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56" r:id="rId2"/>
    <p:sldId id="4843" r:id="rId3"/>
    <p:sldId id="4834" r:id="rId4"/>
    <p:sldId id="4860" r:id="rId5"/>
    <p:sldId id="4861" r:id="rId6"/>
    <p:sldId id="4862" r:id="rId7"/>
    <p:sldId id="4859" r:id="rId8"/>
    <p:sldId id="4868" r:id="rId9"/>
    <p:sldId id="4864" r:id="rId10"/>
    <p:sldId id="4865" r:id="rId11"/>
    <p:sldId id="4866" r:id="rId12"/>
    <p:sldId id="268" r:id="rId13"/>
    <p:sldId id="260" r:id="rId14"/>
    <p:sldId id="4867" r:id="rId15"/>
    <p:sldId id="482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9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C6F44-2613-4037-9C98-7A01F913D5A0}" v="55" dt="2026-03-12T08:57:26.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89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Одончимэг Доржготов" userId="d81f904f-af85-4c44-9852-62b6c8b798cb" providerId="ADAL" clId="{E7D1712B-29A5-45CB-BCB8-FAB306ADAD43}"/>
    <pc:docChg chg="undo custSel modSld">
      <pc:chgData name="Одончимэг Доржготов" userId="d81f904f-af85-4c44-9852-62b6c8b798cb" providerId="ADAL" clId="{E7D1712B-29A5-45CB-BCB8-FAB306ADAD43}" dt="2026-03-12T11:48:12.931" v="706" actId="14100"/>
      <pc:docMkLst>
        <pc:docMk/>
      </pc:docMkLst>
      <pc:sldChg chg="addSp delSp modSp mod">
        <pc:chgData name="Одончимэг Доржготов" userId="d81f904f-af85-4c44-9852-62b6c8b798cb" providerId="ADAL" clId="{E7D1712B-29A5-45CB-BCB8-FAB306ADAD43}" dt="2026-03-12T11:48:00.826" v="705" actId="207"/>
        <pc:sldMkLst>
          <pc:docMk/>
          <pc:sldMk cId="0" sldId="260"/>
        </pc:sldMkLst>
        <pc:spChg chg="mod">
          <ac:chgData name="Одончимэг Доржготов" userId="d81f904f-af85-4c44-9852-62b6c8b798cb" providerId="ADAL" clId="{E7D1712B-29A5-45CB-BCB8-FAB306ADAD43}" dt="2026-03-12T08:54:45.610" v="621" actId="404"/>
          <ac:spMkLst>
            <pc:docMk/>
            <pc:sldMk cId="0" sldId="260"/>
            <ac:spMk id="3" creationId="{30091539-0550-1ACC-DB44-3A4B44470A83}"/>
          </ac:spMkLst>
        </pc:spChg>
        <pc:spChg chg="mod">
          <ac:chgData name="Одончимэг Доржготов" userId="d81f904f-af85-4c44-9852-62b6c8b798cb" providerId="ADAL" clId="{E7D1712B-29A5-45CB-BCB8-FAB306ADAD43}" dt="2026-03-12T08:55:04.087" v="624" actId="14100"/>
          <ac:spMkLst>
            <pc:docMk/>
            <pc:sldMk cId="0" sldId="260"/>
            <ac:spMk id="16" creationId="{386597F8-8477-5D9D-368B-0574D821D299}"/>
          </ac:spMkLst>
        </pc:spChg>
        <pc:spChg chg="mod">
          <ac:chgData name="Одончимэг Доржготов" userId="d81f904f-af85-4c44-9852-62b6c8b798cb" providerId="ADAL" clId="{E7D1712B-29A5-45CB-BCB8-FAB306ADAD43}" dt="2026-03-12T08:54:56.247" v="622" actId="1076"/>
          <ac:spMkLst>
            <pc:docMk/>
            <pc:sldMk cId="0" sldId="260"/>
            <ac:spMk id="17" creationId="{90F94A63-C53C-E4E0-6668-2D4A65644364}"/>
          </ac:spMkLst>
        </pc:spChg>
        <pc:spChg chg="mod">
          <ac:chgData name="Одончимэг Доржготов" userId="d81f904f-af85-4c44-9852-62b6c8b798cb" providerId="ADAL" clId="{E7D1712B-29A5-45CB-BCB8-FAB306ADAD43}" dt="2026-03-12T08:53:27.395" v="606" actId="14100"/>
          <ac:spMkLst>
            <pc:docMk/>
            <pc:sldMk cId="0" sldId="260"/>
            <ac:spMk id="18" creationId="{0A2CD3E5-0F49-F3E5-4086-50D47FE3BE8A}"/>
          </ac:spMkLst>
        </pc:spChg>
        <pc:spChg chg="mod">
          <ac:chgData name="Одончимэг Доржготов" userId="d81f904f-af85-4c44-9852-62b6c8b798cb" providerId="ADAL" clId="{E7D1712B-29A5-45CB-BCB8-FAB306ADAD43}" dt="2026-03-12T08:35:26.458" v="432"/>
          <ac:spMkLst>
            <pc:docMk/>
            <pc:sldMk cId="0" sldId="260"/>
            <ac:spMk id="21" creationId="{8621472F-CCEA-ED30-0F19-94EA08E93649}"/>
          </ac:spMkLst>
        </pc:spChg>
        <pc:spChg chg="mod">
          <ac:chgData name="Одончимэг Доржготов" userId="d81f904f-af85-4c44-9852-62b6c8b798cb" providerId="ADAL" clId="{E7D1712B-29A5-45CB-BCB8-FAB306ADAD43}" dt="2026-03-12T08:35:26.458" v="432"/>
          <ac:spMkLst>
            <pc:docMk/>
            <pc:sldMk cId="0" sldId="260"/>
            <ac:spMk id="22" creationId="{6FFB2A2A-1031-B198-580B-7FF51D85CFB8}"/>
          </ac:spMkLst>
        </pc:spChg>
        <pc:spChg chg="mod">
          <ac:chgData name="Одончимэг Доржготов" userId="d81f904f-af85-4c44-9852-62b6c8b798cb" providerId="ADAL" clId="{E7D1712B-29A5-45CB-BCB8-FAB306ADAD43}" dt="2026-03-12T08:35:26.458" v="432"/>
          <ac:spMkLst>
            <pc:docMk/>
            <pc:sldMk cId="0" sldId="260"/>
            <ac:spMk id="23" creationId="{B7AB957E-1D0A-DC0F-BCFD-8F40EB388820}"/>
          </ac:spMkLst>
        </pc:spChg>
        <pc:spChg chg="mod">
          <ac:chgData name="Одончимэг Доржготов" userId="d81f904f-af85-4c44-9852-62b6c8b798cb" providerId="ADAL" clId="{E7D1712B-29A5-45CB-BCB8-FAB306ADAD43}" dt="2026-03-12T08:35:26.458" v="432"/>
          <ac:spMkLst>
            <pc:docMk/>
            <pc:sldMk cId="0" sldId="260"/>
            <ac:spMk id="24" creationId="{53768010-D071-1274-1212-00E9856BE849}"/>
          </ac:spMkLst>
        </pc:spChg>
        <pc:spChg chg="mod">
          <ac:chgData name="Одончимэг Доржготов" userId="d81f904f-af85-4c44-9852-62b6c8b798cb" providerId="ADAL" clId="{E7D1712B-29A5-45CB-BCB8-FAB306ADAD43}" dt="2026-03-12T08:54:35.312" v="619" actId="1076"/>
          <ac:spMkLst>
            <pc:docMk/>
            <pc:sldMk cId="0" sldId="260"/>
            <ac:spMk id="289" creationId="{00000000-0000-0000-0000-000000000000}"/>
          </ac:spMkLst>
        </pc:spChg>
        <pc:spChg chg="mod">
          <ac:chgData name="Одончимэг Доржготов" userId="d81f904f-af85-4c44-9852-62b6c8b798cb" providerId="ADAL" clId="{E7D1712B-29A5-45CB-BCB8-FAB306ADAD43}" dt="2026-03-12T08:54:17.752" v="615" actId="404"/>
          <ac:spMkLst>
            <pc:docMk/>
            <pc:sldMk cId="0" sldId="260"/>
            <ac:spMk id="290" creationId="{00000000-0000-0000-0000-000000000000}"/>
          </ac:spMkLst>
        </pc:spChg>
        <pc:spChg chg="mod">
          <ac:chgData name="Одончимэг Доржготов" userId="d81f904f-af85-4c44-9852-62b6c8b798cb" providerId="ADAL" clId="{E7D1712B-29A5-45CB-BCB8-FAB306ADAD43}" dt="2026-03-12T11:47:33.679" v="701" actId="207"/>
          <ac:spMkLst>
            <pc:docMk/>
            <pc:sldMk cId="0" sldId="260"/>
            <ac:spMk id="291" creationId="{00000000-0000-0000-0000-000000000000}"/>
          </ac:spMkLst>
        </pc:spChg>
        <pc:spChg chg="mod">
          <ac:chgData name="Одончимэг Доржготов" userId="d81f904f-af85-4c44-9852-62b6c8b798cb" providerId="ADAL" clId="{E7D1712B-29A5-45CB-BCB8-FAB306ADAD43}" dt="2026-03-12T08:54:17.752" v="615" actId="404"/>
          <ac:spMkLst>
            <pc:docMk/>
            <pc:sldMk cId="0" sldId="260"/>
            <ac:spMk id="292" creationId="{00000000-0000-0000-0000-000000000000}"/>
          </ac:spMkLst>
        </pc:spChg>
        <pc:spChg chg="mod">
          <ac:chgData name="Одончимэг Доржготов" userId="d81f904f-af85-4c44-9852-62b6c8b798cb" providerId="ADAL" clId="{E7D1712B-29A5-45CB-BCB8-FAB306ADAD43}" dt="2026-03-12T11:47:24.939" v="700" actId="207"/>
          <ac:spMkLst>
            <pc:docMk/>
            <pc:sldMk cId="0" sldId="260"/>
            <ac:spMk id="293" creationId="{00000000-0000-0000-0000-000000000000}"/>
          </ac:spMkLst>
        </pc:spChg>
        <pc:spChg chg="mod">
          <ac:chgData name="Одончимэг Доржготов" userId="d81f904f-af85-4c44-9852-62b6c8b798cb" providerId="ADAL" clId="{E7D1712B-29A5-45CB-BCB8-FAB306ADAD43}" dt="2026-03-12T08:54:17.752" v="615" actId="404"/>
          <ac:spMkLst>
            <pc:docMk/>
            <pc:sldMk cId="0" sldId="260"/>
            <ac:spMk id="294" creationId="{00000000-0000-0000-0000-000000000000}"/>
          </ac:spMkLst>
        </pc:spChg>
        <pc:spChg chg="mod">
          <ac:chgData name="Одончимэг Доржготов" userId="d81f904f-af85-4c44-9852-62b6c8b798cb" providerId="ADAL" clId="{E7D1712B-29A5-45CB-BCB8-FAB306ADAD43}" dt="2026-03-12T11:47:46.985" v="703" actId="207"/>
          <ac:spMkLst>
            <pc:docMk/>
            <pc:sldMk cId="0" sldId="260"/>
            <ac:spMk id="295" creationId="{00000000-0000-0000-0000-000000000000}"/>
          </ac:spMkLst>
        </pc:spChg>
        <pc:spChg chg="mod">
          <ac:chgData name="Одончимэг Доржготов" userId="d81f904f-af85-4c44-9852-62b6c8b798cb" providerId="ADAL" clId="{E7D1712B-29A5-45CB-BCB8-FAB306ADAD43}" dt="2026-03-12T08:54:17.752" v="615" actId="404"/>
          <ac:spMkLst>
            <pc:docMk/>
            <pc:sldMk cId="0" sldId="260"/>
            <ac:spMk id="296" creationId="{00000000-0000-0000-0000-000000000000}"/>
          </ac:spMkLst>
        </pc:spChg>
        <pc:spChg chg="mod">
          <ac:chgData name="Одончимэг Доржготов" userId="d81f904f-af85-4c44-9852-62b6c8b798cb" providerId="ADAL" clId="{E7D1712B-29A5-45CB-BCB8-FAB306ADAD43}" dt="2026-03-12T08:54:17.752" v="615" actId="404"/>
          <ac:spMkLst>
            <pc:docMk/>
            <pc:sldMk cId="0" sldId="260"/>
            <ac:spMk id="297" creationId="{00000000-0000-0000-0000-000000000000}"/>
          </ac:spMkLst>
        </pc:spChg>
        <pc:spChg chg="mod">
          <ac:chgData name="Одончимэг Доржготов" userId="d81f904f-af85-4c44-9852-62b6c8b798cb" providerId="ADAL" clId="{E7D1712B-29A5-45CB-BCB8-FAB306ADAD43}" dt="2026-03-12T08:54:17.752" v="615" actId="404"/>
          <ac:spMkLst>
            <pc:docMk/>
            <pc:sldMk cId="0" sldId="260"/>
            <ac:spMk id="298" creationId="{00000000-0000-0000-0000-000000000000}"/>
          </ac:spMkLst>
        </pc:spChg>
        <pc:spChg chg="mod">
          <ac:chgData name="Одончимэг Доржготов" userId="d81f904f-af85-4c44-9852-62b6c8b798cb" providerId="ADAL" clId="{E7D1712B-29A5-45CB-BCB8-FAB306ADAD43}" dt="2026-03-12T11:48:00.826" v="705" actId="207"/>
          <ac:spMkLst>
            <pc:docMk/>
            <pc:sldMk cId="0" sldId="260"/>
            <ac:spMk id="299" creationId="{00000000-0000-0000-0000-000000000000}"/>
          </ac:spMkLst>
        </pc:spChg>
        <pc:spChg chg="mod">
          <ac:chgData name="Одончимэг Доржготов" userId="d81f904f-af85-4c44-9852-62b6c8b798cb" providerId="ADAL" clId="{E7D1712B-29A5-45CB-BCB8-FAB306ADAD43}" dt="2026-03-12T08:54:17.752" v="615" actId="404"/>
          <ac:spMkLst>
            <pc:docMk/>
            <pc:sldMk cId="0" sldId="260"/>
            <ac:spMk id="300" creationId="{00000000-0000-0000-0000-000000000000}"/>
          </ac:spMkLst>
        </pc:spChg>
        <pc:spChg chg="mod">
          <ac:chgData name="Одончимэг Доржготов" userId="d81f904f-af85-4c44-9852-62b6c8b798cb" providerId="ADAL" clId="{E7D1712B-29A5-45CB-BCB8-FAB306ADAD43}" dt="2026-03-12T08:52:51.316" v="597" actId="1076"/>
          <ac:spMkLst>
            <pc:docMk/>
            <pc:sldMk cId="0" sldId="260"/>
            <ac:spMk id="301" creationId="{00000000-0000-0000-0000-000000000000}"/>
          </ac:spMkLst>
        </pc:spChg>
        <pc:spChg chg="mod">
          <ac:chgData name="Одончимэг Доржготов" userId="d81f904f-af85-4c44-9852-62b6c8b798cb" providerId="ADAL" clId="{E7D1712B-29A5-45CB-BCB8-FAB306ADAD43}" dt="2026-03-12T08:53:37.072" v="608" actId="1076"/>
          <ac:spMkLst>
            <pc:docMk/>
            <pc:sldMk cId="0" sldId="260"/>
            <ac:spMk id="302" creationId="{00000000-0000-0000-0000-000000000000}"/>
          </ac:spMkLst>
        </pc:spChg>
        <pc:spChg chg="mod">
          <ac:chgData name="Одончимэг Доржготов" userId="d81f904f-af85-4c44-9852-62b6c8b798cb" providerId="ADAL" clId="{E7D1712B-29A5-45CB-BCB8-FAB306ADAD43}" dt="2026-03-12T08:53:33.248" v="607" actId="1076"/>
          <ac:spMkLst>
            <pc:docMk/>
            <pc:sldMk cId="0" sldId="260"/>
            <ac:spMk id="303" creationId="{00000000-0000-0000-0000-000000000000}"/>
          </ac:spMkLst>
        </pc:spChg>
        <pc:spChg chg="mod">
          <ac:chgData name="Одончимэг Доржготов" userId="d81f904f-af85-4c44-9852-62b6c8b798cb" providerId="ADAL" clId="{E7D1712B-29A5-45CB-BCB8-FAB306ADAD43}" dt="2026-03-12T08:53:54.831" v="613" actId="1076"/>
          <ac:spMkLst>
            <pc:docMk/>
            <pc:sldMk cId="0" sldId="260"/>
            <ac:spMk id="304" creationId="{00000000-0000-0000-0000-000000000000}"/>
          </ac:spMkLst>
        </pc:spChg>
        <pc:spChg chg="mod">
          <ac:chgData name="Одончимэг Доржготов" userId="d81f904f-af85-4c44-9852-62b6c8b798cb" providerId="ADAL" clId="{E7D1712B-29A5-45CB-BCB8-FAB306ADAD43}" dt="2026-03-12T08:54:17.752" v="615" actId="404"/>
          <ac:spMkLst>
            <pc:docMk/>
            <pc:sldMk cId="0" sldId="260"/>
            <ac:spMk id="305" creationId="{00000000-0000-0000-0000-000000000000}"/>
          </ac:spMkLst>
        </pc:spChg>
        <pc:grpChg chg="del">
          <ac:chgData name="Одончимэг Доржготов" userId="d81f904f-af85-4c44-9852-62b6c8b798cb" providerId="ADAL" clId="{E7D1712B-29A5-45CB-BCB8-FAB306ADAD43}" dt="2026-03-12T08:35:25.878" v="431" actId="478"/>
          <ac:grpSpMkLst>
            <pc:docMk/>
            <pc:sldMk cId="0" sldId="260"/>
            <ac:grpSpMk id="4" creationId="{060DABDD-F6AD-CE08-0597-8DA296368436}"/>
          </ac:grpSpMkLst>
        </pc:grpChg>
        <pc:grpChg chg="add mod">
          <ac:chgData name="Одончимэг Доржготов" userId="d81f904f-af85-4c44-9852-62b6c8b798cb" providerId="ADAL" clId="{E7D1712B-29A5-45CB-BCB8-FAB306ADAD43}" dt="2026-03-12T08:35:26.458" v="432"/>
          <ac:grpSpMkLst>
            <pc:docMk/>
            <pc:sldMk cId="0" sldId="260"/>
            <ac:grpSpMk id="19" creationId="{0D84B770-616E-6F7B-F9D1-41B4B48554A4}"/>
          </ac:grpSpMkLst>
        </pc:grpChg>
        <pc:grpChg chg="mod">
          <ac:chgData name="Одончимэг Доржготов" userId="d81f904f-af85-4c44-9852-62b6c8b798cb" providerId="ADAL" clId="{E7D1712B-29A5-45CB-BCB8-FAB306ADAD43}" dt="2026-03-12T08:35:26.458" v="432"/>
          <ac:grpSpMkLst>
            <pc:docMk/>
            <pc:sldMk cId="0" sldId="260"/>
            <ac:grpSpMk id="20" creationId="{5BF6D96A-C4D0-AADA-ECC2-375D86ED7696}"/>
          </ac:grpSpMkLst>
        </pc:grpChg>
        <pc:cxnChg chg="mod">
          <ac:chgData name="Одончимэг Доржготов" userId="d81f904f-af85-4c44-9852-62b6c8b798cb" providerId="ADAL" clId="{E7D1712B-29A5-45CB-BCB8-FAB306ADAD43}" dt="2026-03-12T08:52:13.016" v="586" actId="14100"/>
          <ac:cxnSpMkLst>
            <pc:docMk/>
            <pc:sldMk cId="0" sldId="260"/>
            <ac:cxnSpMk id="10" creationId="{FCF50B01-CBEE-A2CC-7B6B-9A177BBFFBAA}"/>
          </ac:cxnSpMkLst>
        </pc:cxnChg>
      </pc:sldChg>
      <pc:sldChg chg="addSp delSp modSp mod">
        <pc:chgData name="Одончимэг Доржготов" userId="d81f904f-af85-4c44-9852-62b6c8b798cb" providerId="ADAL" clId="{E7D1712B-29A5-45CB-BCB8-FAB306ADAD43}" dt="2026-03-12T08:59:48.160" v="673" actId="1076"/>
        <pc:sldMkLst>
          <pc:docMk/>
          <pc:sldMk cId="0" sldId="268"/>
        </pc:sldMkLst>
        <pc:spChg chg="mod">
          <ac:chgData name="Одончимэг Доржготов" userId="d81f904f-af85-4c44-9852-62b6c8b798cb" providerId="ADAL" clId="{E7D1712B-29A5-45CB-BCB8-FAB306ADAD43}" dt="2026-03-12T08:59:26.524" v="668" actId="404"/>
          <ac:spMkLst>
            <pc:docMk/>
            <pc:sldMk cId="0" sldId="268"/>
            <ac:spMk id="3" creationId="{61888DE4-09DC-BA5D-34B7-8781258FB518}"/>
          </ac:spMkLst>
        </pc:spChg>
        <pc:spChg chg="mod">
          <ac:chgData name="Одончимэг Доржготов" userId="d81f904f-af85-4c44-9852-62b6c8b798cb" providerId="ADAL" clId="{E7D1712B-29A5-45CB-BCB8-FAB306ADAD43}" dt="2026-03-12T08:51:47.956" v="583" actId="2711"/>
          <ac:spMkLst>
            <pc:docMk/>
            <pc:sldMk cId="0" sldId="268"/>
            <ac:spMk id="12" creationId="{A0D6D940-CE3B-C6C5-376A-617FE7550504}"/>
          </ac:spMkLst>
        </pc:spChg>
        <pc:spChg chg="mod">
          <ac:chgData name="Одончимэг Доржготов" userId="d81f904f-af85-4c44-9852-62b6c8b798cb" providerId="ADAL" clId="{E7D1712B-29A5-45CB-BCB8-FAB306ADAD43}" dt="2026-03-12T08:35:22.744" v="430"/>
          <ac:spMkLst>
            <pc:docMk/>
            <pc:sldMk cId="0" sldId="268"/>
            <ac:spMk id="15" creationId="{A65EAB66-A2D1-E6BC-FAE7-B36B298AE9E1}"/>
          </ac:spMkLst>
        </pc:spChg>
        <pc:spChg chg="mod">
          <ac:chgData name="Одончимэг Доржготов" userId="d81f904f-af85-4c44-9852-62b6c8b798cb" providerId="ADAL" clId="{E7D1712B-29A5-45CB-BCB8-FAB306ADAD43}" dt="2026-03-12T08:35:22.744" v="430"/>
          <ac:spMkLst>
            <pc:docMk/>
            <pc:sldMk cId="0" sldId="268"/>
            <ac:spMk id="16" creationId="{A25F0163-C12E-A0A0-7A4E-9089C877D93F}"/>
          </ac:spMkLst>
        </pc:spChg>
        <pc:spChg chg="mod">
          <ac:chgData name="Одончимэг Доржготов" userId="d81f904f-af85-4c44-9852-62b6c8b798cb" providerId="ADAL" clId="{E7D1712B-29A5-45CB-BCB8-FAB306ADAD43}" dt="2026-03-12T08:35:22.744" v="430"/>
          <ac:spMkLst>
            <pc:docMk/>
            <pc:sldMk cId="0" sldId="268"/>
            <ac:spMk id="17" creationId="{0AAFEA72-EEEE-792B-5FC8-E6BD72DC861E}"/>
          </ac:spMkLst>
        </pc:spChg>
        <pc:spChg chg="mod">
          <ac:chgData name="Одончимэг Доржготов" userId="d81f904f-af85-4c44-9852-62b6c8b798cb" providerId="ADAL" clId="{E7D1712B-29A5-45CB-BCB8-FAB306ADAD43}" dt="2026-03-12T08:35:22.744" v="430"/>
          <ac:spMkLst>
            <pc:docMk/>
            <pc:sldMk cId="0" sldId="268"/>
            <ac:spMk id="18" creationId="{AE7DB5FC-0850-3DA3-077A-546B98B14A08}"/>
          </ac:spMkLst>
        </pc:spChg>
        <pc:spChg chg="mod">
          <ac:chgData name="Одончимэг Доржготов" userId="d81f904f-af85-4c44-9852-62b6c8b798cb" providerId="ADAL" clId="{E7D1712B-29A5-45CB-BCB8-FAB306ADAD43}" dt="2026-03-12T08:51:37.640" v="581" actId="404"/>
          <ac:spMkLst>
            <pc:docMk/>
            <pc:sldMk cId="0" sldId="268"/>
            <ac:spMk id="1487" creationId="{00000000-0000-0000-0000-000000000000}"/>
          </ac:spMkLst>
        </pc:spChg>
        <pc:spChg chg="mod">
          <ac:chgData name="Одончимэг Доржготов" userId="d81f904f-af85-4c44-9852-62b6c8b798cb" providerId="ADAL" clId="{E7D1712B-29A5-45CB-BCB8-FAB306ADAD43}" dt="2026-03-12T08:51:37.640" v="581" actId="404"/>
          <ac:spMkLst>
            <pc:docMk/>
            <pc:sldMk cId="0" sldId="268"/>
            <ac:spMk id="1489" creationId="{00000000-0000-0000-0000-000000000000}"/>
          </ac:spMkLst>
        </pc:spChg>
        <pc:spChg chg="mod">
          <ac:chgData name="Одончимэг Доржготов" userId="d81f904f-af85-4c44-9852-62b6c8b798cb" providerId="ADAL" clId="{E7D1712B-29A5-45CB-BCB8-FAB306ADAD43}" dt="2026-03-12T08:51:37.640" v="581" actId="404"/>
          <ac:spMkLst>
            <pc:docMk/>
            <pc:sldMk cId="0" sldId="268"/>
            <ac:spMk id="1497" creationId="{00000000-0000-0000-0000-000000000000}"/>
          </ac:spMkLst>
        </pc:spChg>
        <pc:spChg chg="mod">
          <ac:chgData name="Одончимэг Доржготов" userId="d81f904f-af85-4c44-9852-62b6c8b798cb" providerId="ADAL" clId="{E7D1712B-29A5-45CB-BCB8-FAB306ADAD43}" dt="2026-03-12T08:51:37.640" v="581" actId="404"/>
          <ac:spMkLst>
            <pc:docMk/>
            <pc:sldMk cId="0" sldId="268"/>
            <ac:spMk id="1498" creationId="{00000000-0000-0000-0000-000000000000}"/>
          </ac:spMkLst>
        </pc:spChg>
        <pc:spChg chg="mod">
          <ac:chgData name="Одончимэг Доржготов" userId="d81f904f-af85-4c44-9852-62b6c8b798cb" providerId="ADAL" clId="{E7D1712B-29A5-45CB-BCB8-FAB306ADAD43}" dt="2026-03-12T08:51:14.133" v="579" actId="1076"/>
          <ac:spMkLst>
            <pc:docMk/>
            <pc:sldMk cId="0" sldId="268"/>
            <ac:spMk id="1499"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00" creationId="{00000000-0000-0000-0000-000000000000}"/>
          </ac:spMkLst>
        </pc:spChg>
        <pc:spChg chg="mod">
          <ac:chgData name="Одончимэг Доржготов" userId="d81f904f-af85-4c44-9852-62b6c8b798cb" providerId="ADAL" clId="{E7D1712B-29A5-45CB-BCB8-FAB306ADAD43}" dt="2026-03-12T08:59:48.160" v="673" actId="1076"/>
          <ac:spMkLst>
            <pc:docMk/>
            <pc:sldMk cId="0" sldId="268"/>
            <ac:spMk id="1501"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06"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11" creationId="{00000000-0000-0000-0000-000000000000}"/>
          </ac:spMkLst>
        </pc:spChg>
        <pc:spChg chg="mod">
          <ac:chgData name="Одончимэг Доржготов" userId="d81f904f-af85-4c44-9852-62b6c8b798cb" providerId="ADAL" clId="{E7D1712B-29A5-45CB-BCB8-FAB306ADAD43}" dt="2026-03-12T08:59:35.719" v="672" actId="1035"/>
          <ac:spMkLst>
            <pc:docMk/>
            <pc:sldMk cId="0" sldId="268"/>
            <ac:spMk id="1512"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15"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16"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17"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18"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19"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20" creationId="{00000000-0000-0000-0000-000000000000}"/>
          </ac:spMkLst>
        </pc:spChg>
        <pc:spChg chg="mod">
          <ac:chgData name="Одончимэг Доржготов" userId="d81f904f-af85-4c44-9852-62b6c8b798cb" providerId="ADAL" clId="{E7D1712B-29A5-45CB-BCB8-FAB306ADAD43}" dt="2026-03-12T08:58:54.822" v="663" actId="1035"/>
          <ac:spMkLst>
            <pc:docMk/>
            <pc:sldMk cId="0" sldId="268"/>
            <ac:spMk id="1521" creationId="{00000000-0000-0000-0000-000000000000}"/>
          </ac:spMkLst>
        </pc:spChg>
        <pc:spChg chg="mod">
          <ac:chgData name="Одончимэг Доржготов" userId="d81f904f-af85-4c44-9852-62b6c8b798cb" providerId="ADAL" clId="{E7D1712B-29A5-45CB-BCB8-FAB306ADAD43}" dt="2026-03-12T08:59:10.937" v="665" actId="1076"/>
          <ac:spMkLst>
            <pc:docMk/>
            <pc:sldMk cId="0" sldId="268"/>
            <ac:spMk id="1523" creationId="{00000000-0000-0000-0000-000000000000}"/>
          </ac:spMkLst>
        </pc:spChg>
        <pc:spChg chg="mod">
          <ac:chgData name="Одончимэг Доржготов" userId="d81f904f-af85-4c44-9852-62b6c8b798cb" providerId="ADAL" clId="{E7D1712B-29A5-45CB-BCB8-FAB306ADAD43}" dt="2026-03-12T08:51:37.640" v="581" actId="404"/>
          <ac:spMkLst>
            <pc:docMk/>
            <pc:sldMk cId="0" sldId="268"/>
            <ac:spMk id="1525" creationId="{00000000-0000-0000-0000-000000000000}"/>
          </ac:spMkLst>
        </pc:spChg>
        <pc:grpChg chg="mod">
          <ac:chgData name="Одончимэг Доржготов" userId="d81f904f-af85-4c44-9852-62b6c8b798cb" providerId="ADAL" clId="{E7D1712B-29A5-45CB-BCB8-FAB306ADAD43}" dt="2026-03-12T08:51:43.249" v="582" actId="1076"/>
          <ac:grpSpMkLst>
            <pc:docMk/>
            <pc:sldMk cId="0" sldId="268"/>
            <ac:grpSpMk id="2" creationId="{C57689FF-C6AF-33FC-8E17-299D1D191E96}"/>
          </ac:grpSpMkLst>
        </pc:grpChg>
        <pc:grpChg chg="del">
          <ac:chgData name="Одончимэг Доржготов" userId="d81f904f-af85-4c44-9852-62b6c8b798cb" providerId="ADAL" clId="{E7D1712B-29A5-45CB-BCB8-FAB306ADAD43}" dt="2026-03-12T08:35:21.797" v="429" actId="478"/>
          <ac:grpSpMkLst>
            <pc:docMk/>
            <pc:sldMk cId="0" sldId="268"/>
            <ac:grpSpMk id="4" creationId="{3D54AC98-2F33-2E01-4ADB-3162972333C4}"/>
          </ac:grpSpMkLst>
        </pc:grpChg>
        <pc:grpChg chg="add mod">
          <ac:chgData name="Одончимэг Доржготов" userId="d81f904f-af85-4c44-9852-62b6c8b798cb" providerId="ADAL" clId="{E7D1712B-29A5-45CB-BCB8-FAB306ADAD43}" dt="2026-03-12T08:35:22.744" v="430"/>
          <ac:grpSpMkLst>
            <pc:docMk/>
            <pc:sldMk cId="0" sldId="268"/>
            <ac:grpSpMk id="11" creationId="{C29EDFDC-3C65-45C6-2125-EC02A4A67F99}"/>
          </ac:grpSpMkLst>
        </pc:grpChg>
        <pc:grpChg chg="mod">
          <ac:chgData name="Одончимэг Доржготов" userId="d81f904f-af85-4c44-9852-62b6c8b798cb" providerId="ADAL" clId="{E7D1712B-29A5-45CB-BCB8-FAB306ADAD43}" dt="2026-03-12T08:35:22.744" v="430"/>
          <ac:grpSpMkLst>
            <pc:docMk/>
            <pc:sldMk cId="0" sldId="268"/>
            <ac:grpSpMk id="14" creationId="{682C58AF-AFD6-0633-3845-C5BF8BF1451F}"/>
          </ac:grpSpMkLst>
        </pc:grpChg>
        <pc:cxnChg chg="mod">
          <ac:chgData name="Одончимэг Доржготов" userId="d81f904f-af85-4c44-9852-62b6c8b798cb" providerId="ADAL" clId="{E7D1712B-29A5-45CB-BCB8-FAB306ADAD43}" dt="2026-03-12T08:51:00.248" v="575" actId="1076"/>
          <ac:cxnSpMkLst>
            <pc:docMk/>
            <pc:sldMk cId="0" sldId="268"/>
            <ac:cxnSpMk id="10" creationId="{32B26E75-E64B-8807-9B15-833B671F3FFB}"/>
          </ac:cxnSpMkLst>
        </pc:cxnChg>
      </pc:sldChg>
      <pc:sldChg chg="modSp mod">
        <pc:chgData name="Одончимэг Доржготов" userId="d81f904f-af85-4c44-9852-62b6c8b798cb" providerId="ADAL" clId="{E7D1712B-29A5-45CB-BCB8-FAB306ADAD43}" dt="2026-03-12T11:44:04.608" v="681" actId="403"/>
        <pc:sldMkLst>
          <pc:docMk/>
          <pc:sldMk cId="2951155624" sldId="4756"/>
        </pc:sldMkLst>
        <pc:spChg chg="mod">
          <ac:chgData name="Одончимэг Доржготов" userId="d81f904f-af85-4c44-9852-62b6c8b798cb" providerId="ADAL" clId="{E7D1712B-29A5-45CB-BCB8-FAB306ADAD43}" dt="2026-03-12T11:44:04.608" v="681" actId="403"/>
          <ac:spMkLst>
            <pc:docMk/>
            <pc:sldMk cId="2951155624" sldId="4756"/>
            <ac:spMk id="2" creationId="{192CBDE5-FFF3-DCBC-AAD6-FB1ACEE5F1C8}"/>
          </ac:spMkLst>
        </pc:spChg>
        <pc:spChg chg="mod">
          <ac:chgData name="Одончимэг Доржготов" userId="d81f904f-af85-4c44-9852-62b6c8b798cb" providerId="ADAL" clId="{E7D1712B-29A5-45CB-BCB8-FAB306ADAD43}" dt="2026-03-12T11:43:57.671" v="679" actId="1076"/>
          <ac:spMkLst>
            <pc:docMk/>
            <pc:sldMk cId="2951155624" sldId="4756"/>
            <ac:spMk id="10" creationId="{93D1872C-4B68-76C7-4537-003694B1C386}"/>
          </ac:spMkLst>
        </pc:spChg>
      </pc:sldChg>
      <pc:sldChg chg="addSp delSp modSp mod">
        <pc:chgData name="Одончимэг Доржготов" userId="d81f904f-af85-4c44-9852-62b6c8b798cb" providerId="ADAL" clId="{E7D1712B-29A5-45CB-BCB8-FAB306ADAD43}" dt="2026-03-12T08:58:22.680" v="657" actId="1076"/>
        <pc:sldMkLst>
          <pc:docMk/>
          <pc:sldMk cId="1896438782" sldId="4826"/>
        </pc:sldMkLst>
        <pc:spChg chg="mod">
          <ac:chgData name="Одончимэг Доржготов" userId="d81f904f-af85-4c44-9852-62b6c8b798cb" providerId="ADAL" clId="{E7D1712B-29A5-45CB-BCB8-FAB306ADAD43}" dt="2026-03-12T08:58:22.680" v="657" actId="1076"/>
          <ac:spMkLst>
            <pc:docMk/>
            <pc:sldMk cId="1896438782" sldId="4826"/>
            <ac:spMk id="2" creationId="{95DB22BF-13E5-5696-F3E6-B84B3D48140B}"/>
          </ac:spMkLst>
        </pc:spChg>
        <pc:spChg chg="del">
          <ac:chgData name="Одончимэг Доржготов" userId="d81f904f-af85-4c44-9852-62b6c8b798cb" providerId="ADAL" clId="{E7D1712B-29A5-45CB-BCB8-FAB306ADAD43}" dt="2026-03-12T07:44:57.900" v="1" actId="478"/>
          <ac:spMkLst>
            <pc:docMk/>
            <pc:sldMk cId="1896438782" sldId="4826"/>
            <ac:spMk id="5" creationId="{E2C90851-63AA-211F-5DF0-A706391C7E06}"/>
          </ac:spMkLst>
        </pc:spChg>
        <pc:spChg chg="mod">
          <ac:chgData name="Одончимэг Доржготов" userId="d81f904f-af85-4c44-9852-62b6c8b798cb" providerId="ADAL" clId="{E7D1712B-29A5-45CB-BCB8-FAB306ADAD43}" dt="2026-03-12T08:35:36.968" v="435"/>
          <ac:spMkLst>
            <pc:docMk/>
            <pc:sldMk cId="1896438782" sldId="4826"/>
            <ac:spMk id="12" creationId="{BF881F04-629D-1C27-52E0-6DA753097796}"/>
          </ac:spMkLst>
        </pc:spChg>
        <pc:spChg chg="mod">
          <ac:chgData name="Одончимэг Доржготов" userId="d81f904f-af85-4c44-9852-62b6c8b798cb" providerId="ADAL" clId="{E7D1712B-29A5-45CB-BCB8-FAB306ADAD43}" dt="2026-03-12T08:35:36.968" v="435"/>
          <ac:spMkLst>
            <pc:docMk/>
            <pc:sldMk cId="1896438782" sldId="4826"/>
            <ac:spMk id="13" creationId="{0071D14B-C3E7-A3C6-DA17-A5C68A3FEC71}"/>
          </ac:spMkLst>
        </pc:spChg>
        <pc:spChg chg="mod">
          <ac:chgData name="Одончимэг Доржготов" userId="d81f904f-af85-4c44-9852-62b6c8b798cb" providerId="ADAL" clId="{E7D1712B-29A5-45CB-BCB8-FAB306ADAD43}" dt="2026-03-12T08:35:36.968" v="435"/>
          <ac:spMkLst>
            <pc:docMk/>
            <pc:sldMk cId="1896438782" sldId="4826"/>
            <ac:spMk id="14" creationId="{77065DDC-DB5E-F2B7-30C3-6B4EA1650F15}"/>
          </ac:spMkLst>
        </pc:spChg>
        <pc:spChg chg="mod">
          <ac:chgData name="Одончимэг Доржготов" userId="d81f904f-af85-4c44-9852-62b6c8b798cb" providerId="ADAL" clId="{E7D1712B-29A5-45CB-BCB8-FAB306ADAD43}" dt="2026-03-12T08:35:36.968" v="435"/>
          <ac:spMkLst>
            <pc:docMk/>
            <pc:sldMk cId="1896438782" sldId="4826"/>
            <ac:spMk id="15" creationId="{141E635D-0919-ADD7-3A3F-39FABAA8C981}"/>
          </ac:spMkLst>
        </pc:spChg>
        <pc:grpChg chg="add mod">
          <ac:chgData name="Одончимэг Доржготов" userId="d81f904f-af85-4c44-9852-62b6c8b798cb" providerId="ADAL" clId="{E7D1712B-29A5-45CB-BCB8-FAB306ADAD43}" dt="2026-03-12T08:35:36.968" v="435"/>
          <ac:grpSpMkLst>
            <pc:docMk/>
            <pc:sldMk cId="1896438782" sldId="4826"/>
            <ac:grpSpMk id="3" creationId="{D0336B6C-146A-6C78-5F70-CE84CD1FC363}"/>
          </ac:grpSpMkLst>
        </pc:grpChg>
        <pc:grpChg chg="mod">
          <ac:chgData name="Одончимэг Доржготов" userId="d81f904f-af85-4c44-9852-62b6c8b798cb" providerId="ADAL" clId="{E7D1712B-29A5-45CB-BCB8-FAB306ADAD43}" dt="2026-03-12T08:35:36.968" v="435"/>
          <ac:grpSpMkLst>
            <pc:docMk/>
            <pc:sldMk cId="1896438782" sldId="4826"/>
            <ac:grpSpMk id="4" creationId="{76CFA0E1-33D3-D7AA-44D1-477FD4083EF7}"/>
          </ac:grpSpMkLst>
        </pc:grpChg>
        <pc:grpChg chg="del">
          <ac:chgData name="Одончимэг Доржготов" userId="d81f904f-af85-4c44-9852-62b6c8b798cb" providerId="ADAL" clId="{E7D1712B-29A5-45CB-BCB8-FAB306ADAD43}" dt="2026-03-12T08:35:36.450" v="434" actId="478"/>
          <ac:grpSpMkLst>
            <pc:docMk/>
            <pc:sldMk cId="1896438782" sldId="4826"/>
            <ac:grpSpMk id="6" creationId="{C8DF8867-C0C0-6AFA-5366-D1E1E0D1DDDB}"/>
          </ac:grpSpMkLst>
        </pc:grpChg>
      </pc:sldChg>
      <pc:sldChg chg="modSp mod">
        <pc:chgData name="Одончимэг Доржготов" userId="d81f904f-af85-4c44-9852-62b6c8b798cb" providerId="ADAL" clId="{E7D1712B-29A5-45CB-BCB8-FAB306ADAD43}" dt="2026-03-12T11:45:03.719" v="686" actId="14100"/>
        <pc:sldMkLst>
          <pc:docMk/>
          <pc:sldMk cId="2901921489" sldId="4834"/>
        </pc:sldMkLst>
        <pc:spChg chg="mod">
          <ac:chgData name="Одончимэг Доржготов" userId="d81f904f-af85-4c44-9852-62b6c8b798cb" providerId="ADAL" clId="{E7D1712B-29A5-45CB-BCB8-FAB306ADAD43}" dt="2026-03-12T11:44:41.295" v="684" actId="1076"/>
          <ac:spMkLst>
            <pc:docMk/>
            <pc:sldMk cId="2901921489" sldId="4834"/>
            <ac:spMk id="3" creationId="{E71AF4A3-62B1-87C8-D0C2-D9A059A9AB98}"/>
          </ac:spMkLst>
        </pc:spChg>
        <pc:spChg chg="mod">
          <ac:chgData name="Одончимэг Доржготов" userId="d81f904f-af85-4c44-9852-62b6c8b798cb" providerId="ADAL" clId="{E7D1712B-29A5-45CB-BCB8-FAB306ADAD43}" dt="2026-03-12T07:59:37.077" v="71" actId="1076"/>
          <ac:spMkLst>
            <pc:docMk/>
            <pc:sldMk cId="2901921489" sldId="4834"/>
            <ac:spMk id="5" creationId="{A90546F0-8B47-EBB8-14A1-E7B4028BB055}"/>
          </ac:spMkLst>
        </pc:spChg>
        <pc:spChg chg="mod">
          <ac:chgData name="Одончимэг Доржготов" userId="d81f904f-af85-4c44-9852-62b6c8b798cb" providerId="ADAL" clId="{E7D1712B-29A5-45CB-BCB8-FAB306ADAD43}" dt="2026-03-12T08:00:04.411" v="72" actId="1076"/>
          <ac:spMkLst>
            <pc:docMk/>
            <pc:sldMk cId="2901921489" sldId="4834"/>
            <ac:spMk id="13" creationId="{66653544-AFCA-1E9E-43BA-640822CF3553}"/>
          </ac:spMkLst>
        </pc:spChg>
        <pc:spChg chg="mod">
          <ac:chgData name="Одончимэг Доржготов" userId="d81f904f-af85-4c44-9852-62b6c8b798cb" providerId="ADAL" clId="{E7D1712B-29A5-45CB-BCB8-FAB306ADAD43}" dt="2026-03-12T08:00:51.523" v="78" actId="1076"/>
          <ac:spMkLst>
            <pc:docMk/>
            <pc:sldMk cId="2901921489" sldId="4834"/>
            <ac:spMk id="16" creationId="{6AB66FF9-2153-41C2-6B8A-BCA32208251E}"/>
          </ac:spMkLst>
        </pc:spChg>
        <pc:spChg chg="mod">
          <ac:chgData name="Одончимэг Доржготов" userId="d81f904f-af85-4c44-9852-62b6c8b798cb" providerId="ADAL" clId="{E7D1712B-29A5-45CB-BCB8-FAB306ADAD43}" dt="2026-03-12T08:00:35.028" v="76" actId="2711"/>
          <ac:spMkLst>
            <pc:docMk/>
            <pc:sldMk cId="2901921489" sldId="4834"/>
            <ac:spMk id="17" creationId="{262C6480-BC34-0FB3-07BC-7D1C919BA336}"/>
          </ac:spMkLst>
        </pc:spChg>
        <pc:spChg chg="mod">
          <ac:chgData name="Одончимэг Доржготов" userId="d81f904f-af85-4c44-9852-62b6c8b798cb" providerId="ADAL" clId="{E7D1712B-29A5-45CB-BCB8-FAB306ADAD43}" dt="2026-03-12T08:00:57.494" v="79" actId="1076"/>
          <ac:spMkLst>
            <pc:docMk/>
            <pc:sldMk cId="2901921489" sldId="4834"/>
            <ac:spMk id="18" creationId="{09500E53-44FC-7AAB-834E-3566A2971091}"/>
          </ac:spMkLst>
        </pc:spChg>
        <pc:spChg chg="mod">
          <ac:chgData name="Одончимэг Доржготов" userId="d81f904f-af85-4c44-9852-62b6c8b798cb" providerId="ADAL" clId="{E7D1712B-29A5-45CB-BCB8-FAB306ADAD43}" dt="2026-03-12T08:00:35.028" v="76" actId="2711"/>
          <ac:spMkLst>
            <pc:docMk/>
            <pc:sldMk cId="2901921489" sldId="4834"/>
            <ac:spMk id="136" creationId="{99E875D6-F162-F6B7-CB40-47921B09009E}"/>
          </ac:spMkLst>
        </pc:spChg>
        <pc:spChg chg="mod">
          <ac:chgData name="Одончимэг Доржготов" userId="d81f904f-af85-4c44-9852-62b6c8b798cb" providerId="ADAL" clId="{E7D1712B-29A5-45CB-BCB8-FAB306ADAD43}" dt="2026-03-12T08:00:35.028" v="76" actId="2711"/>
          <ac:spMkLst>
            <pc:docMk/>
            <pc:sldMk cId="2901921489" sldId="4834"/>
            <ac:spMk id="139" creationId="{DF9857F0-ACE0-C7D5-4D6C-2567AA0E24CE}"/>
          </ac:spMkLst>
        </pc:spChg>
        <pc:spChg chg="mod">
          <ac:chgData name="Одончимэг Доржготов" userId="d81f904f-af85-4c44-9852-62b6c8b798cb" providerId="ADAL" clId="{E7D1712B-29A5-45CB-BCB8-FAB306ADAD43}" dt="2026-03-12T08:00:35.028" v="76" actId="2711"/>
          <ac:spMkLst>
            <pc:docMk/>
            <pc:sldMk cId="2901921489" sldId="4834"/>
            <ac:spMk id="243" creationId="{35708A63-FBB6-0DC2-BF02-D14E25765F2F}"/>
          </ac:spMkLst>
        </pc:spChg>
        <pc:spChg chg="mod">
          <ac:chgData name="Одончимэг Доржготов" userId="d81f904f-af85-4c44-9852-62b6c8b798cb" providerId="ADAL" clId="{E7D1712B-29A5-45CB-BCB8-FAB306ADAD43}" dt="2026-03-12T08:00:35.028" v="76" actId="2711"/>
          <ac:spMkLst>
            <pc:docMk/>
            <pc:sldMk cId="2901921489" sldId="4834"/>
            <ac:spMk id="248" creationId="{246E23AC-B0BB-2CC0-A77F-7EEEBDE3825E}"/>
          </ac:spMkLst>
        </pc:spChg>
        <pc:spChg chg="mod">
          <ac:chgData name="Одончимэг Доржготов" userId="d81f904f-af85-4c44-9852-62b6c8b798cb" providerId="ADAL" clId="{E7D1712B-29A5-45CB-BCB8-FAB306ADAD43}" dt="2026-03-12T08:00:35.028" v="76" actId="2711"/>
          <ac:spMkLst>
            <pc:docMk/>
            <pc:sldMk cId="2901921489" sldId="4834"/>
            <ac:spMk id="260" creationId="{9CAEB495-4675-E72A-25EA-88127FFF7EFD}"/>
          </ac:spMkLst>
        </pc:spChg>
        <pc:spChg chg="mod">
          <ac:chgData name="Одончимэг Доржготов" userId="d81f904f-af85-4c44-9852-62b6c8b798cb" providerId="ADAL" clId="{E7D1712B-29A5-45CB-BCB8-FAB306ADAD43}" dt="2026-03-12T08:00:35.028" v="76" actId="2711"/>
          <ac:spMkLst>
            <pc:docMk/>
            <pc:sldMk cId="2901921489" sldId="4834"/>
            <ac:spMk id="261" creationId="{67FF055A-CC79-088F-C3C6-0A935ABB5A82}"/>
          </ac:spMkLst>
        </pc:spChg>
        <pc:spChg chg="mod">
          <ac:chgData name="Одончимэг Доржготов" userId="d81f904f-af85-4c44-9852-62b6c8b798cb" providerId="ADAL" clId="{E7D1712B-29A5-45CB-BCB8-FAB306ADAD43}" dt="2026-03-12T08:00:35.028" v="76" actId="2711"/>
          <ac:spMkLst>
            <pc:docMk/>
            <pc:sldMk cId="2901921489" sldId="4834"/>
            <ac:spMk id="264" creationId="{F6DBA3C0-DDDB-AB2F-2DDE-2E39C791CE04}"/>
          </ac:spMkLst>
        </pc:spChg>
        <pc:spChg chg="mod">
          <ac:chgData name="Одончимэг Доржготов" userId="d81f904f-af85-4c44-9852-62b6c8b798cb" providerId="ADAL" clId="{E7D1712B-29A5-45CB-BCB8-FAB306ADAD43}" dt="2026-03-12T08:00:35.028" v="76" actId="2711"/>
          <ac:spMkLst>
            <pc:docMk/>
            <pc:sldMk cId="2901921489" sldId="4834"/>
            <ac:spMk id="269" creationId="{E4409A85-693A-E930-8EC9-D0157FE6FBFA}"/>
          </ac:spMkLst>
        </pc:spChg>
        <pc:grpChg chg="mod">
          <ac:chgData name="Одончимэг Доржготов" userId="d81f904f-af85-4c44-9852-62b6c8b798cb" providerId="ADAL" clId="{E7D1712B-29A5-45CB-BCB8-FAB306ADAD43}" dt="2026-03-12T07:59:31.561" v="70" actId="1076"/>
          <ac:grpSpMkLst>
            <pc:docMk/>
            <pc:sldMk cId="2901921489" sldId="4834"/>
            <ac:grpSpMk id="15" creationId="{04049292-2B34-B419-42D5-1A36F39454B9}"/>
          </ac:grpSpMkLst>
        </pc:grpChg>
        <pc:cxnChg chg="mod">
          <ac:chgData name="Одончимэг Доржготов" userId="d81f904f-af85-4c44-9852-62b6c8b798cb" providerId="ADAL" clId="{E7D1712B-29A5-45CB-BCB8-FAB306ADAD43}" dt="2026-03-12T11:45:03.719" v="686" actId="14100"/>
          <ac:cxnSpMkLst>
            <pc:docMk/>
            <pc:sldMk cId="2901921489" sldId="4834"/>
            <ac:cxnSpMk id="2" creationId="{8FF56A1C-BEC9-FEEE-B8BA-CA2643764252}"/>
          </ac:cxnSpMkLst>
        </pc:cxnChg>
      </pc:sldChg>
      <pc:sldChg chg="modSp mod">
        <pc:chgData name="Одончимэг Доржготов" userId="d81f904f-af85-4c44-9852-62b6c8b798cb" providerId="ADAL" clId="{E7D1712B-29A5-45CB-BCB8-FAB306ADAD43}" dt="2026-03-12T11:44:26.855" v="683" actId="1076"/>
        <pc:sldMkLst>
          <pc:docMk/>
          <pc:sldMk cId="3539639307" sldId="4843"/>
        </pc:sldMkLst>
        <pc:spChg chg="mod">
          <ac:chgData name="Одончимэг Доржготов" userId="d81f904f-af85-4c44-9852-62b6c8b798cb" providerId="ADAL" clId="{E7D1712B-29A5-45CB-BCB8-FAB306ADAD43}" dt="2026-03-12T08:01:35.202" v="86" actId="1076"/>
          <ac:spMkLst>
            <pc:docMk/>
            <pc:sldMk cId="3539639307" sldId="4843"/>
            <ac:spMk id="31" creationId="{CFCC8865-7BD4-DF8C-E577-EC5DD51EBE17}"/>
          </ac:spMkLst>
        </pc:spChg>
        <pc:spChg chg="mod">
          <ac:chgData name="Одончимэг Доржготов" userId="d81f904f-af85-4c44-9852-62b6c8b798cb" providerId="ADAL" clId="{E7D1712B-29A5-45CB-BCB8-FAB306ADAD43}" dt="2026-03-12T08:01:22.559" v="84" actId="1076"/>
          <ac:spMkLst>
            <pc:docMk/>
            <pc:sldMk cId="3539639307" sldId="4843"/>
            <ac:spMk id="151" creationId="{B87FEC6E-4AE9-7EDC-424C-F3762C8A1EDC}"/>
          </ac:spMkLst>
        </pc:spChg>
        <pc:grpChg chg="mod">
          <ac:chgData name="Одончимэг Доржготов" userId="d81f904f-af85-4c44-9852-62b6c8b798cb" providerId="ADAL" clId="{E7D1712B-29A5-45CB-BCB8-FAB306ADAD43}" dt="2026-03-12T11:44:11.758" v="682" actId="1076"/>
          <ac:grpSpMkLst>
            <pc:docMk/>
            <pc:sldMk cId="3539639307" sldId="4843"/>
            <ac:grpSpMk id="21" creationId="{546CA1B2-19EA-46A9-CCCD-E411DC379C6E}"/>
          </ac:grpSpMkLst>
        </pc:grpChg>
        <pc:grpChg chg="mod">
          <ac:chgData name="Одончимэг Доржготов" userId="d81f904f-af85-4c44-9852-62b6c8b798cb" providerId="ADAL" clId="{E7D1712B-29A5-45CB-BCB8-FAB306ADAD43}" dt="2026-03-12T11:44:26.855" v="683" actId="1076"/>
          <ac:grpSpMkLst>
            <pc:docMk/>
            <pc:sldMk cId="3539639307" sldId="4843"/>
            <ac:grpSpMk id="150" creationId="{2D2F7B52-0075-8249-F508-CEA3AA92D5BC}"/>
          </ac:grpSpMkLst>
        </pc:grpChg>
        <pc:cxnChg chg="mod">
          <ac:chgData name="Одончимэг Доржготов" userId="d81f904f-af85-4c44-9852-62b6c8b798cb" providerId="ADAL" clId="{E7D1712B-29A5-45CB-BCB8-FAB306ADAD43}" dt="2026-03-12T08:01:28.386" v="85" actId="1076"/>
          <ac:cxnSpMkLst>
            <pc:docMk/>
            <pc:sldMk cId="3539639307" sldId="4843"/>
            <ac:cxnSpMk id="12" creationId="{3250D0C4-CD1C-7648-0B69-901ED6C3A812}"/>
          </ac:cxnSpMkLst>
        </pc:cxnChg>
      </pc:sldChg>
      <pc:sldChg chg="addSp delSp modSp mod">
        <pc:chgData name="Одончимэг Доржготов" userId="d81f904f-af85-4c44-9852-62b6c8b798cb" providerId="ADAL" clId="{E7D1712B-29A5-45CB-BCB8-FAB306ADAD43}" dt="2026-03-12T08:36:17.020" v="441" actId="404"/>
        <pc:sldMkLst>
          <pc:docMk/>
          <pc:sldMk cId="1367499180" sldId="4859"/>
        </pc:sldMkLst>
        <pc:spChg chg="mod">
          <ac:chgData name="Одончимэг Доржготов" userId="d81f904f-af85-4c44-9852-62b6c8b798cb" providerId="ADAL" clId="{E7D1712B-29A5-45CB-BCB8-FAB306ADAD43}" dt="2026-03-12T07:52:20.922" v="16" actId="1076"/>
          <ac:spMkLst>
            <pc:docMk/>
            <pc:sldMk cId="1367499180" sldId="4859"/>
            <ac:spMk id="4" creationId="{522A7719-A193-A510-7504-B9CF91953146}"/>
          </ac:spMkLst>
        </pc:spChg>
        <pc:spChg chg="del">
          <ac:chgData name="Одончимэг Доржготов" userId="d81f904f-af85-4c44-9852-62b6c8b798cb" providerId="ADAL" clId="{E7D1712B-29A5-45CB-BCB8-FAB306ADAD43}" dt="2026-03-12T07:44:51.650" v="0" actId="478"/>
          <ac:spMkLst>
            <pc:docMk/>
            <pc:sldMk cId="1367499180" sldId="4859"/>
            <ac:spMk id="5" creationId="{357EB445-A78C-F771-C344-20B8A8647758}"/>
          </ac:spMkLst>
        </pc:spChg>
        <pc:spChg chg="mod">
          <ac:chgData name="Одончимэг Доржготов" userId="d81f904f-af85-4c44-9852-62b6c8b798cb" providerId="ADAL" clId="{E7D1712B-29A5-45CB-BCB8-FAB306ADAD43}" dt="2026-03-12T08:36:17.020" v="441" actId="404"/>
          <ac:spMkLst>
            <pc:docMk/>
            <pc:sldMk cId="1367499180" sldId="4859"/>
            <ac:spMk id="12" creationId="{F539A612-D30F-05FE-3445-C3BE6FD039D8}"/>
          </ac:spMkLst>
        </pc:spChg>
        <pc:spChg chg="mod">
          <ac:chgData name="Одончимэг Доржготов" userId="d81f904f-af85-4c44-9852-62b6c8b798cb" providerId="ADAL" clId="{E7D1712B-29A5-45CB-BCB8-FAB306ADAD43}" dt="2026-03-12T07:52:20.922" v="16" actId="1076"/>
          <ac:spMkLst>
            <pc:docMk/>
            <pc:sldMk cId="1367499180" sldId="4859"/>
            <ac:spMk id="14" creationId="{34D4899F-2114-0585-843C-DD276EF7D6BC}"/>
          </ac:spMkLst>
        </pc:spChg>
        <pc:spChg chg="mod">
          <ac:chgData name="Одончимэг Доржготов" userId="d81f904f-af85-4c44-9852-62b6c8b798cb" providerId="ADAL" clId="{E7D1712B-29A5-45CB-BCB8-FAB306ADAD43}" dt="2026-03-12T07:52:20.922" v="16" actId="1076"/>
          <ac:spMkLst>
            <pc:docMk/>
            <pc:sldMk cId="1367499180" sldId="4859"/>
            <ac:spMk id="15" creationId="{49FF637D-3F28-489E-B45A-DC87835AE6E5}"/>
          </ac:spMkLst>
        </pc:spChg>
        <pc:spChg chg="mod">
          <ac:chgData name="Одончимэг Доржготов" userId="d81f904f-af85-4c44-9852-62b6c8b798cb" providerId="ADAL" clId="{E7D1712B-29A5-45CB-BCB8-FAB306ADAD43}" dt="2026-03-12T07:52:20.922" v="16" actId="1076"/>
          <ac:spMkLst>
            <pc:docMk/>
            <pc:sldMk cId="1367499180" sldId="4859"/>
            <ac:spMk id="16" creationId="{CF95E4B7-E572-F9D0-A02A-EBD2D5C06A0E}"/>
          </ac:spMkLst>
        </pc:spChg>
        <pc:spChg chg="mod">
          <ac:chgData name="Одончимэг Доржготов" userId="d81f904f-af85-4c44-9852-62b6c8b798cb" providerId="ADAL" clId="{E7D1712B-29A5-45CB-BCB8-FAB306ADAD43}" dt="2026-03-12T08:34:36.917" v="420" actId="2711"/>
          <ac:spMkLst>
            <pc:docMk/>
            <pc:sldMk cId="1367499180" sldId="4859"/>
            <ac:spMk id="20" creationId="{B9B04436-3571-887F-AB60-6F4E4696B142}"/>
          </ac:spMkLst>
        </pc:spChg>
        <pc:spChg chg="mod">
          <ac:chgData name="Одончимэг Доржготов" userId="d81f904f-af85-4c44-9852-62b6c8b798cb" providerId="ADAL" clId="{E7D1712B-29A5-45CB-BCB8-FAB306ADAD43}" dt="2026-03-12T08:34:53.079" v="424" actId="1076"/>
          <ac:spMkLst>
            <pc:docMk/>
            <pc:sldMk cId="1367499180" sldId="4859"/>
            <ac:spMk id="21" creationId="{6C61C54B-C44C-EEA4-1C79-9E5A7AADED6F}"/>
          </ac:spMkLst>
        </pc:spChg>
        <pc:spChg chg="mod">
          <ac:chgData name="Одончимэг Доржготов" userId="d81f904f-af85-4c44-9852-62b6c8b798cb" providerId="ADAL" clId="{E7D1712B-29A5-45CB-BCB8-FAB306ADAD43}" dt="2026-03-12T08:34:36.917" v="420" actId="2711"/>
          <ac:spMkLst>
            <pc:docMk/>
            <pc:sldMk cId="1367499180" sldId="4859"/>
            <ac:spMk id="22" creationId="{59ED8367-8523-969E-A125-6987750643DE}"/>
          </ac:spMkLst>
        </pc:spChg>
        <pc:grpChg chg="add mod">
          <ac:chgData name="Одончимэг Доржготов" userId="d81f904f-af85-4c44-9852-62b6c8b798cb" providerId="ADAL" clId="{E7D1712B-29A5-45CB-BCB8-FAB306ADAD43}" dt="2026-03-12T07:52:20.922" v="16" actId="1076"/>
          <ac:grpSpMkLst>
            <pc:docMk/>
            <pc:sldMk cId="1367499180" sldId="4859"/>
            <ac:grpSpMk id="2" creationId="{8434EF60-6AE5-0C6B-E5BB-8E95376E4CF1}"/>
          </ac:grpSpMkLst>
        </pc:grpChg>
        <pc:grpChg chg="mod">
          <ac:chgData name="Одончимэг Доржготов" userId="d81f904f-af85-4c44-9852-62b6c8b798cb" providerId="ADAL" clId="{E7D1712B-29A5-45CB-BCB8-FAB306ADAD43}" dt="2026-03-12T07:52:20.922" v="16" actId="1076"/>
          <ac:grpSpMkLst>
            <pc:docMk/>
            <pc:sldMk cId="1367499180" sldId="4859"/>
            <ac:grpSpMk id="3" creationId="{8745D95A-C056-18AA-B2F0-D60E9B70C14F}"/>
          </ac:grpSpMkLst>
        </pc:grpChg>
        <pc:grpChg chg="del">
          <ac:chgData name="Одончимэг Доржготов" userId="d81f904f-af85-4c44-9852-62b6c8b798cb" providerId="ADAL" clId="{E7D1712B-29A5-45CB-BCB8-FAB306ADAD43}" dt="2026-03-12T07:49:18.335" v="12" actId="478"/>
          <ac:grpSpMkLst>
            <pc:docMk/>
            <pc:sldMk cId="1367499180" sldId="4859"/>
            <ac:grpSpMk id="6" creationId="{A360B6DF-0B47-D371-65FF-5D292A052CC3}"/>
          </ac:grpSpMkLst>
        </pc:grpChg>
        <pc:grpChg chg="mod">
          <ac:chgData name="Одончимэг Доржготов" userId="d81f904f-af85-4c44-9852-62b6c8b798cb" providerId="ADAL" clId="{E7D1712B-29A5-45CB-BCB8-FAB306ADAD43}" dt="2026-03-12T08:34:47.622" v="423" actId="1076"/>
          <ac:grpSpMkLst>
            <pc:docMk/>
            <pc:sldMk cId="1367499180" sldId="4859"/>
            <ac:grpSpMk id="54" creationId="{58B81880-66D8-0D79-C3CD-5929DB4B8ED8}"/>
          </ac:grpSpMkLst>
        </pc:grpChg>
        <pc:picChg chg="mod">
          <ac:chgData name="Одончимэг Доржготов" userId="d81f904f-af85-4c44-9852-62b6c8b798cb" providerId="ADAL" clId="{E7D1712B-29A5-45CB-BCB8-FAB306ADAD43}" dt="2026-03-12T08:34:39.242" v="421" actId="1076"/>
          <ac:picMkLst>
            <pc:docMk/>
            <pc:sldMk cId="1367499180" sldId="4859"/>
            <ac:picMk id="53" creationId="{556CB7CD-1FFF-4FA8-3D10-AEE1D21C53D5}"/>
          </ac:picMkLst>
        </pc:picChg>
        <pc:cxnChg chg="mod">
          <ac:chgData name="Одончимэг Доржготов" userId="d81f904f-af85-4c44-9852-62b6c8b798cb" providerId="ADAL" clId="{E7D1712B-29A5-45CB-BCB8-FAB306ADAD43}" dt="2026-03-12T08:34:18.578" v="415" actId="1076"/>
          <ac:cxnSpMkLst>
            <pc:docMk/>
            <pc:sldMk cId="1367499180" sldId="4859"/>
            <ac:cxnSpMk id="13" creationId="{4EC4167E-8F30-E3D8-1DFC-C684D538BBD2}"/>
          </ac:cxnSpMkLst>
        </pc:cxnChg>
      </pc:sldChg>
      <pc:sldChg chg="addSp modSp mod">
        <pc:chgData name="Одончимэг Доржготов" userId="d81f904f-af85-4c44-9852-62b6c8b798cb" providerId="ADAL" clId="{E7D1712B-29A5-45CB-BCB8-FAB306ADAD43}" dt="2026-03-12T08:43:54.882" v="530" actId="1076"/>
        <pc:sldMkLst>
          <pc:docMk/>
          <pc:sldMk cId="4013083821" sldId="4860"/>
        </pc:sldMkLst>
        <pc:spChg chg="mod">
          <ac:chgData name="Одончимэг Доржготов" userId="d81f904f-af85-4c44-9852-62b6c8b798cb" providerId="ADAL" clId="{E7D1712B-29A5-45CB-BCB8-FAB306ADAD43}" dt="2026-03-12T08:06:47.294" v="153" actId="1076"/>
          <ac:spMkLst>
            <pc:docMk/>
            <pc:sldMk cId="4013083821" sldId="4860"/>
            <ac:spMk id="3" creationId="{887F2678-CEA8-81F1-59CA-14CF51C27192}"/>
          </ac:spMkLst>
        </pc:spChg>
        <pc:spChg chg="mod">
          <ac:chgData name="Одончимэг Доржготов" userId="d81f904f-af85-4c44-9852-62b6c8b798cb" providerId="ADAL" clId="{E7D1712B-29A5-45CB-BCB8-FAB306ADAD43}" dt="2026-03-12T08:07:34.046" v="159" actId="1076"/>
          <ac:spMkLst>
            <pc:docMk/>
            <pc:sldMk cId="4013083821" sldId="4860"/>
            <ac:spMk id="13" creationId="{81C0D721-2EDF-2131-6413-84BFAAB6FD0F}"/>
          </ac:spMkLst>
        </pc:spChg>
        <pc:spChg chg="mod">
          <ac:chgData name="Одончимэг Доржготов" userId="d81f904f-af85-4c44-9852-62b6c8b798cb" providerId="ADAL" clId="{E7D1712B-29A5-45CB-BCB8-FAB306ADAD43}" dt="2026-03-12T08:03:00.271" v="109" actId="164"/>
          <ac:spMkLst>
            <pc:docMk/>
            <pc:sldMk cId="4013083821" sldId="4860"/>
            <ac:spMk id="25" creationId="{3E5A6638-6A5B-C8E3-EA05-D0E1C853B77D}"/>
          </ac:spMkLst>
        </pc:spChg>
        <pc:spChg chg="mod">
          <ac:chgData name="Одончимэг Доржготов" userId="d81f904f-af85-4c44-9852-62b6c8b798cb" providerId="ADAL" clId="{E7D1712B-29A5-45CB-BCB8-FAB306ADAD43}" dt="2026-03-12T08:03:00.271" v="109" actId="164"/>
          <ac:spMkLst>
            <pc:docMk/>
            <pc:sldMk cId="4013083821" sldId="4860"/>
            <ac:spMk id="26" creationId="{8D0586B7-CEC5-4558-239F-32E727A41335}"/>
          </ac:spMkLst>
        </pc:spChg>
        <pc:spChg chg="mod">
          <ac:chgData name="Одончимэг Доржготов" userId="d81f904f-af85-4c44-9852-62b6c8b798cb" providerId="ADAL" clId="{E7D1712B-29A5-45CB-BCB8-FAB306ADAD43}" dt="2026-03-12T08:04:34.779" v="127" actId="404"/>
          <ac:spMkLst>
            <pc:docMk/>
            <pc:sldMk cId="4013083821" sldId="4860"/>
            <ac:spMk id="27" creationId="{5FFD776A-773F-648A-7FCF-14653979B98D}"/>
          </ac:spMkLst>
        </pc:spChg>
        <pc:spChg chg="mod">
          <ac:chgData name="Одончимэг Доржготов" userId="d81f904f-af85-4c44-9852-62b6c8b798cb" providerId="ADAL" clId="{E7D1712B-29A5-45CB-BCB8-FAB306ADAD43}" dt="2026-03-12T08:03:00.271" v="109" actId="164"/>
          <ac:spMkLst>
            <pc:docMk/>
            <pc:sldMk cId="4013083821" sldId="4860"/>
            <ac:spMk id="28" creationId="{A891559F-7A6B-9ED1-59F8-F6BB2CA31D88}"/>
          </ac:spMkLst>
        </pc:spChg>
        <pc:spChg chg="mod">
          <ac:chgData name="Одончимэг Доржготов" userId="d81f904f-af85-4c44-9852-62b6c8b798cb" providerId="ADAL" clId="{E7D1712B-29A5-45CB-BCB8-FAB306ADAD43}" dt="2026-03-12T08:03:54.514" v="121" actId="1076"/>
          <ac:spMkLst>
            <pc:docMk/>
            <pc:sldMk cId="4013083821" sldId="4860"/>
            <ac:spMk id="29" creationId="{5FA29994-5C7A-0637-8D24-6506D4331A8C}"/>
          </ac:spMkLst>
        </pc:spChg>
        <pc:spChg chg="mod">
          <ac:chgData name="Одончимэг Доржготов" userId="d81f904f-af85-4c44-9852-62b6c8b798cb" providerId="ADAL" clId="{E7D1712B-29A5-45CB-BCB8-FAB306ADAD43}" dt="2026-03-12T08:04:40.339" v="128" actId="255"/>
          <ac:spMkLst>
            <pc:docMk/>
            <pc:sldMk cId="4013083821" sldId="4860"/>
            <ac:spMk id="31" creationId="{742E55BC-C8D5-90BD-1316-F022B18B55F0}"/>
          </ac:spMkLst>
        </pc:spChg>
        <pc:spChg chg="mod">
          <ac:chgData name="Одончимэг Доржготов" userId="d81f904f-af85-4c44-9852-62b6c8b798cb" providerId="ADAL" clId="{E7D1712B-29A5-45CB-BCB8-FAB306ADAD43}" dt="2026-03-12T08:08:08.849" v="162" actId="14100"/>
          <ac:spMkLst>
            <pc:docMk/>
            <pc:sldMk cId="4013083821" sldId="4860"/>
            <ac:spMk id="37" creationId="{87ACBB4E-C900-B19A-C4F1-E595ED4936BD}"/>
          </ac:spMkLst>
        </pc:spChg>
        <pc:spChg chg="mod">
          <ac:chgData name="Одончимэг Доржготов" userId="d81f904f-af85-4c44-9852-62b6c8b798cb" providerId="ADAL" clId="{E7D1712B-29A5-45CB-BCB8-FAB306ADAD43}" dt="2026-03-12T08:07:07.092" v="156" actId="1076"/>
          <ac:spMkLst>
            <pc:docMk/>
            <pc:sldMk cId="4013083821" sldId="4860"/>
            <ac:spMk id="40" creationId="{B0C27AC5-9891-F804-6CBF-B5C7F3311015}"/>
          </ac:spMkLst>
        </pc:spChg>
        <pc:spChg chg="mod">
          <ac:chgData name="Одончимэг Доржготов" userId="d81f904f-af85-4c44-9852-62b6c8b798cb" providerId="ADAL" clId="{E7D1712B-29A5-45CB-BCB8-FAB306ADAD43}" dt="2026-03-12T08:03:38.274" v="118" actId="14100"/>
          <ac:spMkLst>
            <pc:docMk/>
            <pc:sldMk cId="4013083821" sldId="4860"/>
            <ac:spMk id="45" creationId="{A4F999D4-06FD-BBF2-ADF8-2A5B0E92DD7F}"/>
          </ac:spMkLst>
        </pc:spChg>
        <pc:spChg chg="mod">
          <ac:chgData name="Одончимэг Доржготов" userId="d81f904f-af85-4c44-9852-62b6c8b798cb" providerId="ADAL" clId="{E7D1712B-29A5-45CB-BCB8-FAB306ADAD43}" dt="2026-03-12T08:04:40.339" v="128" actId="255"/>
          <ac:spMkLst>
            <pc:docMk/>
            <pc:sldMk cId="4013083821" sldId="4860"/>
            <ac:spMk id="47" creationId="{46707362-D27D-4C51-0295-0AAE8A3DADA9}"/>
          </ac:spMkLst>
        </pc:spChg>
        <pc:spChg chg="mod">
          <ac:chgData name="Одончимэг Доржготов" userId="d81f904f-af85-4c44-9852-62b6c8b798cb" providerId="ADAL" clId="{E7D1712B-29A5-45CB-BCB8-FAB306ADAD43}" dt="2026-03-12T08:07:19.179" v="157" actId="1076"/>
          <ac:spMkLst>
            <pc:docMk/>
            <pc:sldMk cId="4013083821" sldId="4860"/>
            <ac:spMk id="48" creationId="{BC9B9E86-9E5D-E319-F69C-B2013C176C75}"/>
          </ac:spMkLst>
        </pc:spChg>
        <pc:spChg chg="mod">
          <ac:chgData name="Одончимэг Доржготов" userId="d81f904f-af85-4c44-9852-62b6c8b798cb" providerId="ADAL" clId="{E7D1712B-29A5-45CB-BCB8-FAB306ADAD43}" dt="2026-03-12T08:07:38.761" v="160" actId="1076"/>
          <ac:spMkLst>
            <pc:docMk/>
            <pc:sldMk cId="4013083821" sldId="4860"/>
            <ac:spMk id="49" creationId="{B0F3C5D6-0DBE-E5C6-3747-9D7AF7585886}"/>
          </ac:spMkLst>
        </pc:spChg>
        <pc:spChg chg="mod">
          <ac:chgData name="Одончимэг Доржготов" userId="d81f904f-af85-4c44-9852-62b6c8b798cb" providerId="ADAL" clId="{E7D1712B-29A5-45CB-BCB8-FAB306ADAD43}" dt="2026-03-12T08:03:57.948" v="122" actId="1076"/>
          <ac:spMkLst>
            <pc:docMk/>
            <pc:sldMk cId="4013083821" sldId="4860"/>
            <ac:spMk id="51" creationId="{CE6BAC24-1A78-928A-F3C6-246943A816DD}"/>
          </ac:spMkLst>
        </pc:spChg>
        <pc:spChg chg="mod">
          <ac:chgData name="Одончимэг Доржготов" userId="d81f904f-af85-4c44-9852-62b6c8b798cb" providerId="ADAL" clId="{E7D1712B-29A5-45CB-BCB8-FAB306ADAD43}" dt="2026-03-12T08:06:34.585" v="152" actId="1076"/>
          <ac:spMkLst>
            <pc:docMk/>
            <pc:sldMk cId="4013083821" sldId="4860"/>
            <ac:spMk id="53" creationId="{CF09A049-F5D9-16D0-0E25-3A35988851A5}"/>
          </ac:spMkLst>
        </pc:spChg>
        <pc:spChg chg="mod">
          <ac:chgData name="Одончимэг Доржготов" userId="d81f904f-af85-4c44-9852-62b6c8b798cb" providerId="ADAL" clId="{E7D1712B-29A5-45CB-BCB8-FAB306ADAD43}" dt="2026-03-12T08:04:48.795" v="130" actId="1076"/>
          <ac:spMkLst>
            <pc:docMk/>
            <pc:sldMk cId="4013083821" sldId="4860"/>
            <ac:spMk id="56" creationId="{461A57EB-C0A7-4A49-4F90-85AFE37B1EFE}"/>
          </ac:spMkLst>
        </pc:spChg>
        <pc:spChg chg="mod">
          <ac:chgData name="Одончимэг Доржготов" userId="d81f904f-af85-4c44-9852-62b6c8b798cb" providerId="ADAL" clId="{E7D1712B-29A5-45CB-BCB8-FAB306ADAD43}" dt="2026-03-12T08:05:57.767" v="144" actId="14100"/>
          <ac:spMkLst>
            <pc:docMk/>
            <pc:sldMk cId="4013083821" sldId="4860"/>
            <ac:spMk id="58" creationId="{3880F921-D8C0-CC65-8E38-8FF2921B1A44}"/>
          </ac:spMkLst>
        </pc:spChg>
        <pc:spChg chg="mod">
          <ac:chgData name="Одончимэг Доржготов" userId="d81f904f-af85-4c44-9852-62b6c8b798cb" providerId="ADAL" clId="{E7D1712B-29A5-45CB-BCB8-FAB306ADAD43}" dt="2026-03-12T08:07:42.592" v="161" actId="1076"/>
          <ac:spMkLst>
            <pc:docMk/>
            <pc:sldMk cId="4013083821" sldId="4860"/>
            <ac:spMk id="59" creationId="{D174BA72-98E8-DFF9-5717-D76BB4C7F656}"/>
          </ac:spMkLst>
        </pc:spChg>
        <pc:spChg chg="mod">
          <ac:chgData name="Одончимэг Доржготов" userId="d81f904f-af85-4c44-9852-62b6c8b798cb" providerId="ADAL" clId="{E7D1712B-29A5-45CB-BCB8-FAB306ADAD43}" dt="2026-03-12T08:04:34.779" v="127" actId="404"/>
          <ac:spMkLst>
            <pc:docMk/>
            <pc:sldMk cId="4013083821" sldId="4860"/>
            <ac:spMk id="75" creationId="{E06D6900-2D7E-FF6F-AAD4-7ACFC399D2B7}"/>
          </ac:spMkLst>
        </pc:spChg>
        <pc:spChg chg="mod">
          <ac:chgData name="Одончимэг Доржготов" userId="d81f904f-af85-4c44-9852-62b6c8b798cb" providerId="ADAL" clId="{E7D1712B-29A5-45CB-BCB8-FAB306ADAD43}" dt="2026-03-12T08:04:34.779" v="127" actId="404"/>
          <ac:spMkLst>
            <pc:docMk/>
            <pc:sldMk cId="4013083821" sldId="4860"/>
            <ac:spMk id="76" creationId="{15927E7D-2424-74C6-41A5-E827FF530AF4}"/>
          </ac:spMkLst>
        </pc:spChg>
        <pc:spChg chg="mod">
          <ac:chgData name="Одончимэг Доржготов" userId="d81f904f-af85-4c44-9852-62b6c8b798cb" providerId="ADAL" clId="{E7D1712B-29A5-45CB-BCB8-FAB306ADAD43}" dt="2026-03-12T08:04:34.779" v="127" actId="404"/>
          <ac:spMkLst>
            <pc:docMk/>
            <pc:sldMk cId="4013083821" sldId="4860"/>
            <ac:spMk id="83" creationId="{935C7E2B-CA08-D146-1C70-1BF99128E577}"/>
          </ac:spMkLst>
        </pc:spChg>
        <pc:spChg chg="mod">
          <ac:chgData name="Одончимэг Доржготов" userId="d81f904f-af85-4c44-9852-62b6c8b798cb" providerId="ADAL" clId="{E7D1712B-29A5-45CB-BCB8-FAB306ADAD43}" dt="2026-03-12T08:04:34.779" v="127" actId="404"/>
          <ac:spMkLst>
            <pc:docMk/>
            <pc:sldMk cId="4013083821" sldId="4860"/>
            <ac:spMk id="84" creationId="{61D8C7DC-BEA3-7D4C-F3C6-697094196DC6}"/>
          </ac:spMkLst>
        </pc:spChg>
        <pc:spChg chg="mod">
          <ac:chgData name="Одончимэг Доржготов" userId="d81f904f-af85-4c44-9852-62b6c8b798cb" providerId="ADAL" clId="{E7D1712B-29A5-45CB-BCB8-FAB306ADAD43}" dt="2026-03-12T08:04:34.779" v="127" actId="404"/>
          <ac:spMkLst>
            <pc:docMk/>
            <pc:sldMk cId="4013083821" sldId="4860"/>
            <ac:spMk id="86" creationId="{9942DB1B-AB84-C714-2017-DFC14EFDA438}"/>
          </ac:spMkLst>
        </pc:spChg>
        <pc:spChg chg="mod">
          <ac:chgData name="Одончимэг Доржготов" userId="d81f904f-af85-4c44-9852-62b6c8b798cb" providerId="ADAL" clId="{E7D1712B-29A5-45CB-BCB8-FAB306ADAD43}" dt="2026-03-12T08:43:54.882" v="530" actId="1076"/>
          <ac:spMkLst>
            <pc:docMk/>
            <pc:sldMk cId="4013083821" sldId="4860"/>
            <ac:spMk id="88" creationId="{6CB646A0-3778-4E75-387F-20464E683521}"/>
          </ac:spMkLst>
        </pc:spChg>
        <pc:spChg chg="mod">
          <ac:chgData name="Одончимэг Доржготов" userId="d81f904f-af85-4c44-9852-62b6c8b798cb" providerId="ADAL" clId="{E7D1712B-29A5-45CB-BCB8-FAB306ADAD43}" dt="2026-03-12T08:43:44.110" v="529" actId="1076"/>
          <ac:spMkLst>
            <pc:docMk/>
            <pc:sldMk cId="4013083821" sldId="4860"/>
            <ac:spMk id="95" creationId="{1EC3C6CC-6488-B175-3520-0858A8D74070}"/>
          </ac:spMkLst>
        </pc:spChg>
        <pc:spChg chg="mod">
          <ac:chgData name="Одончимэг Доржготов" userId="d81f904f-af85-4c44-9852-62b6c8b798cb" providerId="ADAL" clId="{E7D1712B-29A5-45CB-BCB8-FAB306ADAD43}" dt="2026-03-12T08:04:34.779" v="127" actId="404"/>
          <ac:spMkLst>
            <pc:docMk/>
            <pc:sldMk cId="4013083821" sldId="4860"/>
            <ac:spMk id="98" creationId="{922EBB71-0A75-E0C0-748E-9547DE5070D5}"/>
          </ac:spMkLst>
        </pc:spChg>
        <pc:spChg chg="mod">
          <ac:chgData name="Одончимэг Доржготов" userId="d81f904f-af85-4c44-9852-62b6c8b798cb" providerId="ADAL" clId="{E7D1712B-29A5-45CB-BCB8-FAB306ADAD43}" dt="2026-03-12T08:04:34.779" v="127" actId="404"/>
          <ac:spMkLst>
            <pc:docMk/>
            <pc:sldMk cId="4013083821" sldId="4860"/>
            <ac:spMk id="109" creationId="{06C1A7E7-9533-B455-9CC4-741F0379AD6E}"/>
          </ac:spMkLst>
        </pc:spChg>
        <pc:spChg chg="mod">
          <ac:chgData name="Одончимэг Доржготов" userId="d81f904f-af85-4c44-9852-62b6c8b798cb" providerId="ADAL" clId="{E7D1712B-29A5-45CB-BCB8-FAB306ADAD43}" dt="2026-03-12T08:04:34.779" v="127" actId="404"/>
          <ac:spMkLst>
            <pc:docMk/>
            <pc:sldMk cId="4013083821" sldId="4860"/>
            <ac:spMk id="113" creationId="{61E61F6B-D464-8891-89D8-EE636B941372}"/>
          </ac:spMkLst>
        </pc:spChg>
        <pc:grpChg chg="mod">
          <ac:chgData name="Одончимэг Доржготов" userId="d81f904f-af85-4c44-9852-62b6c8b798cb" providerId="ADAL" clId="{E7D1712B-29A5-45CB-BCB8-FAB306ADAD43}" dt="2026-03-12T08:04:44.981" v="129" actId="1076"/>
          <ac:grpSpMkLst>
            <pc:docMk/>
            <pc:sldMk cId="4013083821" sldId="4860"/>
            <ac:grpSpMk id="19" creationId="{AF5FCC06-311B-34F5-924A-F14CAD9B74F3}"/>
          </ac:grpSpMkLst>
        </pc:grpChg>
        <pc:grpChg chg="mod">
          <ac:chgData name="Одончимэг Доржготов" userId="d81f904f-af85-4c44-9852-62b6c8b798cb" providerId="ADAL" clId="{E7D1712B-29A5-45CB-BCB8-FAB306ADAD43}" dt="2026-03-12T08:03:51.616" v="120" actId="14100"/>
          <ac:grpSpMkLst>
            <pc:docMk/>
            <pc:sldMk cId="4013083821" sldId="4860"/>
            <ac:grpSpMk id="20" creationId="{0771A2EA-8B6E-ADFD-EDC1-BF3746636D24}"/>
          </ac:grpSpMkLst>
        </pc:grpChg>
        <pc:grpChg chg="mod">
          <ac:chgData name="Одончимэг Доржготов" userId="d81f904f-af85-4c44-9852-62b6c8b798cb" providerId="ADAL" clId="{E7D1712B-29A5-45CB-BCB8-FAB306ADAD43}" dt="2026-03-12T08:03:00.271" v="109" actId="164"/>
          <ac:grpSpMkLst>
            <pc:docMk/>
            <pc:sldMk cId="4013083821" sldId="4860"/>
            <ac:grpSpMk id="80" creationId="{327E9BA4-4CB7-0208-2D5F-300AAE1C43F1}"/>
          </ac:grpSpMkLst>
        </pc:grpChg>
        <pc:grpChg chg="mod">
          <ac:chgData name="Одончимэг Доржготов" userId="d81f904f-af85-4c44-9852-62b6c8b798cb" providerId="ADAL" clId="{E7D1712B-29A5-45CB-BCB8-FAB306ADAD43}" dt="2026-03-12T08:03:00.271" v="109" actId="164"/>
          <ac:grpSpMkLst>
            <pc:docMk/>
            <pc:sldMk cId="4013083821" sldId="4860"/>
            <ac:grpSpMk id="87" creationId="{4CB3CD49-4ED1-902C-6408-11A06E6384DC}"/>
          </ac:grpSpMkLst>
        </pc:grpChg>
        <pc:grpChg chg="mod">
          <ac:chgData name="Одончимэг Доржготов" userId="d81f904f-af85-4c44-9852-62b6c8b798cb" providerId="ADAL" clId="{E7D1712B-29A5-45CB-BCB8-FAB306ADAD43}" dt="2026-03-12T08:03:00.271" v="109" actId="164"/>
          <ac:grpSpMkLst>
            <pc:docMk/>
            <pc:sldMk cId="4013083821" sldId="4860"/>
            <ac:grpSpMk id="101" creationId="{0C2B82E9-E2B1-D271-5ABA-D014DBC365F7}"/>
          </ac:grpSpMkLst>
        </pc:grpChg>
        <pc:grpChg chg="mod">
          <ac:chgData name="Одончимэг Доржготов" userId="d81f904f-af85-4c44-9852-62b6c8b798cb" providerId="ADAL" clId="{E7D1712B-29A5-45CB-BCB8-FAB306ADAD43}" dt="2026-03-12T08:03:00.271" v="109" actId="164"/>
          <ac:grpSpMkLst>
            <pc:docMk/>
            <pc:sldMk cId="4013083821" sldId="4860"/>
            <ac:grpSpMk id="108" creationId="{C399D96C-E97D-3385-6906-ED903076CDFC}"/>
          </ac:grpSpMkLst>
        </pc:grpChg>
        <pc:picChg chg="mod">
          <ac:chgData name="Одончимэг Доржготов" userId="d81f904f-af85-4c44-9852-62b6c8b798cb" providerId="ADAL" clId="{E7D1712B-29A5-45CB-BCB8-FAB306ADAD43}" dt="2026-03-12T08:07:00.049" v="155" actId="1076"/>
          <ac:picMkLst>
            <pc:docMk/>
            <pc:sldMk cId="4013083821" sldId="4860"/>
            <ac:picMk id="69" creationId="{0EBAC018-2B8D-A285-9113-CA48ACD32E40}"/>
          </ac:picMkLst>
        </pc:picChg>
        <pc:picChg chg="mod">
          <ac:chgData name="Одончимэг Доржготов" userId="d81f904f-af85-4c44-9852-62b6c8b798cb" providerId="ADAL" clId="{E7D1712B-29A5-45CB-BCB8-FAB306ADAD43}" dt="2026-03-12T08:05:04.656" v="133" actId="1076"/>
          <ac:picMkLst>
            <pc:docMk/>
            <pc:sldMk cId="4013083821" sldId="4860"/>
            <ac:picMk id="70" creationId="{8D915751-6FEE-3A60-6318-7043CF4F88C7}"/>
          </ac:picMkLst>
        </pc:picChg>
        <pc:picChg chg="mod">
          <ac:chgData name="Одончимэг Доржготов" userId="d81f904f-af85-4c44-9852-62b6c8b798cb" providerId="ADAL" clId="{E7D1712B-29A5-45CB-BCB8-FAB306ADAD43}" dt="2026-03-12T08:05:11.467" v="134" actId="1076"/>
          <ac:picMkLst>
            <pc:docMk/>
            <pc:sldMk cId="4013083821" sldId="4860"/>
            <ac:picMk id="71" creationId="{A5F22AC4-5432-933C-600C-E5C23F81D87D}"/>
          </ac:picMkLst>
        </pc:picChg>
        <pc:picChg chg="mod">
          <ac:chgData name="Одончимэг Доржготов" userId="d81f904f-af85-4c44-9852-62b6c8b798cb" providerId="ADAL" clId="{E7D1712B-29A5-45CB-BCB8-FAB306ADAD43}" dt="2026-03-12T08:05:18.667" v="135" actId="1076"/>
          <ac:picMkLst>
            <pc:docMk/>
            <pc:sldMk cId="4013083821" sldId="4860"/>
            <ac:picMk id="72" creationId="{C019E5AC-A453-D06A-E862-27A2B13ED2E7}"/>
          </ac:picMkLst>
        </pc:picChg>
        <pc:cxnChg chg="mod">
          <ac:chgData name="Одончимэг Доржготов" userId="d81f904f-af85-4c44-9852-62b6c8b798cb" providerId="ADAL" clId="{E7D1712B-29A5-45CB-BCB8-FAB306ADAD43}" dt="2026-03-12T08:03:12.507" v="112" actId="1076"/>
          <ac:cxnSpMkLst>
            <pc:docMk/>
            <pc:sldMk cId="4013083821" sldId="4860"/>
            <ac:cxnSpMk id="46" creationId="{81CB5942-D266-9FC7-1F60-B0716DB0E5F1}"/>
          </ac:cxnSpMkLst>
        </pc:cxnChg>
      </pc:sldChg>
      <pc:sldChg chg="addSp delSp modSp mod">
        <pc:chgData name="Одончимэг Доржготов" userId="d81f904f-af85-4c44-9852-62b6c8b798cb" providerId="ADAL" clId="{E7D1712B-29A5-45CB-BCB8-FAB306ADAD43}" dt="2026-03-12T08:43:24.139" v="527" actId="1076"/>
        <pc:sldMkLst>
          <pc:docMk/>
          <pc:sldMk cId="711195495" sldId="4861"/>
        </pc:sldMkLst>
        <pc:spChg chg="mod">
          <ac:chgData name="Одончимэг Доржготов" userId="d81f904f-af85-4c44-9852-62b6c8b798cb" providerId="ADAL" clId="{E7D1712B-29A5-45CB-BCB8-FAB306ADAD43}" dt="2026-03-12T08:30:17.115" v="380" actId="1076"/>
          <ac:spMkLst>
            <pc:docMk/>
            <pc:sldMk cId="711195495" sldId="4861"/>
            <ac:spMk id="2" creationId="{A7518EDA-4BD9-46C6-175F-7A527549C2FD}"/>
          </ac:spMkLst>
        </pc:spChg>
        <pc:spChg chg="mod">
          <ac:chgData name="Одончимэг Доржготов" userId="d81f904f-af85-4c44-9852-62b6c8b798cb" providerId="ADAL" clId="{E7D1712B-29A5-45CB-BCB8-FAB306ADAD43}" dt="2026-03-12T08:32:19.349" v="396" actId="207"/>
          <ac:spMkLst>
            <pc:docMk/>
            <pc:sldMk cId="711195495" sldId="4861"/>
            <ac:spMk id="4" creationId="{99873F33-6BBA-ACC2-F05C-D2C2C1A3F54D}"/>
          </ac:spMkLst>
        </pc:spChg>
        <pc:spChg chg="mod">
          <ac:chgData name="Одончимэг Доржготов" userId="d81f904f-af85-4c44-9852-62b6c8b798cb" providerId="ADAL" clId="{E7D1712B-29A5-45CB-BCB8-FAB306ADAD43}" dt="2026-03-12T08:43:24.139" v="527" actId="1076"/>
          <ac:spMkLst>
            <pc:docMk/>
            <pc:sldMk cId="711195495" sldId="4861"/>
            <ac:spMk id="12" creationId="{FD5548AE-D1A5-8D69-F15C-76A44ED50EC4}"/>
          </ac:spMkLst>
        </pc:spChg>
        <pc:spChg chg="mod">
          <ac:chgData name="Одончимэг Доржготов" userId="d81f904f-af85-4c44-9852-62b6c8b798cb" providerId="ADAL" clId="{E7D1712B-29A5-45CB-BCB8-FAB306ADAD43}" dt="2026-03-12T08:09:01.527" v="164" actId="255"/>
          <ac:spMkLst>
            <pc:docMk/>
            <pc:sldMk cId="711195495" sldId="4861"/>
            <ac:spMk id="14" creationId="{509ED60E-065B-2EBD-0BB4-25436BA63EDE}"/>
          </ac:spMkLst>
        </pc:spChg>
        <pc:spChg chg="mod">
          <ac:chgData name="Одончимэг Доржготов" userId="d81f904f-af85-4c44-9852-62b6c8b798cb" providerId="ADAL" clId="{E7D1712B-29A5-45CB-BCB8-FAB306ADAD43}" dt="2026-03-12T08:25:24.362" v="296" actId="164"/>
          <ac:spMkLst>
            <pc:docMk/>
            <pc:sldMk cId="711195495" sldId="4861"/>
            <ac:spMk id="20" creationId="{B3C9C7D0-A3DA-38DA-C5A3-8F4812159611}"/>
          </ac:spMkLst>
        </pc:spChg>
        <pc:spChg chg="mod">
          <ac:chgData name="Одончимэг Доржготов" userId="d81f904f-af85-4c44-9852-62b6c8b798cb" providerId="ADAL" clId="{E7D1712B-29A5-45CB-BCB8-FAB306ADAD43}" dt="2026-03-12T08:31:56.442" v="392" actId="122"/>
          <ac:spMkLst>
            <pc:docMk/>
            <pc:sldMk cId="711195495" sldId="4861"/>
            <ac:spMk id="21" creationId="{ABFBA951-51C2-F8E1-F4F8-F549F481BCBE}"/>
          </ac:spMkLst>
        </pc:spChg>
        <pc:spChg chg="mod">
          <ac:chgData name="Одончимэг Доржготов" userId="d81f904f-af85-4c44-9852-62b6c8b798cb" providerId="ADAL" clId="{E7D1712B-29A5-45CB-BCB8-FAB306ADAD43}" dt="2026-03-12T08:30:34.070" v="381" actId="164"/>
          <ac:spMkLst>
            <pc:docMk/>
            <pc:sldMk cId="711195495" sldId="4861"/>
            <ac:spMk id="22" creationId="{5380133D-4733-A02B-6DBC-5B549B81727E}"/>
          </ac:spMkLst>
        </pc:spChg>
        <pc:spChg chg="mod">
          <ac:chgData name="Одончимэг Доржготов" userId="d81f904f-af85-4c44-9852-62b6c8b798cb" providerId="ADAL" clId="{E7D1712B-29A5-45CB-BCB8-FAB306ADAD43}" dt="2026-03-12T08:32:24.643" v="397" actId="207"/>
          <ac:spMkLst>
            <pc:docMk/>
            <pc:sldMk cId="711195495" sldId="4861"/>
            <ac:spMk id="23" creationId="{7C19BA46-0C99-F920-4CDF-D7F2EB714615}"/>
          </ac:spMkLst>
        </pc:spChg>
        <pc:spChg chg="mod">
          <ac:chgData name="Одончимэг Доржготов" userId="d81f904f-af85-4c44-9852-62b6c8b798cb" providerId="ADAL" clId="{E7D1712B-29A5-45CB-BCB8-FAB306ADAD43}" dt="2026-03-12T08:32:07.156" v="394" actId="1076"/>
          <ac:spMkLst>
            <pc:docMk/>
            <pc:sldMk cId="711195495" sldId="4861"/>
            <ac:spMk id="24" creationId="{D5B13356-0CA8-8C05-D469-9A66BBC522C1}"/>
          </ac:spMkLst>
        </pc:spChg>
        <pc:spChg chg="mod">
          <ac:chgData name="Одончимэг Доржготов" userId="d81f904f-af85-4c44-9852-62b6c8b798cb" providerId="ADAL" clId="{E7D1712B-29A5-45CB-BCB8-FAB306ADAD43}" dt="2026-03-12T07:52:53.133" v="22"/>
          <ac:spMkLst>
            <pc:docMk/>
            <pc:sldMk cId="711195495" sldId="4861"/>
            <ac:spMk id="26" creationId="{B063DDE0-F726-5700-074F-D31B989907CC}"/>
          </ac:spMkLst>
        </pc:spChg>
        <pc:spChg chg="mod">
          <ac:chgData name="Одончимэг Доржготов" userId="d81f904f-af85-4c44-9852-62b6c8b798cb" providerId="ADAL" clId="{E7D1712B-29A5-45CB-BCB8-FAB306ADAD43}" dt="2026-03-12T08:25:24.362" v="296" actId="164"/>
          <ac:spMkLst>
            <pc:docMk/>
            <pc:sldMk cId="711195495" sldId="4861"/>
            <ac:spMk id="27" creationId="{459E8A4D-6221-9E59-108E-5592EE6273CB}"/>
          </ac:spMkLst>
        </pc:spChg>
        <pc:spChg chg="mod">
          <ac:chgData name="Одончимэг Доржготов" userId="d81f904f-af85-4c44-9852-62b6c8b798cb" providerId="ADAL" clId="{E7D1712B-29A5-45CB-BCB8-FAB306ADAD43}" dt="2026-03-12T08:31:33.110" v="387" actId="207"/>
          <ac:spMkLst>
            <pc:docMk/>
            <pc:sldMk cId="711195495" sldId="4861"/>
            <ac:spMk id="28" creationId="{0AA98380-EA56-06FA-B5EC-556109D023C6}"/>
          </ac:spMkLst>
        </pc:spChg>
        <pc:spChg chg="mod">
          <ac:chgData name="Одончимэг Доржготов" userId="d81f904f-af85-4c44-9852-62b6c8b798cb" providerId="ADAL" clId="{E7D1712B-29A5-45CB-BCB8-FAB306ADAD43}" dt="2026-03-12T08:09:01.527" v="164" actId="255"/>
          <ac:spMkLst>
            <pc:docMk/>
            <pc:sldMk cId="711195495" sldId="4861"/>
            <ac:spMk id="29" creationId="{3DCA7D42-AFE2-91CE-AB6C-A6B1771B58CD}"/>
          </ac:spMkLst>
        </pc:spChg>
        <pc:spChg chg="mod">
          <ac:chgData name="Одончимэг Доржготов" userId="d81f904f-af85-4c44-9852-62b6c8b798cb" providerId="ADAL" clId="{E7D1712B-29A5-45CB-BCB8-FAB306ADAD43}" dt="2026-03-12T08:25:24.362" v="296" actId="164"/>
          <ac:spMkLst>
            <pc:docMk/>
            <pc:sldMk cId="711195495" sldId="4861"/>
            <ac:spMk id="30" creationId="{7C33621A-ED64-1465-BD85-8B95E1AF9DAB}"/>
          </ac:spMkLst>
        </pc:spChg>
        <pc:spChg chg="mod">
          <ac:chgData name="Одончимэг Доржготов" userId="d81f904f-af85-4c44-9852-62b6c8b798cb" providerId="ADAL" clId="{E7D1712B-29A5-45CB-BCB8-FAB306ADAD43}" dt="2026-03-12T08:25:24.362" v="296" actId="164"/>
          <ac:spMkLst>
            <pc:docMk/>
            <pc:sldMk cId="711195495" sldId="4861"/>
            <ac:spMk id="31" creationId="{E6F33CCD-B885-F4E8-6FC8-9D9099315A00}"/>
          </ac:spMkLst>
        </pc:spChg>
        <pc:spChg chg="mod">
          <ac:chgData name="Одончимэг Доржготов" userId="d81f904f-af85-4c44-9852-62b6c8b798cb" providerId="ADAL" clId="{E7D1712B-29A5-45CB-BCB8-FAB306ADAD43}" dt="2026-03-12T08:31:53.761" v="391" actId="122"/>
          <ac:spMkLst>
            <pc:docMk/>
            <pc:sldMk cId="711195495" sldId="4861"/>
            <ac:spMk id="32" creationId="{CE2B71F2-1C95-49E5-5CA5-1371180DFBBF}"/>
          </ac:spMkLst>
        </pc:spChg>
        <pc:spChg chg="mod">
          <ac:chgData name="Одончимэг Доржготов" userId="d81f904f-af85-4c44-9852-62b6c8b798cb" providerId="ADAL" clId="{E7D1712B-29A5-45CB-BCB8-FAB306ADAD43}" dt="2026-03-12T08:26:47.211" v="335" actId="1076"/>
          <ac:spMkLst>
            <pc:docMk/>
            <pc:sldMk cId="711195495" sldId="4861"/>
            <ac:spMk id="33" creationId="{90EA8786-A8D4-C9DB-74C2-31BC5E55B357}"/>
          </ac:spMkLst>
        </pc:spChg>
        <pc:spChg chg="mod">
          <ac:chgData name="Одончимэг Доржготов" userId="d81f904f-af85-4c44-9852-62b6c8b798cb" providerId="ADAL" clId="{E7D1712B-29A5-45CB-BCB8-FAB306ADAD43}" dt="2026-03-12T08:25:24.362" v="296" actId="164"/>
          <ac:spMkLst>
            <pc:docMk/>
            <pc:sldMk cId="711195495" sldId="4861"/>
            <ac:spMk id="34" creationId="{CF7AFEBA-0F37-F5F2-FDFE-3D30A0674B42}"/>
          </ac:spMkLst>
        </pc:spChg>
        <pc:spChg chg="mod">
          <ac:chgData name="Одончимэг Доржготов" userId="d81f904f-af85-4c44-9852-62b6c8b798cb" providerId="ADAL" clId="{E7D1712B-29A5-45CB-BCB8-FAB306ADAD43}" dt="2026-03-12T08:09:56.865" v="172" actId="122"/>
          <ac:spMkLst>
            <pc:docMk/>
            <pc:sldMk cId="711195495" sldId="4861"/>
            <ac:spMk id="35" creationId="{D2C23EE5-7CF1-1CE9-3867-B27FE85FBF2E}"/>
          </ac:spMkLst>
        </pc:spChg>
        <pc:spChg chg="mod">
          <ac:chgData name="Одончимэг Доржготов" userId="d81f904f-af85-4c44-9852-62b6c8b798cb" providerId="ADAL" clId="{E7D1712B-29A5-45CB-BCB8-FAB306ADAD43}" dt="2026-03-12T08:09:51.146" v="171" actId="121"/>
          <ac:spMkLst>
            <pc:docMk/>
            <pc:sldMk cId="711195495" sldId="4861"/>
            <ac:spMk id="36" creationId="{F710F0DE-31E0-11CC-A612-8006282C1E0C}"/>
          </ac:spMkLst>
        </pc:spChg>
        <pc:spChg chg="mod">
          <ac:chgData name="Одончимэг Доржготов" userId="d81f904f-af85-4c44-9852-62b6c8b798cb" providerId="ADAL" clId="{E7D1712B-29A5-45CB-BCB8-FAB306ADAD43}" dt="2026-03-12T08:25:24.362" v="296" actId="164"/>
          <ac:spMkLst>
            <pc:docMk/>
            <pc:sldMk cId="711195495" sldId="4861"/>
            <ac:spMk id="37" creationId="{B2F8E747-BBCC-05A6-7074-8EEF40C931FC}"/>
          </ac:spMkLst>
        </pc:spChg>
        <pc:spChg chg="mod">
          <ac:chgData name="Одончимэг Доржготов" userId="d81f904f-af85-4c44-9852-62b6c8b798cb" providerId="ADAL" clId="{E7D1712B-29A5-45CB-BCB8-FAB306ADAD43}" dt="2026-03-12T08:25:24.362" v="296" actId="164"/>
          <ac:spMkLst>
            <pc:docMk/>
            <pc:sldMk cId="711195495" sldId="4861"/>
            <ac:spMk id="38" creationId="{F5DC8C1B-6BB4-0925-0AC5-576E94362217}"/>
          </ac:spMkLst>
        </pc:spChg>
        <pc:spChg chg="mod ord">
          <ac:chgData name="Одончимэг Доржготов" userId="d81f904f-af85-4c44-9852-62b6c8b798cb" providerId="ADAL" clId="{E7D1712B-29A5-45CB-BCB8-FAB306ADAD43}" dt="2026-03-12T08:26:14.501" v="330" actId="166"/>
          <ac:spMkLst>
            <pc:docMk/>
            <pc:sldMk cId="711195495" sldId="4861"/>
            <ac:spMk id="39" creationId="{73B0D02A-CD42-74E3-8953-0EF28A91618B}"/>
          </ac:spMkLst>
        </pc:spChg>
        <pc:spChg chg="mod">
          <ac:chgData name="Одончимэг Доржготов" userId="d81f904f-af85-4c44-9852-62b6c8b798cb" providerId="ADAL" clId="{E7D1712B-29A5-45CB-BCB8-FAB306ADAD43}" dt="2026-03-12T08:32:39.497" v="398" actId="1076"/>
          <ac:spMkLst>
            <pc:docMk/>
            <pc:sldMk cId="711195495" sldId="4861"/>
            <ac:spMk id="40" creationId="{173D0939-46BC-A2EC-5B41-07FE0D868405}"/>
          </ac:spMkLst>
        </pc:spChg>
        <pc:spChg chg="mod">
          <ac:chgData name="Одончимэг Доржготов" userId="d81f904f-af85-4c44-9852-62b6c8b798cb" providerId="ADAL" clId="{E7D1712B-29A5-45CB-BCB8-FAB306ADAD43}" dt="2026-03-12T08:24:10.076" v="284" actId="1036"/>
          <ac:spMkLst>
            <pc:docMk/>
            <pc:sldMk cId="711195495" sldId="4861"/>
            <ac:spMk id="41" creationId="{C221BE67-62B1-D89B-4270-F7CDE1B5F013}"/>
          </ac:spMkLst>
        </pc:spChg>
        <pc:spChg chg="mod">
          <ac:chgData name="Одончимэг Доржготов" userId="d81f904f-af85-4c44-9852-62b6c8b798cb" providerId="ADAL" clId="{E7D1712B-29A5-45CB-BCB8-FAB306ADAD43}" dt="2026-03-12T07:52:53.133" v="22"/>
          <ac:spMkLst>
            <pc:docMk/>
            <pc:sldMk cId="711195495" sldId="4861"/>
            <ac:spMk id="42" creationId="{9BC27BD4-F65C-1573-EE6A-105A6951EED5}"/>
          </ac:spMkLst>
        </pc:spChg>
        <pc:spChg chg="mod">
          <ac:chgData name="Одончимэг Доржготов" userId="d81f904f-af85-4c44-9852-62b6c8b798cb" providerId="ADAL" clId="{E7D1712B-29A5-45CB-BCB8-FAB306ADAD43}" dt="2026-03-12T08:24:15.797" v="285" actId="164"/>
          <ac:spMkLst>
            <pc:docMk/>
            <pc:sldMk cId="711195495" sldId="4861"/>
            <ac:spMk id="43" creationId="{F7766522-6694-8B01-083F-0D520A3B8D88}"/>
          </ac:spMkLst>
        </pc:spChg>
        <pc:spChg chg="mod">
          <ac:chgData name="Одончимэг Доржготов" userId="d81f904f-af85-4c44-9852-62b6c8b798cb" providerId="ADAL" clId="{E7D1712B-29A5-45CB-BCB8-FAB306ADAD43}" dt="2026-03-12T08:24:15.797" v="285" actId="164"/>
          <ac:spMkLst>
            <pc:docMk/>
            <pc:sldMk cId="711195495" sldId="4861"/>
            <ac:spMk id="44" creationId="{75C69F52-7B09-C7B4-7384-D42BEE751A8D}"/>
          </ac:spMkLst>
        </pc:spChg>
        <pc:spChg chg="mod">
          <ac:chgData name="Одончимэг Доржготов" userId="d81f904f-af85-4c44-9852-62b6c8b798cb" providerId="ADAL" clId="{E7D1712B-29A5-45CB-BCB8-FAB306ADAD43}" dt="2026-03-12T08:24:15.797" v="285" actId="164"/>
          <ac:spMkLst>
            <pc:docMk/>
            <pc:sldMk cId="711195495" sldId="4861"/>
            <ac:spMk id="45" creationId="{D35C91D1-A0A9-3B44-519D-E715DC0EA22A}"/>
          </ac:spMkLst>
        </pc:spChg>
        <pc:spChg chg="mod">
          <ac:chgData name="Одончимэг Доржготов" userId="d81f904f-af85-4c44-9852-62b6c8b798cb" providerId="ADAL" clId="{E7D1712B-29A5-45CB-BCB8-FAB306ADAD43}" dt="2026-03-12T08:24:15.797" v="285" actId="164"/>
          <ac:spMkLst>
            <pc:docMk/>
            <pc:sldMk cId="711195495" sldId="4861"/>
            <ac:spMk id="46" creationId="{73309237-FC72-BD55-9161-7C82D7C459C6}"/>
          </ac:spMkLst>
        </pc:spChg>
        <pc:spChg chg="mod">
          <ac:chgData name="Одончимэг Доржготов" userId="d81f904f-af85-4c44-9852-62b6c8b798cb" providerId="ADAL" clId="{E7D1712B-29A5-45CB-BCB8-FAB306ADAD43}" dt="2026-03-12T08:24:10.076" v="284" actId="1036"/>
          <ac:spMkLst>
            <pc:docMk/>
            <pc:sldMk cId="711195495" sldId="4861"/>
            <ac:spMk id="48" creationId="{D3DDBA9F-5EEE-0AA8-C752-51770FEA3D0F}"/>
          </ac:spMkLst>
        </pc:spChg>
        <pc:spChg chg="mod">
          <ac:chgData name="Одончимэг Доржготов" userId="d81f904f-af85-4c44-9852-62b6c8b798cb" providerId="ADAL" clId="{E7D1712B-29A5-45CB-BCB8-FAB306ADAD43}" dt="2026-03-12T08:24:10.076" v="284" actId="1036"/>
          <ac:spMkLst>
            <pc:docMk/>
            <pc:sldMk cId="711195495" sldId="4861"/>
            <ac:spMk id="49" creationId="{073365CC-C52B-618D-F7A0-8BDBA6A3BBE3}"/>
          </ac:spMkLst>
        </pc:spChg>
        <pc:spChg chg="mod">
          <ac:chgData name="Одончимэг Доржготов" userId="d81f904f-af85-4c44-9852-62b6c8b798cb" providerId="ADAL" clId="{E7D1712B-29A5-45CB-BCB8-FAB306ADAD43}" dt="2026-03-12T08:24:15.797" v="285" actId="164"/>
          <ac:spMkLst>
            <pc:docMk/>
            <pc:sldMk cId="711195495" sldId="4861"/>
            <ac:spMk id="50" creationId="{C1D2BECD-F540-2C18-74F1-7263FCA59E34}"/>
          </ac:spMkLst>
        </pc:spChg>
        <pc:spChg chg="mod">
          <ac:chgData name="Одончимэг Доржготов" userId="d81f904f-af85-4c44-9852-62b6c8b798cb" providerId="ADAL" clId="{E7D1712B-29A5-45CB-BCB8-FAB306ADAD43}" dt="2026-03-12T08:24:15.797" v="285" actId="164"/>
          <ac:spMkLst>
            <pc:docMk/>
            <pc:sldMk cId="711195495" sldId="4861"/>
            <ac:spMk id="51" creationId="{95A9873A-68CB-E045-937D-FF4E40C902DB}"/>
          </ac:spMkLst>
        </pc:spChg>
        <pc:spChg chg="mod">
          <ac:chgData name="Одончимэг Доржготов" userId="d81f904f-af85-4c44-9852-62b6c8b798cb" providerId="ADAL" clId="{E7D1712B-29A5-45CB-BCB8-FAB306ADAD43}" dt="2026-03-12T08:24:15.797" v="285" actId="164"/>
          <ac:spMkLst>
            <pc:docMk/>
            <pc:sldMk cId="711195495" sldId="4861"/>
            <ac:spMk id="52" creationId="{C3E9B819-D840-13EF-4550-E012F4D81D52}"/>
          </ac:spMkLst>
        </pc:spChg>
        <pc:spChg chg="mod">
          <ac:chgData name="Одончимэг Доржготов" userId="d81f904f-af85-4c44-9852-62b6c8b798cb" providerId="ADAL" clId="{E7D1712B-29A5-45CB-BCB8-FAB306ADAD43}" dt="2026-03-12T08:24:15.797" v="285" actId="164"/>
          <ac:spMkLst>
            <pc:docMk/>
            <pc:sldMk cId="711195495" sldId="4861"/>
            <ac:spMk id="53" creationId="{FA2C875E-7BD3-97C4-65FF-F53FFF2849B8}"/>
          </ac:spMkLst>
        </pc:spChg>
        <pc:spChg chg="mod">
          <ac:chgData name="Одончимэг Доржготов" userId="d81f904f-af85-4c44-9852-62b6c8b798cb" providerId="ADAL" clId="{E7D1712B-29A5-45CB-BCB8-FAB306ADAD43}" dt="2026-03-12T08:32:43.931" v="399" actId="1076"/>
          <ac:spMkLst>
            <pc:docMk/>
            <pc:sldMk cId="711195495" sldId="4861"/>
            <ac:spMk id="54" creationId="{CC50267F-E08B-EDF9-8FA0-ADF87919ACB6}"/>
          </ac:spMkLst>
        </pc:spChg>
        <pc:spChg chg="mod">
          <ac:chgData name="Одончимэг Доржготов" userId="d81f904f-af85-4c44-9852-62b6c8b798cb" providerId="ADAL" clId="{E7D1712B-29A5-45CB-BCB8-FAB306ADAD43}" dt="2026-03-12T08:25:24.362" v="296" actId="164"/>
          <ac:spMkLst>
            <pc:docMk/>
            <pc:sldMk cId="711195495" sldId="4861"/>
            <ac:spMk id="55" creationId="{AC910F8B-DEC1-F19C-E250-98DBA72F7D63}"/>
          </ac:spMkLst>
        </pc:spChg>
        <pc:spChg chg="mod">
          <ac:chgData name="Одончимэг Доржготов" userId="d81f904f-af85-4c44-9852-62b6c8b798cb" providerId="ADAL" clId="{E7D1712B-29A5-45CB-BCB8-FAB306ADAD43}" dt="2026-03-12T08:25:24.362" v="296" actId="164"/>
          <ac:spMkLst>
            <pc:docMk/>
            <pc:sldMk cId="711195495" sldId="4861"/>
            <ac:spMk id="56" creationId="{8ECECA65-DF29-A07C-EEB1-7E9D40D5ABD9}"/>
          </ac:spMkLst>
        </pc:spChg>
        <pc:spChg chg="mod">
          <ac:chgData name="Одончимэг Доржготов" userId="d81f904f-af85-4c44-9852-62b6c8b798cb" providerId="ADAL" clId="{E7D1712B-29A5-45CB-BCB8-FAB306ADAD43}" dt="2026-03-12T08:30:34.070" v="381" actId="164"/>
          <ac:spMkLst>
            <pc:docMk/>
            <pc:sldMk cId="711195495" sldId="4861"/>
            <ac:spMk id="57" creationId="{CBBAC100-A531-A194-04BA-8AB5D323B78B}"/>
          </ac:spMkLst>
        </pc:spChg>
        <pc:spChg chg="mod">
          <ac:chgData name="Одончимэг Доржготов" userId="d81f904f-af85-4c44-9852-62b6c8b798cb" providerId="ADAL" clId="{E7D1712B-29A5-45CB-BCB8-FAB306ADAD43}" dt="2026-03-12T08:30:34.070" v="381" actId="164"/>
          <ac:spMkLst>
            <pc:docMk/>
            <pc:sldMk cId="711195495" sldId="4861"/>
            <ac:spMk id="58" creationId="{B675F1B7-796C-D246-2C50-2C6768AE273B}"/>
          </ac:spMkLst>
        </pc:spChg>
        <pc:spChg chg="mod">
          <ac:chgData name="Одончимэг Доржготов" userId="d81f904f-af85-4c44-9852-62b6c8b798cb" providerId="ADAL" clId="{E7D1712B-29A5-45CB-BCB8-FAB306ADAD43}" dt="2026-03-12T08:32:00.649" v="393" actId="122"/>
          <ac:spMkLst>
            <pc:docMk/>
            <pc:sldMk cId="711195495" sldId="4861"/>
            <ac:spMk id="59" creationId="{D155B502-D233-42C5-8F66-4E34F6C01D09}"/>
          </ac:spMkLst>
        </pc:spChg>
        <pc:spChg chg="mod">
          <ac:chgData name="Одончимэг Доржготов" userId="d81f904f-af85-4c44-9852-62b6c8b798cb" providerId="ADAL" clId="{E7D1712B-29A5-45CB-BCB8-FAB306ADAD43}" dt="2026-03-12T08:30:34.070" v="381" actId="164"/>
          <ac:spMkLst>
            <pc:docMk/>
            <pc:sldMk cId="711195495" sldId="4861"/>
            <ac:spMk id="60" creationId="{2FB1E8AC-9C7C-546D-FF99-A3A412F24254}"/>
          </ac:spMkLst>
        </pc:spChg>
        <pc:spChg chg="mod">
          <ac:chgData name="Одончимэг Доржготов" userId="d81f904f-af85-4c44-9852-62b6c8b798cb" providerId="ADAL" clId="{E7D1712B-29A5-45CB-BCB8-FAB306ADAD43}" dt="2026-03-12T07:52:53.133" v="22"/>
          <ac:spMkLst>
            <pc:docMk/>
            <pc:sldMk cId="711195495" sldId="4861"/>
            <ac:spMk id="61" creationId="{2C0DBBA3-8F17-3A4F-80D4-03073A818FE7}"/>
          </ac:spMkLst>
        </pc:spChg>
        <pc:spChg chg="mod">
          <ac:chgData name="Одончимэг Доржготов" userId="d81f904f-af85-4c44-9852-62b6c8b798cb" providerId="ADAL" clId="{E7D1712B-29A5-45CB-BCB8-FAB306ADAD43}" dt="2026-03-12T08:25:50.624" v="325" actId="1076"/>
          <ac:spMkLst>
            <pc:docMk/>
            <pc:sldMk cId="711195495" sldId="4861"/>
            <ac:spMk id="62" creationId="{9DFBE4D1-30A6-5845-1B29-840B6024E3CA}"/>
          </ac:spMkLst>
        </pc:spChg>
        <pc:spChg chg="mod">
          <ac:chgData name="Одончимэг Доржготов" userId="d81f904f-af85-4c44-9852-62b6c8b798cb" providerId="ADAL" clId="{E7D1712B-29A5-45CB-BCB8-FAB306ADAD43}" dt="2026-03-12T08:25:04.645" v="295" actId="1036"/>
          <ac:spMkLst>
            <pc:docMk/>
            <pc:sldMk cId="711195495" sldId="4861"/>
            <ac:spMk id="63" creationId="{F9D2237F-F038-3049-5331-C86B035ECDDE}"/>
          </ac:spMkLst>
        </pc:spChg>
        <pc:spChg chg="mod">
          <ac:chgData name="Одончимэг Доржготов" userId="d81f904f-af85-4c44-9852-62b6c8b798cb" providerId="ADAL" clId="{E7D1712B-29A5-45CB-BCB8-FAB306ADAD43}" dt="2026-03-12T08:25:59.954" v="328" actId="1076"/>
          <ac:spMkLst>
            <pc:docMk/>
            <pc:sldMk cId="711195495" sldId="4861"/>
            <ac:spMk id="64" creationId="{5146BF79-2B6A-7FC3-488F-C5BA82DC25F8}"/>
          </ac:spMkLst>
        </pc:spChg>
        <pc:spChg chg="mod">
          <ac:chgData name="Одончимэг Доржготов" userId="d81f904f-af85-4c44-9852-62b6c8b798cb" providerId="ADAL" clId="{E7D1712B-29A5-45CB-BCB8-FAB306ADAD43}" dt="2026-03-12T08:24:15.797" v="285" actId="164"/>
          <ac:spMkLst>
            <pc:docMk/>
            <pc:sldMk cId="711195495" sldId="4861"/>
            <ac:spMk id="65" creationId="{8C7C4435-69FE-D7CE-0027-AA4E312A7BE9}"/>
          </ac:spMkLst>
        </pc:spChg>
        <pc:spChg chg="mod">
          <ac:chgData name="Одончимэг Доржготов" userId="d81f904f-af85-4c44-9852-62b6c8b798cb" providerId="ADAL" clId="{E7D1712B-29A5-45CB-BCB8-FAB306ADAD43}" dt="2026-03-12T08:24:15.797" v="285" actId="164"/>
          <ac:spMkLst>
            <pc:docMk/>
            <pc:sldMk cId="711195495" sldId="4861"/>
            <ac:spMk id="66" creationId="{8CDE0AF7-325E-A1C0-0660-2B75258B008D}"/>
          </ac:spMkLst>
        </pc:spChg>
        <pc:spChg chg="mod">
          <ac:chgData name="Одончимэг Доржготов" userId="d81f904f-af85-4c44-9852-62b6c8b798cb" providerId="ADAL" clId="{E7D1712B-29A5-45CB-BCB8-FAB306ADAD43}" dt="2026-03-12T08:24:10.076" v="284" actId="1036"/>
          <ac:spMkLst>
            <pc:docMk/>
            <pc:sldMk cId="711195495" sldId="4861"/>
            <ac:spMk id="67" creationId="{85993AA1-2CE6-D5C0-3C61-709A62666C5C}"/>
          </ac:spMkLst>
        </pc:spChg>
        <pc:spChg chg="mod">
          <ac:chgData name="Одончимэг Доржготов" userId="d81f904f-af85-4c44-9852-62b6c8b798cb" providerId="ADAL" clId="{E7D1712B-29A5-45CB-BCB8-FAB306ADAD43}" dt="2026-03-12T07:52:53.133" v="22"/>
          <ac:spMkLst>
            <pc:docMk/>
            <pc:sldMk cId="711195495" sldId="4861"/>
            <ac:spMk id="68" creationId="{F9B8F55C-8848-08A5-65B2-5B9D68EB1C89}"/>
          </ac:spMkLst>
        </pc:spChg>
        <pc:grpChg chg="add mod">
          <ac:chgData name="Одончимэг Доржготов" userId="d81f904f-af85-4c44-9852-62b6c8b798cb" providerId="ADAL" clId="{E7D1712B-29A5-45CB-BCB8-FAB306ADAD43}" dt="2026-03-12T07:52:53.133" v="22"/>
          <ac:grpSpMkLst>
            <pc:docMk/>
            <pc:sldMk cId="711195495" sldId="4861"/>
            <ac:grpSpMk id="3" creationId="{F6FAD40B-6172-349A-A85B-30C807AFCEE8}"/>
          </ac:grpSpMkLst>
        </pc:grpChg>
        <pc:grpChg chg="del">
          <ac:chgData name="Одончимэг Доржготов" userId="d81f904f-af85-4c44-9852-62b6c8b798cb" providerId="ADAL" clId="{E7D1712B-29A5-45CB-BCB8-FAB306ADAD43}" dt="2026-03-12T07:49:24.155" v="14" actId="478"/>
          <ac:grpSpMkLst>
            <pc:docMk/>
            <pc:sldMk cId="711195495" sldId="4861"/>
            <ac:grpSpMk id="6" creationId="{D751509B-C0C5-2C2F-26F2-0C5C631E7FF7}"/>
          </ac:grpSpMkLst>
        </pc:grpChg>
        <pc:grpChg chg="mod">
          <ac:chgData name="Одончимэг Доржготов" userId="d81f904f-af85-4c44-9852-62b6c8b798cb" providerId="ADAL" clId="{E7D1712B-29A5-45CB-BCB8-FAB306ADAD43}" dt="2026-03-12T08:29:55.093" v="376" actId="1035"/>
          <ac:grpSpMkLst>
            <pc:docMk/>
            <pc:sldMk cId="711195495" sldId="4861"/>
            <ac:grpSpMk id="15" creationId="{E87E8B24-812A-467F-6FEC-C8F543281EF0}"/>
          </ac:grpSpMkLst>
        </pc:grpChg>
        <pc:grpChg chg="mod">
          <ac:chgData name="Одончимэг Доржготов" userId="d81f904f-af85-4c44-9852-62b6c8b798cb" providerId="ADAL" clId="{E7D1712B-29A5-45CB-BCB8-FAB306ADAD43}" dt="2026-03-12T08:26:30.417" v="332" actId="1076"/>
          <ac:grpSpMkLst>
            <pc:docMk/>
            <pc:sldMk cId="711195495" sldId="4861"/>
            <ac:grpSpMk id="16" creationId="{0308BB83-E088-A6A7-659E-1F62591DECFE}"/>
          </ac:grpSpMkLst>
        </pc:grpChg>
        <pc:grpChg chg="mod">
          <ac:chgData name="Одончимэг Доржготов" userId="d81f904f-af85-4c44-9852-62b6c8b798cb" providerId="ADAL" clId="{E7D1712B-29A5-45CB-BCB8-FAB306ADAD43}" dt="2026-03-12T08:30:34.070" v="381" actId="164"/>
          <ac:grpSpMkLst>
            <pc:docMk/>
            <pc:sldMk cId="711195495" sldId="4861"/>
            <ac:grpSpMk id="17" creationId="{A37E7223-8482-4CA6-9C08-8539BCBB26F4}"/>
          </ac:grpSpMkLst>
        </pc:grpChg>
        <pc:grpChg chg="mod">
          <ac:chgData name="Одончимэг Доржготов" userId="d81f904f-af85-4c44-9852-62b6c8b798cb" providerId="ADAL" clId="{E7D1712B-29A5-45CB-BCB8-FAB306ADAD43}" dt="2026-03-12T08:26:43.321" v="334" actId="1076"/>
          <ac:grpSpMkLst>
            <pc:docMk/>
            <pc:sldMk cId="711195495" sldId="4861"/>
            <ac:grpSpMk id="18" creationId="{3C318F02-F2CB-6364-7067-CC3D6CE4C6E2}"/>
          </ac:grpSpMkLst>
        </pc:grpChg>
        <pc:grpChg chg="mod">
          <ac:chgData name="Одончимэг Доржготов" userId="d81f904f-af85-4c44-9852-62b6c8b798cb" providerId="ADAL" clId="{E7D1712B-29A5-45CB-BCB8-FAB306ADAD43}" dt="2026-03-12T08:30:34.070" v="381" actId="164"/>
          <ac:grpSpMkLst>
            <pc:docMk/>
            <pc:sldMk cId="711195495" sldId="4861"/>
            <ac:grpSpMk id="19" creationId="{0F2A1288-3293-609C-8D2E-F8C6DEC11FAA}"/>
          </ac:grpSpMkLst>
        </pc:grpChg>
        <pc:grpChg chg="mod">
          <ac:chgData name="Одончимэг Доржготов" userId="d81f904f-af85-4c44-9852-62b6c8b798cb" providerId="ADAL" clId="{E7D1712B-29A5-45CB-BCB8-FAB306ADAD43}" dt="2026-03-12T07:52:53.133" v="22"/>
          <ac:grpSpMkLst>
            <pc:docMk/>
            <pc:sldMk cId="711195495" sldId="4861"/>
            <ac:grpSpMk id="25" creationId="{3FDCBD69-8DE1-4357-DCBC-037655CA29DF}"/>
          </ac:grpSpMkLst>
        </pc:grpChg>
        <pc:grpChg chg="add mod">
          <ac:chgData name="Одончимэг Доржготов" userId="d81f904f-af85-4c44-9852-62b6c8b798cb" providerId="ADAL" clId="{E7D1712B-29A5-45CB-BCB8-FAB306ADAD43}" dt="2026-03-12T08:24:54.369" v="292" actId="1076"/>
          <ac:grpSpMkLst>
            <pc:docMk/>
            <pc:sldMk cId="711195495" sldId="4861"/>
            <ac:grpSpMk id="72" creationId="{CFCD555A-3050-ABAC-2DD6-07F5FA6A9125}"/>
          </ac:grpSpMkLst>
        </pc:grpChg>
        <pc:grpChg chg="mod">
          <ac:chgData name="Одончимэг Доржготов" userId="d81f904f-af85-4c44-9852-62b6c8b798cb" providerId="ADAL" clId="{E7D1712B-29A5-45CB-BCB8-FAB306ADAD43}" dt="2026-03-12T08:30:34.070" v="381" actId="164"/>
          <ac:grpSpMkLst>
            <pc:docMk/>
            <pc:sldMk cId="711195495" sldId="4861"/>
            <ac:grpSpMk id="73" creationId="{26B10D98-0F8A-A2B1-41A1-8E0C52F4377A}"/>
          </ac:grpSpMkLst>
        </pc:grpChg>
        <pc:grpChg chg="add mod">
          <ac:chgData name="Одончимэг Доржготов" userId="d81f904f-af85-4c44-9852-62b6c8b798cb" providerId="ADAL" clId="{E7D1712B-29A5-45CB-BCB8-FAB306ADAD43}" dt="2026-03-12T08:30:38.966" v="382" actId="1076"/>
          <ac:grpSpMkLst>
            <pc:docMk/>
            <pc:sldMk cId="711195495" sldId="4861"/>
            <ac:grpSpMk id="74" creationId="{E4FC8843-5878-52DA-5F84-E2411536BC07}"/>
          </ac:grpSpMkLst>
        </pc:grpChg>
        <pc:cxnChg chg="mod">
          <ac:chgData name="Одончимэг Доржготов" userId="d81f904f-af85-4c44-9852-62b6c8b798cb" providerId="ADAL" clId="{E7D1712B-29A5-45CB-BCB8-FAB306ADAD43}" dt="2026-03-12T08:11:14.798" v="181" actId="1076"/>
          <ac:cxnSpMkLst>
            <pc:docMk/>
            <pc:sldMk cId="711195495" sldId="4861"/>
            <ac:cxnSpMk id="13" creationId="{A6702669-A985-0A08-4690-1ADE060B715B}"/>
          </ac:cxnSpMkLst>
        </pc:cxnChg>
      </pc:sldChg>
      <pc:sldChg chg="addSp delSp modSp mod">
        <pc:chgData name="Одончимэг Доржготов" userId="d81f904f-af85-4c44-9852-62b6c8b798cb" providerId="ADAL" clId="{E7D1712B-29A5-45CB-BCB8-FAB306ADAD43}" dt="2026-03-12T11:45:24.839" v="687" actId="14100"/>
        <pc:sldMkLst>
          <pc:docMk/>
          <pc:sldMk cId="1666638853" sldId="4862"/>
        </pc:sldMkLst>
        <pc:spChg chg="mod">
          <ac:chgData name="Одончимэг Доржготов" userId="d81f904f-af85-4c44-9852-62b6c8b798cb" providerId="ADAL" clId="{E7D1712B-29A5-45CB-BCB8-FAB306ADAD43}" dt="2026-03-12T07:52:49.226" v="21" actId="1076"/>
          <ac:spMkLst>
            <pc:docMk/>
            <pc:sldMk cId="1666638853" sldId="4862"/>
            <ac:spMk id="4" creationId="{D4D22FF1-78D1-E978-11D4-0B66E46B2FA3}"/>
          </ac:spMkLst>
        </pc:spChg>
        <pc:spChg chg="mod">
          <ac:chgData name="Одончимэг Доржготов" userId="d81f904f-af85-4c44-9852-62b6c8b798cb" providerId="ADAL" clId="{E7D1712B-29A5-45CB-BCB8-FAB306ADAD43}" dt="2026-03-12T07:52:49.226" v="21" actId="1076"/>
          <ac:spMkLst>
            <pc:docMk/>
            <pc:sldMk cId="1666638853" sldId="4862"/>
            <ac:spMk id="12" creationId="{624234FB-C6C1-07C8-BC8B-0798B673AD76}"/>
          </ac:spMkLst>
        </pc:spChg>
        <pc:spChg chg="mod">
          <ac:chgData name="Одончимэг Доржготов" userId="d81f904f-af85-4c44-9852-62b6c8b798cb" providerId="ADAL" clId="{E7D1712B-29A5-45CB-BCB8-FAB306ADAD43}" dt="2026-03-12T07:52:49.226" v="21" actId="1076"/>
          <ac:spMkLst>
            <pc:docMk/>
            <pc:sldMk cId="1666638853" sldId="4862"/>
            <ac:spMk id="14" creationId="{7F5D8543-16A7-73E2-1AED-BC17D5FC9CC3}"/>
          </ac:spMkLst>
        </pc:spChg>
        <pc:spChg chg="mod">
          <ac:chgData name="Одончимэг Доржготов" userId="d81f904f-af85-4c44-9852-62b6c8b798cb" providerId="ADAL" clId="{E7D1712B-29A5-45CB-BCB8-FAB306ADAD43}" dt="2026-03-12T07:52:49.226" v="21" actId="1076"/>
          <ac:spMkLst>
            <pc:docMk/>
            <pc:sldMk cId="1666638853" sldId="4862"/>
            <ac:spMk id="15" creationId="{58641924-44B8-582C-D0C2-6D28A34A4159}"/>
          </ac:spMkLst>
        </pc:spChg>
        <pc:spChg chg="mod">
          <ac:chgData name="Одончимэг Доржготов" userId="d81f904f-af85-4c44-9852-62b6c8b798cb" providerId="ADAL" clId="{E7D1712B-29A5-45CB-BCB8-FAB306ADAD43}" dt="2026-03-12T08:33:09.275" v="402" actId="2711"/>
          <ac:spMkLst>
            <pc:docMk/>
            <pc:sldMk cId="1666638853" sldId="4862"/>
            <ac:spMk id="21" creationId="{5F08B822-9EEC-253D-EFF1-7C08E786A2B4}"/>
          </ac:spMkLst>
        </pc:spChg>
        <pc:spChg chg="mod">
          <ac:chgData name="Одончимэг Доржготов" userId="d81f904f-af85-4c44-9852-62b6c8b798cb" providerId="ADAL" clId="{E7D1712B-29A5-45CB-BCB8-FAB306ADAD43}" dt="2026-03-12T08:33:09.275" v="402" actId="2711"/>
          <ac:spMkLst>
            <pc:docMk/>
            <pc:sldMk cId="1666638853" sldId="4862"/>
            <ac:spMk id="23" creationId="{DA4989E6-E9F5-9496-ECEE-355C42D24BA1}"/>
          </ac:spMkLst>
        </pc:spChg>
        <pc:spChg chg="mod">
          <ac:chgData name="Одончимэг Доржготов" userId="d81f904f-af85-4c44-9852-62b6c8b798cb" providerId="ADAL" clId="{E7D1712B-29A5-45CB-BCB8-FAB306ADAD43}" dt="2026-03-12T08:33:09.275" v="402" actId="2711"/>
          <ac:spMkLst>
            <pc:docMk/>
            <pc:sldMk cId="1666638853" sldId="4862"/>
            <ac:spMk id="26" creationId="{1CCE2F29-FCF6-CFEB-4E08-0A8ED028CD49}"/>
          </ac:spMkLst>
        </pc:spChg>
        <pc:spChg chg="mod">
          <ac:chgData name="Одончимэг Доржготов" userId="d81f904f-af85-4c44-9852-62b6c8b798cb" providerId="ADAL" clId="{E7D1712B-29A5-45CB-BCB8-FAB306ADAD43}" dt="2026-03-12T08:33:09.275" v="402" actId="2711"/>
          <ac:spMkLst>
            <pc:docMk/>
            <pc:sldMk cId="1666638853" sldId="4862"/>
            <ac:spMk id="29" creationId="{C6AC303C-88E9-B709-D876-F4F30DA130A3}"/>
          </ac:spMkLst>
        </pc:spChg>
        <pc:spChg chg="mod">
          <ac:chgData name="Одончимэг Доржготов" userId="d81f904f-af85-4c44-9852-62b6c8b798cb" providerId="ADAL" clId="{E7D1712B-29A5-45CB-BCB8-FAB306ADAD43}" dt="2026-03-12T08:33:09.275" v="402" actId="2711"/>
          <ac:spMkLst>
            <pc:docMk/>
            <pc:sldMk cId="1666638853" sldId="4862"/>
            <ac:spMk id="30" creationId="{C6F0CAB7-4795-5B9B-5913-839F91B07B83}"/>
          </ac:spMkLst>
        </pc:spChg>
        <pc:spChg chg="mod">
          <ac:chgData name="Одончимэг Доржготов" userId="d81f904f-af85-4c44-9852-62b6c8b798cb" providerId="ADAL" clId="{E7D1712B-29A5-45CB-BCB8-FAB306ADAD43}" dt="2026-03-12T08:33:09.275" v="402" actId="2711"/>
          <ac:spMkLst>
            <pc:docMk/>
            <pc:sldMk cId="1666638853" sldId="4862"/>
            <ac:spMk id="33" creationId="{A9487566-000F-FA29-50E3-3BB39B93B093}"/>
          </ac:spMkLst>
        </pc:spChg>
        <pc:spChg chg="mod">
          <ac:chgData name="Одончимэг Доржготов" userId="d81f904f-af85-4c44-9852-62b6c8b798cb" providerId="ADAL" clId="{E7D1712B-29A5-45CB-BCB8-FAB306ADAD43}" dt="2026-03-12T08:33:09.275" v="402" actId="2711"/>
          <ac:spMkLst>
            <pc:docMk/>
            <pc:sldMk cId="1666638853" sldId="4862"/>
            <ac:spMk id="35" creationId="{72C519D6-8E67-FCC0-C966-99FB135A7021}"/>
          </ac:spMkLst>
        </pc:spChg>
        <pc:spChg chg="mod">
          <ac:chgData name="Одончимэг Доржготов" userId="d81f904f-af85-4c44-9852-62b6c8b798cb" providerId="ADAL" clId="{E7D1712B-29A5-45CB-BCB8-FAB306ADAD43}" dt="2026-03-12T08:33:09.275" v="402" actId="2711"/>
          <ac:spMkLst>
            <pc:docMk/>
            <pc:sldMk cId="1666638853" sldId="4862"/>
            <ac:spMk id="36" creationId="{58373A35-FD92-E1E2-FE24-B7617571A309}"/>
          </ac:spMkLst>
        </pc:spChg>
        <pc:spChg chg="mod">
          <ac:chgData name="Одончимэг Доржготов" userId="d81f904f-af85-4c44-9852-62b6c8b798cb" providerId="ADAL" clId="{E7D1712B-29A5-45CB-BCB8-FAB306ADAD43}" dt="2026-03-12T08:43:14.422" v="526" actId="1076"/>
          <ac:spMkLst>
            <pc:docMk/>
            <pc:sldMk cId="1666638853" sldId="4862"/>
            <ac:spMk id="37" creationId="{583B6993-6118-F7F2-2748-8B29BD700620}"/>
          </ac:spMkLst>
        </pc:spChg>
        <pc:spChg chg="mod">
          <ac:chgData name="Одончимэг Доржготов" userId="d81f904f-af85-4c44-9852-62b6c8b798cb" providerId="ADAL" clId="{E7D1712B-29A5-45CB-BCB8-FAB306ADAD43}" dt="2026-03-12T08:33:02.688" v="400" actId="164"/>
          <ac:spMkLst>
            <pc:docMk/>
            <pc:sldMk cId="1666638853" sldId="4862"/>
            <ac:spMk id="41" creationId="{5D406BF1-9DFA-B40D-2594-8786CE1D0979}"/>
          </ac:spMkLst>
        </pc:spChg>
        <pc:spChg chg="mod">
          <ac:chgData name="Одончимэг Доржготов" userId="d81f904f-af85-4c44-9852-62b6c8b798cb" providerId="ADAL" clId="{E7D1712B-29A5-45CB-BCB8-FAB306ADAD43}" dt="2026-03-12T08:33:02.688" v="400" actId="164"/>
          <ac:spMkLst>
            <pc:docMk/>
            <pc:sldMk cId="1666638853" sldId="4862"/>
            <ac:spMk id="42" creationId="{FDC7F4FC-9315-005B-BFDF-B22803A9AC24}"/>
          </ac:spMkLst>
        </pc:spChg>
        <pc:spChg chg="mod">
          <ac:chgData name="Одончимэг Доржготов" userId="d81f904f-af85-4c44-9852-62b6c8b798cb" providerId="ADAL" clId="{E7D1712B-29A5-45CB-BCB8-FAB306ADAD43}" dt="2026-03-12T08:33:09.275" v="402" actId="2711"/>
          <ac:spMkLst>
            <pc:docMk/>
            <pc:sldMk cId="1666638853" sldId="4862"/>
            <ac:spMk id="44" creationId="{11BE821D-18B1-244C-A02C-B9E6A6CE6881}"/>
          </ac:spMkLst>
        </pc:spChg>
        <pc:spChg chg="mod">
          <ac:chgData name="Одончимэг Доржготов" userId="d81f904f-af85-4c44-9852-62b6c8b798cb" providerId="ADAL" clId="{E7D1712B-29A5-45CB-BCB8-FAB306ADAD43}" dt="2026-03-12T08:33:09.275" v="402" actId="2711"/>
          <ac:spMkLst>
            <pc:docMk/>
            <pc:sldMk cId="1666638853" sldId="4862"/>
            <ac:spMk id="46" creationId="{40264679-3595-5BFB-26B7-465473F3F2B4}"/>
          </ac:spMkLst>
        </pc:spChg>
        <pc:grpChg chg="add mod">
          <ac:chgData name="Одончимэг Доржготов" userId="d81f904f-af85-4c44-9852-62b6c8b798cb" providerId="ADAL" clId="{E7D1712B-29A5-45CB-BCB8-FAB306ADAD43}" dt="2026-03-12T07:52:49.226" v="21" actId="1076"/>
          <ac:grpSpMkLst>
            <pc:docMk/>
            <pc:sldMk cId="1666638853" sldId="4862"/>
            <ac:grpSpMk id="2" creationId="{6353490F-ABC8-D517-7756-C272587F5F44}"/>
          </ac:grpSpMkLst>
        </pc:grpChg>
        <pc:grpChg chg="mod">
          <ac:chgData name="Одончимэг Доржготов" userId="d81f904f-af85-4c44-9852-62b6c8b798cb" providerId="ADAL" clId="{E7D1712B-29A5-45CB-BCB8-FAB306ADAD43}" dt="2026-03-12T07:52:49.226" v="21" actId="1076"/>
          <ac:grpSpMkLst>
            <pc:docMk/>
            <pc:sldMk cId="1666638853" sldId="4862"/>
            <ac:grpSpMk id="3" creationId="{32FAF1FA-A108-EC55-6582-0A2F6559CF62}"/>
          </ac:grpSpMkLst>
        </pc:grpChg>
        <pc:grpChg chg="del">
          <ac:chgData name="Одончимэг Доржготов" userId="d81f904f-af85-4c44-9852-62b6c8b798cb" providerId="ADAL" clId="{E7D1712B-29A5-45CB-BCB8-FAB306ADAD43}" dt="2026-03-12T07:49:21.516" v="13" actId="478"/>
          <ac:grpSpMkLst>
            <pc:docMk/>
            <pc:sldMk cId="1666638853" sldId="4862"/>
            <ac:grpSpMk id="6" creationId="{F92F149A-C1E5-0A24-6D04-0EA4C109A481}"/>
          </ac:grpSpMkLst>
        </pc:grpChg>
        <pc:grpChg chg="add mod">
          <ac:chgData name="Одончимэг Доржготов" userId="d81f904f-af85-4c44-9852-62b6c8b798cb" providerId="ADAL" clId="{E7D1712B-29A5-45CB-BCB8-FAB306ADAD43}" dt="2026-03-12T08:33:50.533" v="409" actId="1076"/>
          <ac:grpSpMkLst>
            <pc:docMk/>
            <pc:sldMk cId="1666638853" sldId="4862"/>
            <ac:grpSpMk id="16" creationId="{646E81C9-432A-DED0-1EB1-5AEEFFE58CE7}"/>
          </ac:grpSpMkLst>
        </pc:grpChg>
        <pc:grpChg chg="mod">
          <ac:chgData name="Одончимэг Доржготов" userId="d81f904f-af85-4c44-9852-62b6c8b798cb" providerId="ADAL" clId="{E7D1712B-29A5-45CB-BCB8-FAB306ADAD43}" dt="2026-03-12T08:33:02.688" v="400" actId="164"/>
          <ac:grpSpMkLst>
            <pc:docMk/>
            <pc:sldMk cId="1666638853" sldId="4862"/>
            <ac:grpSpMk id="20" creationId="{BA4D4477-DF75-672E-75A3-B6B8D8561CEA}"/>
          </ac:grpSpMkLst>
        </pc:grpChg>
        <pc:cxnChg chg="mod">
          <ac:chgData name="Одончимэг Доржготов" userId="d81f904f-af85-4c44-9852-62b6c8b798cb" providerId="ADAL" clId="{E7D1712B-29A5-45CB-BCB8-FAB306ADAD43}" dt="2026-03-12T11:45:24.839" v="687" actId="14100"/>
          <ac:cxnSpMkLst>
            <pc:docMk/>
            <pc:sldMk cId="1666638853" sldId="4862"/>
            <ac:cxnSpMk id="13" creationId="{254BE3A7-D531-D80D-CB8F-E83F1A5FA6B5}"/>
          </ac:cxnSpMkLst>
        </pc:cxnChg>
      </pc:sldChg>
      <pc:sldChg chg="addSp delSp modSp mod">
        <pc:chgData name="Одончимэг Доржготов" userId="d81f904f-af85-4c44-9852-62b6c8b798cb" providerId="ADAL" clId="{E7D1712B-29A5-45CB-BCB8-FAB306ADAD43}" dt="2026-03-12T11:45:49.343" v="689" actId="1076"/>
        <pc:sldMkLst>
          <pc:docMk/>
          <pc:sldMk cId="2371174356" sldId="4864"/>
        </pc:sldMkLst>
        <pc:spChg chg="mod">
          <ac:chgData name="Одончимэг Доржготов" userId="d81f904f-af85-4c44-9852-62b6c8b798cb" providerId="ADAL" clId="{E7D1712B-29A5-45CB-BCB8-FAB306ADAD43}" dt="2026-03-12T08:41:06.878" v="501" actId="1076"/>
          <ac:spMkLst>
            <pc:docMk/>
            <pc:sldMk cId="2371174356" sldId="4864"/>
            <ac:spMk id="4" creationId="{D1F0BBC7-EF29-B2E4-5F9E-879FDC2DE940}"/>
          </ac:spMkLst>
        </pc:spChg>
        <pc:spChg chg="del">
          <ac:chgData name="Одончимэг Доржготов" userId="d81f904f-af85-4c44-9852-62b6c8b798cb" providerId="ADAL" clId="{E7D1712B-29A5-45CB-BCB8-FAB306ADAD43}" dt="2026-03-12T07:49:02.097" v="8" actId="478"/>
          <ac:spMkLst>
            <pc:docMk/>
            <pc:sldMk cId="2371174356" sldId="4864"/>
            <ac:spMk id="5" creationId="{1400351F-28B9-21AF-79E0-B2267BF5640A}"/>
          </ac:spMkLst>
        </pc:spChg>
        <pc:spChg chg="mod">
          <ac:chgData name="Одончимэг Доржготов" userId="d81f904f-af85-4c44-9852-62b6c8b798cb" providerId="ADAL" clId="{E7D1712B-29A5-45CB-BCB8-FAB306ADAD43}" dt="2026-03-12T08:35:11.846" v="426"/>
          <ac:spMkLst>
            <pc:docMk/>
            <pc:sldMk cId="2371174356" sldId="4864"/>
            <ac:spMk id="14" creationId="{58D0E877-10CD-F96A-FF1F-4FE8608DDE98}"/>
          </ac:spMkLst>
        </pc:spChg>
        <pc:spChg chg="mod">
          <ac:chgData name="Одончимэг Доржготов" userId="d81f904f-af85-4c44-9852-62b6c8b798cb" providerId="ADAL" clId="{E7D1712B-29A5-45CB-BCB8-FAB306ADAD43}" dt="2026-03-12T08:35:11.846" v="426"/>
          <ac:spMkLst>
            <pc:docMk/>
            <pc:sldMk cId="2371174356" sldId="4864"/>
            <ac:spMk id="15" creationId="{88209AD6-3EEB-1179-B290-AEA418B3F8F2}"/>
          </ac:spMkLst>
        </pc:spChg>
        <pc:spChg chg="mod">
          <ac:chgData name="Одончимэг Доржготов" userId="d81f904f-af85-4c44-9852-62b6c8b798cb" providerId="ADAL" clId="{E7D1712B-29A5-45CB-BCB8-FAB306ADAD43}" dt="2026-03-12T08:35:11.846" v="426"/>
          <ac:spMkLst>
            <pc:docMk/>
            <pc:sldMk cId="2371174356" sldId="4864"/>
            <ac:spMk id="16" creationId="{D9B5455B-052F-15D3-A327-B973B8EB0412}"/>
          </ac:spMkLst>
        </pc:spChg>
        <pc:spChg chg="mod">
          <ac:chgData name="Одончимэг Доржготов" userId="d81f904f-af85-4c44-9852-62b6c8b798cb" providerId="ADAL" clId="{E7D1712B-29A5-45CB-BCB8-FAB306ADAD43}" dt="2026-03-12T08:35:11.846" v="426"/>
          <ac:spMkLst>
            <pc:docMk/>
            <pc:sldMk cId="2371174356" sldId="4864"/>
            <ac:spMk id="17" creationId="{A14E59B1-EBDC-D978-2104-A7E9B08D1B64}"/>
          </ac:spMkLst>
        </pc:spChg>
        <pc:spChg chg="mod">
          <ac:chgData name="Одончимэг Доржготов" userId="d81f904f-af85-4c44-9852-62b6c8b798cb" providerId="ADAL" clId="{E7D1712B-29A5-45CB-BCB8-FAB306ADAD43}" dt="2026-03-12T11:45:49.343" v="689" actId="1076"/>
          <ac:spMkLst>
            <pc:docMk/>
            <pc:sldMk cId="2371174356" sldId="4864"/>
            <ac:spMk id="22" creationId="{3FF2E81B-6633-A849-C187-766FD4D29213}"/>
          </ac:spMkLst>
        </pc:spChg>
        <pc:spChg chg="mod">
          <ac:chgData name="Одончимэг Доржготов" userId="d81f904f-af85-4c44-9852-62b6c8b798cb" providerId="ADAL" clId="{E7D1712B-29A5-45CB-BCB8-FAB306ADAD43}" dt="2026-03-12T08:41:50.999" v="509" actId="1076"/>
          <ac:spMkLst>
            <pc:docMk/>
            <pc:sldMk cId="2371174356" sldId="4864"/>
            <ac:spMk id="28" creationId="{F4F77685-A1A6-811F-37AF-FB0F2F9C01EF}"/>
          </ac:spMkLst>
        </pc:spChg>
        <pc:grpChg chg="add mod">
          <ac:chgData name="Одончимэг Доржготов" userId="d81f904f-af85-4c44-9852-62b6c8b798cb" providerId="ADAL" clId="{E7D1712B-29A5-45CB-BCB8-FAB306ADAD43}" dt="2026-03-12T08:35:11.846" v="426"/>
          <ac:grpSpMkLst>
            <pc:docMk/>
            <pc:sldMk cId="2371174356" sldId="4864"/>
            <ac:grpSpMk id="3" creationId="{8AC8D480-B5BC-7EE3-82CC-7F2019B79484}"/>
          </ac:grpSpMkLst>
        </pc:grpChg>
        <pc:grpChg chg="del">
          <ac:chgData name="Одончимэг Доржготов" userId="d81f904f-af85-4c44-9852-62b6c8b798cb" providerId="ADAL" clId="{E7D1712B-29A5-45CB-BCB8-FAB306ADAD43}" dt="2026-03-12T07:49:03.861" v="9" actId="478"/>
          <ac:grpSpMkLst>
            <pc:docMk/>
            <pc:sldMk cId="2371174356" sldId="4864"/>
            <ac:grpSpMk id="6" creationId="{BDDC0BA8-CF23-6079-C60E-495709558149}"/>
          </ac:grpSpMkLst>
        </pc:grpChg>
        <pc:grpChg chg="mod">
          <ac:chgData name="Одончимэг Доржготов" userId="d81f904f-af85-4c44-9852-62b6c8b798cb" providerId="ADAL" clId="{E7D1712B-29A5-45CB-BCB8-FAB306ADAD43}" dt="2026-03-12T08:35:11.846" v="426"/>
          <ac:grpSpMkLst>
            <pc:docMk/>
            <pc:sldMk cId="2371174356" sldId="4864"/>
            <ac:grpSpMk id="13" creationId="{3E8159A7-5186-7ECA-97D6-BD658E3F5836}"/>
          </ac:grpSpMkLst>
        </pc:grpChg>
        <pc:graphicFrameChg chg="mod modGraphic">
          <ac:chgData name="Одончимэг Доржготов" userId="d81f904f-af85-4c44-9852-62b6c8b798cb" providerId="ADAL" clId="{E7D1712B-29A5-45CB-BCB8-FAB306ADAD43}" dt="2026-03-12T11:45:40.599" v="688" actId="1076"/>
          <ac:graphicFrameMkLst>
            <pc:docMk/>
            <pc:sldMk cId="2371174356" sldId="4864"/>
            <ac:graphicFrameMk id="12" creationId="{BCFA5262-0F1F-1A64-7489-5EACFD42D3CE}"/>
          </ac:graphicFrameMkLst>
        </pc:graphicFrameChg>
        <pc:cxnChg chg="mod">
          <ac:chgData name="Одончимэг Доржготов" userId="d81f904f-af85-4c44-9852-62b6c8b798cb" providerId="ADAL" clId="{E7D1712B-29A5-45CB-BCB8-FAB306ADAD43}" dt="2026-03-12T08:40:45.092" v="495" actId="1076"/>
          <ac:cxnSpMkLst>
            <pc:docMk/>
            <pc:sldMk cId="2371174356" sldId="4864"/>
            <ac:cxnSpMk id="2" creationId="{0501C622-2007-C58C-45C2-A39A8D106025}"/>
          </ac:cxnSpMkLst>
        </pc:cxnChg>
      </pc:sldChg>
      <pc:sldChg chg="addSp delSp modSp mod">
        <pc:chgData name="Одончимэг Доржготов" userId="d81f904f-af85-4c44-9852-62b6c8b798cb" providerId="ADAL" clId="{E7D1712B-29A5-45CB-BCB8-FAB306ADAD43}" dt="2026-03-12T11:46:23.431" v="693" actId="1076"/>
        <pc:sldMkLst>
          <pc:docMk/>
          <pc:sldMk cId="1189319692" sldId="4865"/>
        </pc:sldMkLst>
        <pc:spChg chg="mod">
          <ac:chgData name="Одончимэг Доржготов" userId="d81f904f-af85-4c44-9852-62b6c8b798cb" providerId="ADAL" clId="{E7D1712B-29A5-45CB-BCB8-FAB306ADAD43}" dt="2026-03-12T08:42:21.313" v="514" actId="404"/>
          <ac:spMkLst>
            <pc:docMk/>
            <pc:sldMk cId="1189319692" sldId="4865"/>
            <ac:spMk id="3" creationId="{F6832B3C-8CEF-F64B-4912-A4504B47FA75}"/>
          </ac:spMkLst>
        </pc:spChg>
        <pc:spChg chg="mod">
          <ac:chgData name="Одончимэг Доржготов" userId="d81f904f-af85-4c44-9852-62b6c8b798cb" providerId="ADAL" clId="{E7D1712B-29A5-45CB-BCB8-FAB306ADAD43}" dt="2026-03-12T08:42:21.313" v="514" actId="404"/>
          <ac:spMkLst>
            <pc:docMk/>
            <pc:sldMk cId="1189319692" sldId="4865"/>
            <ac:spMk id="4" creationId="{302C095D-EE37-4152-D47D-9A3C7DF56ABA}"/>
          </ac:spMkLst>
        </pc:spChg>
        <pc:spChg chg="del">
          <ac:chgData name="Одончимэг Доржготов" userId="d81f904f-af85-4c44-9852-62b6c8b798cb" providerId="ADAL" clId="{E7D1712B-29A5-45CB-BCB8-FAB306ADAD43}" dt="2026-03-12T07:48:55.438" v="6" actId="478"/>
          <ac:spMkLst>
            <pc:docMk/>
            <pc:sldMk cId="1189319692" sldId="4865"/>
            <ac:spMk id="5" creationId="{7870272F-D9B6-7D7B-E3BE-1B29D7782464}"/>
          </ac:spMkLst>
        </pc:spChg>
        <pc:spChg chg="mod">
          <ac:chgData name="Одончимэг Доржготов" userId="d81f904f-af85-4c44-9852-62b6c8b798cb" providerId="ADAL" clId="{E7D1712B-29A5-45CB-BCB8-FAB306ADAD43}" dt="2026-03-12T08:42:21.313" v="514" actId="404"/>
          <ac:spMkLst>
            <pc:docMk/>
            <pc:sldMk cId="1189319692" sldId="4865"/>
            <ac:spMk id="12" creationId="{227EF46F-B840-8C50-43F2-96495349E445}"/>
          </ac:spMkLst>
        </pc:spChg>
        <pc:spChg chg="mod">
          <ac:chgData name="Одончимэг Доржготов" userId="d81f904f-af85-4c44-9852-62b6c8b798cb" providerId="ADAL" clId="{E7D1712B-29A5-45CB-BCB8-FAB306ADAD43}" dt="2026-03-12T08:35:14.860" v="427"/>
          <ac:spMkLst>
            <pc:docMk/>
            <pc:sldMk cId="1189319692" sldId="4865"/>
            <ac:spMk id="16" creationId="{7D41950D-D9C6-D3C5-9EF5-78482F5C0B7C}"/>
          </ac:spMkLst>
        </pc:spChg>
        <pc:spChg chg="mod">
          <ac:chgData name="Одончимэг Доржготов" userId="d81f904f-af85-4c44-9852-62b6c8b798cb" providerId="ADAL" clId="{E7D1712B-29A5-45CB-BCB8-FAB306ADAD43}" dt="2026-03-12T08:42:21.313" v="514" actId="404"/>
          <ac:spMkLst>
            <pc:docMk/>
            <pc:sldMk cId="1189319692" sldId="4865"/>
            <ac:spMk id="17" creationId="{D39B6898-FDF3-FA6F-2BFD-11BF1823CEF4}"/>
          </ac:spMkLst>
        </pc:spChg>
        <pc:spChg chg="mod">
          <ac:chgData name="Одончимэг Доржготов" userId="d81f904f-af85-4c44-9852-62b6c8b798cb" providerId="ADAL" clId="{E7D1712B-29A5-45CB-BCB8-FAB306ADAD43}" dt="2026-03-12T08:42:21.313" v="514" actId="404"/>
          <ac:spMkLst>
            <pc:docMk/>
            <pc:sldMk cId="1189319692" sldId="4865"/>
            <ac:spMk id="18" creationId="{784EB8C9-9621-E719-F781-E2B4C6B43015}"/>
          </ac:spMkLst>
        </pc:spChg>
        <pc:spChg chg="mod">
          <ac:chgData name="Одончимэг Доржготов" userId="d81f904f-af85-4c44-9852-62b6c8b798cb" providerId="ADAL" clId="{E7D1712B-29A5-45CB-BCB8-FAB306ADAD43}" dt="2026-03-12T08:42:21.313" v="514" actId="404"/>
          <ac:spMkLst>
            <pc:docMk/>
            <pc:sldMk cId="1189319692" sldId="4865"/>
            <ac:spMk id="19" creationId="{C18F8EF2-4BE0-01E3-B446-1FBA6F101B44}"/>
          </ac:spMkLst>
        </pc:spChg>
        <pc:spChg chg="mod">
          <ac:chgData name="Одончимэг Доржготов" userId="d81f904f-af85-4c44-9852-62b6c8b798cb" providerId="ADAL" clId="{E7D1712B-29A5-45CB-BCB8-FAB306ADAD43}" dt="2026-03-12T08:35:14.860" v="427"/>
          <ac:spMkLst>
            <pc:docMk/>
            <pc:sldMk cId="1189319692" sldId="4865"/>
            <ac:spMk id="20" creationId="{F4CFA46F-05EC-279C-D2D0-D786EB380441}"/>
          </ac:spMkLst>
        </pc:spChg>
        <pc:spChg chg="mod">
          <ac:chgData name="Одончимэг Доржготов" userId="d81f904f-af85-4c44-9852-62b6c8b798cb" providerId="ADAL" clId="{E7D1712B-29A5-45CB-BCB8-FAB306ADAD43}" dt="2026-03-12T08:42:21.313" v="514" actId="404"/>
          <ac:spMkLst>
            <pc:docMk/>
            <pc:sldMk cId="1189319692" sldId="4865"/>
            <ac:spMk id="21" creationId="{0BEA16AC-A74E-BA28-2E34-77BB1980235C}"/>
          </ac:spMkLst>
        </pc:spChg>
        <pc:spChg chg="mod">
          <ac:chgData name="Одончимэг Доржготов" userId="d81f904f-af85-4c44-9852-62b6c8b798cb" providerId="ADAL" clId="{E7D1712B-29A5-45CB-BCB8-FAB306ADAD43}" dt="2026-03-12T08:42:21.313" v="514" actId="404"/>
          <ac:spMkLst>
            <pc:docMk/>
            <pc:sldMk cId="1189319692" sldId="4865"/>
            <ac:spMk id="22" creationId="{E2E68515-E909-EA6A-566D-B8CA0DD5F915}"/>
          </ac:spMkLst>
        </pc:spChg>
        <pc:spChg chg="mod">
          <ac:chgData name="Одончимэг Доржготов" userId="d81f904f-af85-4c44-9852-62b6c8b798cb" providerId="ADAL" clId="{E7D1712B-29A5-45CB-BCB8-FAB306ADAD43}" dt="2026-03-12T08:35:14.860" v="427"/>
          <ac:spMkLst>
            <pc:docMk/>
            <pc:sldMk cId="1189319692" sldId="4865"/>
            <ac:spMk id="23" creationId="{6A231756-DF71-9939-4E73-A5C2302A2018}"/>
          </ac:spMkLst>
        </pc:spChg>
        <pc:spChg chg="mod">
          <ac:chgData name="Одончимэг Доржготов" userId="d81f904f-af85-4c44-9852-62b6c8b798cb" providerId="ADAL" clId="{E7D1712B-29A5-45CB-BCB8-FAB306ADAD43}" dt="2026-03-12T08:35:14.860" v="427"/>
          <ac:spMkLst>
            <pc:docMk/>
            <pc:sldMk cId="1189319692" sldId="4865"/>
            <ac:spMk id="24" creationId="{8DE76E6D-1E0F-77A5-CF26-9566AD5CB139}"/>
          </ac:spMkLst>
        </pc:spChg>
        <pc:spChg chg="mod">
          <ac:chgData name="Одончимэг Доржготов" userId="d81f904f-af85-4c44-9852-62b6c8b798cb" providerId="ADAL" clId="{E7D1712B-29A5-45CB-BCB8-FAB306ADAD43}" dt="2026-03-12T08:42:56.412" v="525" actId="403"/>
          <ac:spMkLst>
            <pc:docMk/>
            <pc:sldMk cId="1189319692" sldId="4865"/>
            <ac:spMk id="26" creationId="{036E72B2-D474-BDC9-DC6E-654CCF971985}"/>
          </ac:spMkLst>
        </pc:spChg>
        <pc:spChg chg="mod">
          <ac:chgData name="Одончимэг Доржготов" userId="d81f904f-af85-4c44-9852-62b6c8b798cb" providerId="ADAL" clId="{E7D1712B-29A5-45CB-BCB8-FAB306ADAD43}" dt="2026-03-12T11:46:08.968" v="690" actId="1076"/>
          <ac:spMkLst>
            <pc:docMk/>
            <pc:sldMk cId="1189319692" sldId="4865"/>
            <ac:spMk id="43" creationId="{03EE5A55-BCB6-FCDC-71EF-0A8B300C5CC8}"/>
          </ac:spMkLst>
        </pc:spChg>
        <pc:spChg chg="mod">
          <ac:chgData name="Одончимэг Доржготов" userId="d81f904f-af85-4c44-9852-62b6c8b798cb" providerId="ADAL" clId="{E7D1712B-29A5-45CB-BCB8-FAB306ADAD43}" dt="2026-03-12T11:46:23.431" v="693" actId="1076"/>
          <ac:spMkLst>
            <pc:docMk/>
            <pc:sldMk cId="1189319692" sldId="4865"/>
            <ac:spMk id="47" creationId="{3AEF59E1-BBF4-CE99-8EBE-B47A449F2240}"/>
          </ac:spMkLst>
        </pc:spChg>
        <pc:spChg chg="mod">
          <ac:chgData name="Одончимэг Доржготов" userId="d81f904f-af85-4c44-9852-62b6c8b798cb" providerId="ADAL" clId="{E7D1712B-29A5-45CB-BCB8-FAB306ADAD43}" dt="2026-03-12T11:46:11.806" v="691" actId="1076"/>
          <ac:spMkLst>
            <pc:docMk/>
            <pc:sldMk cId="1189319692" sldId="4865"/>
            <ac:spMk id="50" creationId="{69ADAD59-7B66-8706-4D8E-05CABB31DBC2}"/>
          </ac:spMkLst>
        </pc:spChg>
        <pc:grpChg chg="del">
          <ac:chgData name="Одончимэг Доржготов" userId="d81f904f-af85-4c44-9852-62b6c8b798cb" providerId="ADAL" clId="{E7D1712B-29A5-45CB-BCB8-FAB306ADAD43}" dt="2026-03-12T07:48:57.802" v="7" actId="478"/>
          <ac:grpSpMkLst>
            <pc:docMk/>
            <pc:sldMk cId="1189319692" sldId="4865"/>
            <ac:grpSpMk id="6" creationId="{DA85CBAA-356A-202B-4BDE-9BE511D6070B}"/>
          </ac:grpSpMkLst>
        </pc:grpChg>
        <pc:grpChg chg="mod">
          <ac:chgData name="Одончимэг Доржготов" userId="d81f904f-af85-4c44-9852-62b6c8b798cb" providerId="ADAL" clId="{E7D1712B-29A5-45CB-BCB8-FAB306ADAD43}" dt="2026-03-12T11:46:15.391" v="692" actId="1076"/>
          <ac:grpSpMkLst>
            <pc:docMk/>
            <pc:sldMk cId="1189319692" sldId="4865"/>
            <ac:grpSpMk id="13" creationId="{1D349C92-9284-51BE-6659-B3331CCAF405}"/>
          </ac:grpSpMkLst>
        </pc:grpChg>
        <pc:grpChg chg="add mod">
          <ac:chgData name="Одончимэг Доржготов" userId="d81f904f-af85-4c44-9852-62b6c8b798cb" providerId="ADAL" clId="{E7D1712B-29A5-45CB-BCB8-FAB306ADAD43}" dt="2026-03-12T08:35:14.860" v="427"/>
          <ac:grpSpMkLst>
            <pc:docMk/>
            <pc:sldMk cId="1189319692" sldId="4865"/>
            <ac:grpSpMk id="14" creationId="{5FD59EE2-51E5-DA8F-4A43-B671E41FC4B6}"/>
          </ac:grpSpMkLst>
        </pc:grpChg>
        <pc:grpChg chg="mod">
          <ac:chgData name="Одончимэг Доржготов" userId="d81f904f-af85-4c44-9852-62b6c8b798cb" providerId="ADAL" clId="{E7D1712B-29A5-45CB-BCB8-FAB306ADAD43}" dt="2026-03-12T08:35:14.860" v="427"/>
          <ac:grpSpMkLst>
            <pc:docMk/>
            <pc:sldMk cId="1189319692" sldId="4865"/>
            <ac:grpSpMk id="15" creationId="{BAB98A38-9B89-7586-CE4B-78FC746DACEB}"/>
          </ac:grpSpMkLst>
        </pc:grpChg>
        <pc:cxnChg chg="mod">
          <ac:chgData name="Одончимэг Доржготов" userId="d81f904f-af85-4c44-9852-62b6c8b798cb" providerId="ADAL" clId="{E7D1712B-29A5-45CB-BCB8-FAB306ADAD43}" dt="2026-03-12T08:42:42.200" v="520" actId="14100"/>
          <ac:cxnSpMkLst>
            <pc:docMk/>
            <pc:sldMk cId="1189319692" sldId="4865"/>
            <ac:cxnSpMk id="2" creationId="{105328C9-DA65-CEB7-1DF6-C3B5C6CD3AF4}"/>
          </ac:cxnSpMkLst>
        </pc:cxnChg>
      </pc:sldChg>
      <pc:sldChg chg="addSp delSp modSp mod">
        <pc:chgData name="Одончимэг Доржготов" userId="d81f904f-af85-4c44-9852-62b6c8b798cb" providerId="ADAL" clId="{E7D1712B-29A5-45CB-BCB8-FAB306ADAD43}" dt="2026-03-12T11:47:01.952" v="699" actId="1076"/>
        <pc:sldMkLst>
          <pc:docMk/>
          <pc:sldMk cId="167953620" sldId="4866"/>
        </pc:sldMkLst>
        <pc:spChg chg="mod">
          <ac:chgData name="Одончимэг Доржготов" userId="d81f904f-af85-4c44-9852-62b6c8b798cb" providerId="ADAL" clId="{E7D1712B-29A5-45CB-BCB8-FAB306ADAD43}" dt="2026-03-12T08:45:50.294" v="551" actId="404"/>
          <ac:spMkLst>
            <pc:docMk/>
            <pc:sldMk cId="167953620" sldId="4866"/>
            <ac:spMk id="4" creationId="{9DFD69B1-6697-D1EB-D717-F75CE24F59F3}"/>
          </ac:spMkLst>
        </pc:spChg>
        <pc:spChg chg="del">
          <ac:chgData name="Одончимэг Доржготов" userId="d81f904f-af85-4c44-9852-62b6c8b798cb" providerId="ADAL" clId="{E7D1712B-29A5-45CB-BCB8-FAB306ADAD43}" dt="2026-03-12T07:48:41.456" v="4" actId="478"/>
          <ac:spMkLst>
            <pc:docMk/>
            <pc:sldMk cId="167953620" sldId="4866"/>
            <ac:spMk id="5" creationId="{FF570D9A-DA2C-9262-B89A-3FFDA86CB0FA}"/>
          </ac:spMkLst>
        </pc:spChg>
        <pc:spChg chg="mod">
          <ac:chgData name="Одончимэг Доржготов" userId="d81f904f-af85-4c44-9852-62b6c8b798cb" providerId="ADAL" clId="{E7D1712B-29A5-45CB-BCB8-FAB306ADAD43}" dt="2026-03-12T08:49:54.850" v="563" actId="1076"/>
          <ac:spMkLst>
            <pc:docMk/>
            <pc:sldMk cId="167953620" sldId="4866"/>
            <ac:spMk id="13" creationId="{A4257212-CDB7-E506-F72E-6C7AC1CCECA4}"/>
          </ac:spMkLst>
        </pc:spChg>
        <pc:spChg chg="mod">
          <ac:chgData name="Одончимэг Доржготов" userId="d81f904f-af85-4c44-9852-62b6c8b798cb" providerId="ADAL" clId="{E7D1712B-29A5-45CB-BCB8-FAB306ADAD43}" dt="2026-03-12T08:35:17.974" v="428"/>
          <ac:spMkLst>
            <pc:docMk/>
            <pc:sldMk cId="167953620" sldId="4866"/>
            <ac:spMk id="14" creationId="{C914643E-D42F-E786-3DF8-D800297280B6}"/>
          </ac:spMkLst>
        </pc:spChg>
        <pc:spChg chg="mod">
          <ac:chgData name="Одончимэг Доржготов" userId="d81f904f-af85-4c44-9852-62b6c8b798cb" providerId="ADAL" clId="{E7D1712B-29A5-45CB-BCB8-FAB306ADAD43}" dt="2026-03-12T08:35:17.974" v="428"/>
          <ac:spMkLst>
            <pc:docMk/>
            <pc:sldMk cId="167953620" sldId="4866"/>
            <ac:spMk id="18" creationId="{50CAA7D4-BB1C-B6AC-045E-A198A0DAD655}"/>
          </ac:spMkLst>
        </pc:spChg>
        <pc:spChg chg="mod">
          <ac:chgData name="Одончимэг Доржготов" userId="d81f904f-af85-4c44-9852-62b6c8b798cb" providerId="ADAL" clId="{E7D1712B-29A5-45CB-BCB8-FAB306ADAD43}" dt="2026-03-12T08:35:17.974" v="428"/>
          <ac:spMkLst>
            <pc:docMk/>
            <pc:sldMk cId="167953620" sldId="4866"/>
            <ac:spMk id="21" creationId="{F8EC7894-E252-A37F-D7E7-0FCF8F4EBD6E}"/>
          </ac:spMkLst>
        </pc:spChg>
        <pc:spChg chg="mod">
          <ac:chgData name="Одончимэг Доржготов" userId="d81f904f-af85-4c44-9852-62b6c8b798cb" providerId="ADAL" clId="{E7D1712B-29A5-45CB-BCB8-FAB306ADAD43}" dt="2026-03-12T08:35:17.974" v="428"/>
          <ac:spMkLst>
            <pc:docMk/>
            <pc:sldMk cId="167953620" sldId="4866"/>
            <ac:spMk id="22" creationId="{497EBDC6-BF1B-92EC-DF3D-DAB27F3DC431}"/>
          </ac:spMkLst>
        </pc:spChg>
        <pc:spChg chg="mod">
          <ac:chgData name="Одончимэг Доржготов" userId="d81f904f-af85-4c44-9852-62b6c8b798cb" providerId="ADAL" clId="{E7D1712B-29A5-45CB-BCB8-FAB306ADAD43}" dt="2026-03-12T08:49:39.474" v="562" actId="1076"/>
          <ac:spMkLst>
            <pc:docMk/>
            <pc:sldMk cId="167953620" sldId="4866"/>
            <ac:spMk id="27" creationId="{69C64442-5D8A-D799-6AD0-133E1DD3CE55}"/>
          </ac:spMkLst>
        </pc:spChg>
        <pc:spChg chg="mod">
          <ac:chgData name="Одончимэг Доржготов" userId="d81f904f-af85-4c44-9852-62b6c8b798cb" providerId="ADAL" clId="{E7D1712B-29A5-45CB-BCB8-FAB306ADAD43}" dt="2026-03-12T08:50:21.482" v="568" actId="1076"/>
          <ac:spMkLst>
            <pc:docMk/>
            <pc:sldMk cId="167953620" sldId="4866"/>
            <ac:spMk id="31" creationId="{EFD17DF2-55E2-E8F2-070D-5E0D44054053}"/>
          </ac:spMkLst>
        </pc:spChg>
        <pc:spChg chg="mod">
          <ac:chgData name="Одончимэг Доржготов" userId="d81f904f-af85-4c44-9852-62b6c8b798cb" providerId="ADAL" clId="{E7D1712B-29A5-45CB-BCB8-FAB306ADAD43}" dt="2026-03-12T11:47:01.952" v="699" actId="1076"/>
          <ac:spMkLst>
            <pc:docMk/>
            <pc:sldMk cId="167953620" sldId="4866"/>
            <ac:spMk id="33" creationId="{BB23DC76-8D27-7F88-3D73-9B9AC3722DEF}"/>
          </ac:spMkLst>
        </pc:spChg>
        <pc:spChg chg="mod">
          <ac:chgData name="Одончимэг Доржготов" userId="d81f904f-af85-4c44-9852-62b6c8b798cb" providerId="ADAL" clId="{E7D1712B-29A5-45CB-BCB8-FAB306ADAD43}" dt="2026-03-12T08:50:10.503" v="566" actId="1076"/>
          <ac:spMkLst>
            <pc:docMk/>
            <pc:sldMk cId="167953620" sldId="4866"/>
            <ac:spMk id="46" creationId="{FA2B13EA-FE60-0399-44FF-8421C4BFFC75}"/>
          </ac:spMkLst>
        </pc:spChg>
        <pc:spChg chg="mod">
          <ac:chgData name="Одончимэг Доржготов" userId="d81f904f-af85-4c44-9852-62b6c8b798cb" providerId="ADAL" clId="{E7D1712B-29A5-45CB-BCB8-FAB306ADAD43}" dt="2026-03-12T08:50:02.329" v="564" actId="1076"/>
          <ac:spMkLst>
            <pc:docMk/>
            <pc:sldMk cId="167953620" sldId="4866"/>
            <ac:spMk id="53" creationId="{B96A12ED-86CD-437C-E14E-A3741405D191}"/>
          </ac:spMkLst>
        </pc:spChg>
        <pc:spChg chg="mod">
          <ac:chgData name="Одончимэг Доржготов" userId="d81f904f-af85-4c44-9852-62b6c8b798cb" providerId="ADAL" clId="{E7D1712B-29A5-45CB-BCB8-FAB306ADAD43}" dt="2026-03-12T08:50:28.166" v="570" actId="1076"/>
          <ac:spMkLst>
            <pc:docMk/>
            <pc:sldMk cId="167953620" sldId="4866"/>
            <ac:spMk id="57" creationId="{96556EDF-F8D0-5D77-5F7F-7B1EA44E5B7B}"/>
          </ac:spMkLst>
        </pc:spChg>
        <pc:spChg chg="mod">
          <ac:chgData name="Одончимэг Доржготов" userId="d81f904f-af85-4c44-9852-62b6c8b798cb" providerId="ADAL" clId="{E7D1712B-29A5-45CB-BCB8-FAB306ADAD43}" dt="2026-03-12T08:50:14.224" v="567" actId="1076"/>
          <ac:spMkLst>
            <pc:docMk/>
            <pc:sldMk cId="167953620" sldId="4866"/>
            <ac:spMk id="59" creationId="{09319C12-7DEA-F7A9-6D05-A43DDBB9A55F}"/>
          </ac:spMkLst>
        </pc:spChg>
        <pc:spChg chg="mod">
          <ac:chgData name="Одончимэг Доржготов" userId="d81f904f-af85-4c44-9852-62b6c8b798cb" providerId="ADAL" clId="{E7D1712B-29A5-45CB-BCB8-FAB306ADAD43}" dt="2026-03-12T08:50:05.543" v="565" actId="1076"/>
          <ac:spMkLst>
            <pc:docMk/>
            <pc:sldMk cId="167953620" sldId="4866"/>
            <ac:spMk id="60" creationId="{60BD95C0-3DD8-D58E-67EE-1D7C8F2445D4}"/>
          </ac:spMkLst>
        </pc:spChg>
        <pc:spChg chg="mod">
          <ac:chgData name="Одончимэг Доржготов" userId="d81f904f-af85-4c44-9852-62b6c8b798cb" providerId="ADAL" clId="{E7D1712B-29A5-45CB-BCB8-FAB306ADAD43}" dt="2026-03-12T11:46:57.360" v="698" actId="1076"/>
          <ac:spMkLst>
            <pc:docMk/>
            <pc:sldMk cId="167953620" sldId="4866"/>
            <ac:spMk id="65" creationId="{DF3DC8D9-384E-5CF4-919B-9EEC297A9A55}"/>
          </ac:spMkLst>
        </pc:spChg>
        <pc:spChg chg="mod">
          <ac:chgData name="Одончимэг Доржготов" userId="d81f904f-af85-4c44-9852-62b6c8b798cb" providerId="ADAL" clId="{E7D1712B-29A5-45CB-BCB8-FAB306ADAD43}" dt="2026-03-12T08:49:39.474" v="562" actId="1076"/>
          <ac:spMkLst>
            <pc:docMk/>
            <pc:sldMk cId="167953620" sldId="4866"/>
            <ac:spMk id="71" creationId="{4D0AA708-CAC1-0335-080C-C8BE1B920234}"/>
          </ac:spMkLst>
        </pc:spChg>
        <pc:spChg chg="mod">
          <ac:chgData name="Одончимэг Доржготов" userId="d81f904f-af85-4c44-9852-62b6c8b798cb" providerId="ADAL" clId="{E7D1712B-29A5-45CB-BCB8-FAB306ADAD43}" dt="2026-03-12T08:49:39.474" v="562" actId="1076"/>
          <ac:spMkLst>
            <pc:docMk/>
            <pc:sldMk cId="167953620" sldId="4866"/>
            <ac:spMk id="73" creationId="{58DCF019-BF84-2480-F5EC-489A1EAFD26C}"/>
          </ac:spMkLst>
        </pc:spChg>
        <pc:spChg chg="mod">
          <ac:chgData name="Одончимэг Доржготов" userId="d81f904f-af85-4c44-9852-62b6c8b798cb" providerId="ADAL" clId="{E7D1712B-29A5-45CB-BCB8-FAB306ADAD43}" dt="2026-03-12T08:49:39.474" v="562" actId="1076"/>
          <ac:spMkLst>
            <pc:docMk/>
            <pc:sldMk cId="167953620" sldId="4866"/>
            <ac:spMk id="75" creationId="{1C59627A-CCB1-DE02-F085-631CA41FC784}"/>
          </ac:spMkLst>
        </pc:spChg>
        <pc:spChg chg="mod">
          <ac:chgData name="Одончимэг Доржготов" userId="d81f904f-af85-4c44-9852-62b6c8b798cb" providerId="ADAL" clId="{E7D1712B-29A5-45CB-BCB8-FAB306ADAD43}" dt="2026-03-12T08:49:39.474" v="562" actId="1076"/>
          <ac:spMkLst>
            <pc:docMk/>
            <pc:sldMk cId="167953620" sldId="4866"/>
            <ac:spMk id="80" creationId="{8DEC0A11-725E-50D8-EAE0-B512C997CEDC}"/>
          </ac:spMkLst>
        </pc:spChg>
        <pc:spChg chg="mod">
          <ac:chgData name="Одончимэг Доржготов" userId="d81f904f-af85-4c44-9852-62b6c8b798cb" providerId="ADAL" clId="{E7D1712B-29A5-45CB-BCB8-FAB306ADAD43}" dt="2026-03-12T08:49:39.474" v="562" actId="1076"/>
          <ac:spMkLst>
            <pc:docMk/>
            <pc:sldMk cId="167953620" sldId="4866"/>
            <ac:spMk id="83" creationId="{70BA2B30-5345-8316-0309-9787E01F53BA}"/>
          </ac:spMkLst>
        </pc:spChg>
        <pc:grpChg chg="add mod">
          <ac:chgData name="Одончимэг Доржготов" userId="d81f904f-af85-4c44-9852-62b6c8b798cb" providerId="ADAL" clId="{E7D1712B-29A5-45CB-BCB8-FAB306ADAD43}" dt="2026-03-12T08:35:17.974" v="428"/>
          <ac:grpSpMkLst>
            <pc:docMk/>
            <pc:sldMk cId="167953620" sldId="4866"/>
            <ac:grpSpMk id="2" creationId="{8A6C37CB-D8D0-01D2-9713-F2E6D14DEA8B}"/>
          </ac:grpSpMkLst>
        </pc:grpChg>
        <pc:grpChg chg="mod">
          <ac:chgData name="Одончимэг Доржготов" userId="d81f904f-af85-4c44-9852-62b6c8b798cb" providerId="ADAL" clId="{E7D1712B-29A5-45CB-BCB8-FAB306ADAD43}" dt="2026-03-12T08:35:17.974" v="428"/>
          <ac:grpSpMkLst>
            <pc:docMk/>
            <pc:sldMk cId="167953620" sldId="4866"/>
            <ac:grpSpMk id="3" creationId="{C241FA75-8F1A-6E53-8F88-13E017F23072}"/>
          </ac:grpSpMkLst>
        </pc:grpChg>
        <pc:grpChg chg="del">
          <ac:chgData name="Одончимэг Доржготов" userId="d81f904f-af85-4c44-9852-62b6c8b798cb" providerId="ADAL" clId="{E7D1712B-29A5-45CB-BCB8-FAB306ADAD43}" dt="2026-03-12T07:48:44.597" v="5" actId="478"/>
          <ac:grpSpMkLst>
            <pc:docMk/>
            <pc:sldMk cId="167953620" sldId="4866"/>
            <ac:grpSpMk id="6" creationId="{0B21ED88-AF09-5F5C-D3BB-6830E27E0A2B}"/>
          </ac:grpSpMkLst>
        </pc:grpChg>
        <pc:grpChg chg="del">
          <ac:chgData name="Одончимэг Доржготов" userId="d81f904f-af85-4c44-9852-62b6c8b798cb" providerId="ADAL" clId="{E7D1712B-29A5-45CB-BCB8-FAB306ADAD43}" dt="2026-03-12T08:45:08.787" v="541" actId="478"/>
          <ac:grpSpMkLst>
            <pc:docMk/>
            <pc:sldMk cId="167953620" sldId="4866"/>
            <ac:grpSpMk id="15" creationId="{46077214-6314-195E-AC63-5E75B93A14DA}"/>
          </ac:grpSpMkLst>
        </pc:grpChg>
        <pc:grpChg chg="add mod">
          <ac:chgData name="Одончимэг Доржготов" userId="d81f904f-af85-4c44-9852-62b6c8b798cb" providerId="ADAL" clId="{E7D1712B-29A5-45CB-BCB8-FAB306ADAD43}" dt="2026-03-12T08:49:07.456" v="560" actId="164"/>
          <ac:grpSpMkLst>
            <pc:docMk/>
            <pc:sldMk cId="167953620" sldId="4866"/>
            <ac:grpSpMk id="25" creationId="{14F77862-195E-7541-C574-70DD80E543FC}"/>
          </ac:grpSpMkLst>
        </pc:grpChg>
        <pc:picChg chg="mod">
          <ac:chgData name="Одончимэг Доржготов" userId="d81f904f-af85-4c44-9852-62b6c8b798cb" providerId="ADAL" clId="{E7D1712B-29A5-45CB-BCB8-FAB306ADAD43}" dt="2026-03-12T08:50:41.372" v="571" actId="1076"/>
          <ac:picMkLst>
            <pc:docMk/>
            <pc:sldMk cId="167953620" sldId="4866"/>
            <ac:picMk id="45" creationId="{451E302B-CCCB-D2E2-6599-7CD35CEAB3E2}"/>
          </ac:picMkLst>
        </pc:picChg>
        <pc:picChg chg="mod">
          <ac:chgData name="Одончимэг Доржготов" userId="d81f904f-af85-4c44-9852-62b6c8b798cb" providerId="ADAL" clId="{E7D1712B-29A5-45CB-BCB8-FAB306ADAD43}" dt="2026-03-12T11:46:37.272" v="695" actId="1076"/>
          <ac:picMkLst>
            <pc:docMk/>
            <pc:sldMk cId="167953620" sldId="4866"/>
            <ac:picMk id="50" creationId="{EC0267D9-2BA5-E9FE-6ECA-F59A914CD57A}"/>
          </ac:picMkLst>
        </pc:picChg>
        <pc:picChg chg="mod">
          <ac:chgData name="Одончимэг Доржготов" userId="d81f904f-af85-4c44-9852-62b6c8b798cb" providerId="ADAL" clId="{E7D1712B-29A5-45CB-BCB8-FAB306ADAD43}" dt="2026-03-12T08:50:41.372" v="571" actId="1076"/>
          <ac:picMkLst>
            <pc:docMk/>
            <pc:sldMk cId="167953620" sldId="4866"/>
            <ac:picMk id="55" creationId="{C23967DC-A326-3AB7-200B-2F9412FA7488}"/>
          </ac:picMkLst>
        </pc:picChg>
        <pc:cxnChg chg="mod">
          <ac:chgData name="Одончимэг Доржготов" userId="d81f904f-af85-4c44-9852-62b6c8b798cb" providerId="ADAL" clId="{E7D1712B-29A5-45CB-BCB8-FAB306ADAD43}" dt="2026-03-12T11:46:30.689" v="694" actId="14100"/>
          <ac:cxnSpMkLst>
            <pc:docMk/>
            <pc:sldMk cId="167953620" sldId="4866"/>
            <ac:cxnSpMk id="12" creationId="{3250D0C4-CD1C-7648-0B69-901ED6C3A812}"/>
          </ac:cxnSpMkLst>
        </pc:cxnChg>
      </pc:sldChg>
      <pc:sldChg chg="addSp delSp modSp mod">
        <pc:chgData name="Одончимэг Доржготов" userId="d81f904f-af85-4c44-9852-62b6c8b798cb" providerId="ADAL" clId="{E7D1712B-29A5-45CB-BCB8-FAB306ADAD43}" dt="2026-03-12T11:48:12.931" v="706" actId="14100"/>
        <pc:sldMkLst>
          <pc:docMk/>
          <pc:sldMk cId="3223359544" sldId="4867"/>
        </pc:sldMkLst>
        <pc:spChg chg="mod">
          <ac:chgData name="Одончимэг Доржготов" userId="d81f904f-af85-4c44-9852-62b6c8b798cb" providerId="ADAL" clId="{E7D1712B-29A5-45CB-BCB8-FAB306ADAD43}" dt="2026-03-12T08:57:04.169" v="645" actId="1076"/>
          <ac:spMkLst>
            <pc:docMk/>
            <pc:sldMk cId="3223359544" sldId="4867"/>
            <ac:spMk id="3" creationId="{3626DAD7-C0E9-98F5-4203-F91109F05365}"/>
          </ac:spMkLst>
        </pc:spChg>
        <pc:spChg chg="del">
          <ac:chgData name="Одончимэг Доржготов" userId="d81f904f-af85-4c44-9852-62b6c8b798cb" providerId="ADAL" clId="{E7D1712B-29A5-45CB-BCB8-FAB306ADAD43}" dt="2026-03-12T07:45:04.282" v="2" actId="478"/>
          <ac:spMkLst>
            <pc:docMk/>
            <pc:sldMk cId="3223359544" sldId="4867"/>
            <ac:spMk id="4" creationId="{DAA097A2-E79E-D906-B7BA-CBED3BF4C071}"/>
          </ac:spMkLst>
        </pc:spChg>
        <pc:spChg chg="mod">
          <ac:chgData name="Одончимэг Доржготов" userId="d81f904f-af85-4c44-9852-62b6c8b798cb" providerId="ADAL" clId="{E7D1712B-29A5-45CB-BCB8-FAB306ADAD43}" dt="2026-03-12T08:57:04.169" v="645" actId="1076"/>
          <ac:spMkLst>
            <pc:docMk/>
            <pc:sldMk cId="3223359544" sldId="4867"/>
            <ac:spMk id="12" creationId="{E4EC54A9-650D-133E-4647-9A55D4A6A981}"/>
          </ac:spMkLst>
        </pc:spChg>
        <pc:spChg chg="mod">
          <ac:chgData name="Одончимэг Доржготов" userId="d81f904f-af85-4c44-9852-62b6c8b798cb" providerId="ADAL" clId="{E7D1712B-29A5-45CB-BCB8-FAB306ADAD43}" dt="2026-03-12T08:57:04.169" v="645" actId="1076"/>
          <ac:spMkLst>
            <pc:docMk/>
            <pc:sldMk cId="3223359544" sldId="4867"/>
            <ac:spMk id="13" creationId="{441AAC36-D1A9-5A4A-A891-BBB08B723B33}"/>
          </ac:spMkLst>
        </pc:spChg>
        <pc:spChg chg="mod">
          <ac:chgData name="Одончимэг Доржготов" userId="d81f904f-af85-4c44-9852-62b6c8b798cb" providerId="ADAL" clId="{E7D1712B-29A5-45CB-BCB8-FAB306ADAD43}" dt="2026-03-12T08:57:04.169" v="645" actId="1076"/>
          <ac:spMkLst>
            <pc:docMk/>
            <pc:sldMk cId="3223359544" sldId="4867"/>
            <ac:spMk id="14" creationId="{07F3D38C-899C-AE17-D46B-AA7D7C8E4715}"/>
          </ac:spMkLst>
        </pc:spChg>
        <pc:spChg chg="mod">
          <ac:chgData name="Одончимэг Доржготов" userId="d81f904f-af85-4c44-9852-62b6c8b798cb" providerId="ADAL" clId="{E7D1712B-29A5-45CB-BCB8-FAB306ADAD43}" dt="2026-03-12T08:57:04.169" v="645" actId="1076"/>
          <ac:spMkLst>
            <pc:docMk/>
            <pc:sldMk cId="3223359544" sldId="4867"/>
            <ac:spMk id="15" creationId="{E5BF7A30-D88B-375A-56BC-FBC61AE0F5CE}"/>
          </ac:spMkLst>
        </pc:spChg>
        <pc:spChg chg="mod">
          <ac:chgData name="Одончимэг Доржготов" userId="d81f904f-af85-4c44-9852-62b6c8b798cb" providerId="ADAL" clId="{E7D1712B-29A5-45CB-BCB8-FAB306ADAD43}" dt="2026-03-12T08:57:04.169" v="645" actId="1076"/>
          <ac:spMkLst>
            <pc:docMk/>
            <pc:sldMk cId="3223359544" sldId="4867"/>
            <ac:spMk id="17" creationId="{EF0C47D1-690D-451F-0B52-9B235C7C6DC3}"/>
          </ac:spMkLst>
        </pc:spChg>
        <pc:spChg chg="mod">
          <ac:chgData name="Одончимэг Доржготов" userId="d81f904f-af85-4c44-9852-62b6c8b798cb" providerId="ADAL" clId="{E7D1712B-29A5-45CB-BCB8-FAB306ADAD43}" dt="2026-03-12T08:35:30.664" v="433"/>
          <ac:spMkLst>
            <pc:docMk/>
            <pc:sldMk cId="3223359544" sldId="4867"/>
            <ac:spMk id="20" creationId="{D6B1A1E8-3C15-F31F-2B18-DEE8EF0F7A87}"/>
          </ac:spMkLst>
        </pc:spChg>
        <pc:spChg chg="mod">
          <ac:chgData name="Одончимэг Доржготов" userId="d81f904f-af85-4c44-9852-62b6c8b798cb" providerId="ADAL" clId="{E7D1712B-29A5-45CB-BCB8-FAB306ADAD43}" dt="2026-03-12T08:57:04.169" v="645" actId="1076"/>
          <ac:spMkLst>
            <pc:docMk/>
            <pc:sldMk cId="3223359544" sldId="4867"/>
            <ac:spMk id="21" creationId="{3B8C8341-BAAA-6383-A0A7-9CBDE4AF242D}"/>
          </ac:spMkLst>
        </pc:spChg>
        <pc:spChg chg="mod">
          <ac:chgData name="Одончимэг Доржготов" userId="d81f904f-af85-4c44-9852-62b6c8b798cb" providerId="ADAL" clId="{E7D1712B-29A5-45CB-BCB8-FAB306ADAD43}" dt="2026-03-12T08:56:45.662" v="644" actId="404"/>
          <ac:spMkLst>
            <pc:docMk/>
            <pc:sldMk cId="3223359544" sldId="4867"/>
            <ac:spMk id="22" creationId="{AEB75104-E277-60DE-0853-E31BF6507E10}"/>
          </ac:spMkLst>
        </pc:spChg>
        <pc:spChg chg="mod">
          <ac:chgData name="Одончимэг Доржготов" userId="d81f904f-af85-4c44-9852-62b6c8b798cb" providerId="ADAL" clId="{E7D1712B-29A5-45CB-BCB8-FAB306ADAD43}" dt="2026-03-12T08:56:45.662" v="644" actId="404"/>
          <ac:spMkLst>
            <pc:docMk/>
            <pc:sldMk cId="3223359544" sldId="4867"/>
            <ac:spMk id="23" creationId="{B9F5F667-568A-FFC7-9022-F67B9272C1CF}"/>
          </ac:spMkLst>
        </pc:spChg>
        <pc:spChg chg="mod">
          <ac:chgData name="Одончимэг Доржготов" userId="d81f904f-af85-4c44-9852-62b6c8b798cb" providerId="ADAL" clId="{E7D1712B-29A5-45CB-BCB8-FAB306ADAD43}" dt="2026-03-12T08:56:45.662" v="644" actId="404"/>
          <ac:spMkLst>
            <pc:docMk/>
            <pc:sldMk cId="3223359544" sldId="4867"/>
            <ac:spMk id="24" creationId="{664A0194-A562-D85C-FBD2-096F15F2DB7C}"/>
          </ac:spMkLst>
        </pc:spChg>
        <pc:spChg chg="mod">
          <ac:chgData name="Одончимэг Доржготов" userId="d81f904f-af85-4c44-9852-62b6c8b798cb" providerId="ADAL" clId="{E7D1712B-29A5-45CB-BCB8-FAB306ADAD43}" dt="2026-03-12T08:56:45.662" v="644" actId="404"/>
          <ac:spMkLst>
            <pc:docMk/>
            <pc:sldMk cId="3223359544" sldId="4867"/>
            <ac:spMk id="25" creationId="{F6B17336-216B-2B24-24B4-265125DEB824}"/>
          </ac:spMkLst>
        </pc:spChg>
        <pc:spChg chg="mod">
          <ac:chgData name="Одончимэг Доржготов" userId="d81f904f-af85-4c44-9852-62b6c8b798cb" providerId="ADAL" clId="{E7D1712B-29A5-45CB-BCB8-FAB306ADAD43}" dt="2026-03-12T08:56:45.662" v="644" actId="404"/>
          <ac:spMkLst>
            <pc:docMk/>
            <pc:sldMk cId="3223359544" sldId="4867"/>
            <ac:spMk id="26" creationId="{E4DEE3E6-85B6-EE78-8025-0450C1077D86}"/>
          </ac:spMkLst>
        </pc:spChg>
        <pc:spChg chg="mod">
          <ac:chgData name="Одончимэг Доржготов" userId="d81f904f-af85-4c44-9852-62b6c8b798cb" providerId="ADAL" clId="{E7D1712B-29A5-45CB-BCB8-FAB306ADAD43}" dt="2026-03-12T08:56:45.662" v="644" actId="404"/>
          <ac:spMkLst>
            <pc:docMk/>
            <pc:sldMk cId="3223359544" sldId="4867"/>
            <ac:spMk id="27" creationId="{06969477-596B-51AC-9FEF-81E35A634CB0}"/>
          </ac:spMkLst>
        </pc:spChg>
        <pc:spChg chg="mod">
          <ac:chgData name="Одончимэг Доржготов" userId="d81f904f-af85-4c44-9852-62b6c8b798cb" providerId="ADAL" clId="{E7D1712B-29A5-45CB-BCB8-FAB306ADAD43}" dt="2026-03-12T08:56:45.662" v="644" actId="404"/>
          <ac:spMkLst>
            <pc:docMk/>
            <pc:sldMk cId="3223359544" sldId="4867"/>
            <ac:spMk id="28" creationId="{4BDA04E5-7065-670C-DFE8-1973A9C04DC0}"/>
          </ac:spMkLst>
        </pc:spChg>
        <pc:spChg chg="mod">
          <ac:chgData name="Одончимэг Доржготов" userId="d81f904f-af85-4c44-9852-62b6c8b798cb" providerId="ADAL" clId="{E7D1712B-29A5-45CB-BCB8-FAB306ADAD43}" dt="2026-03-12T08:56:45.662" v="644" actId="404"/>
          <ac:spMkLst>
            <pc:docMk/>
            <pc:sldMk cId="3223359544" sldId="4867"/>
            <ac:spMk id="29" creationId="{2EC7ADBC-0266-1583-9D80-B3729E1717F1}"/>
          </ac:spMkLst>
        </pc:spChg>
        <pc:spChg chg="mod">
          <ac:chgData name="Одончимэг Доржготов" userId="d81f904f-af85-4c44-9852-62b6c8b798cb" providerId="ADAL" clId="{E7D1712B-29A5-45CB-BCB8-FAB306ADAD43}" dt="2026-03-12T08:56:45.662" v="644" actId="404"/>
          <ac:spMkLst>
            <pc:docMk/>
            <pc:sldMk cId="3223359544" sldId="4867"/>
            <ac:spMk id="30" creationId="{6C268AF8-F120-4A6C-ADDE-23BE6DA8682B}"/>
          </ac:spMkLst>
        </pc:spChg>
        <pc:spChg chg="mod">
          <ac:chgData name="Одончимэг Доржготов" userId="d81f904f-af85-4c44-9852-62b6c8b798cb" providerId="ADAL" clId="{E7D1712B-29A5-45CB-BCB8-FAB306ADAD43}" dt="2026-03-12T08:35:30.664" v="433"/>
          <ac:spMkLst>
            <pc:docMk/>
            <pc:sldMk cId="3223359544" sldId="4867"/>
            <ac:spMk id="31" creationId="{1E58C113-D15F-65FA-0EFD-5C82162A1B6E}"/>
          </ac:spMkLst>
        </pc:spChg>
        <pc:spChg chg="mod">
          <ac:chgData name="Одончимэг Доржготов" userId="d81f904f-af85-4c44-9852-62b6c8b798cb" providerId="ADAL" clId="{E7D1712B-29A5-45CB-BCB8-FAB306ADAD43}" dt="2026-03-12T08:35:30.664" v="433"/>
          <ac:spMkLst>
            <pc:docMk/>
            <pc:sldMk cId="3223359544" sldId="4867"/>
            <ac:spMk id="32" creationId="{D8BDA09D-19A5-6BE1-23B2-CC267E8FD9D9}"/>
          </ac:spMkLst>
        </pc:spChg>
        <pc:spChg chg="mod">
          <ac:chgData name="Одончимэг Доржготов" userId="d81f904f-af85-4c44-9852-62b6c8b798cb" providerId="ADAL" clId="{E7D1712B-29A5-45CB-BCB8-FAB306ADAD43}" dt="2026-03-12T08:35:30.664" v="433"/>
          <ac:spMkLst>
            <pc:docMk/>
            <pc:sldMk cId="3223359544" sldId="4867"/>
            <ac:spMk id="33" creationId="{2E0F15AF-37AE-BA1C-1058-E280B81651A0}"/>
          </ac:spMkLst>
        </pc:spChg>
        <pc:spChg chg="mod">
          <ac:chgData name="Одончимэг Доржготов" userId="d81f904f-af85-4c44-9852-62b6c8b798cb" providerId="ADAL" clId="{E7D1712B-29A5-45CB-BCB8-FAB306ADAD43}" dt="2026-03-12T08:56:12.608" v="637" actId="1076"/>
          <ac:spMkLst>
            <pc:docMk/>
            <pc:sldMk cId="3223359544" sldId="4867"/>
            <ac:spMk id="48" creationId="{FCDFBA3D-5378-EA10-7E66-398B5B3A6795}"/>
          </ac:spMkLst>
        </pc:spChg>
        <pc:spChg chg="mod">
          <ac:chgData name="Одончимэг Доржготов" userId="d81f904f-af85-4c44-9852-62b6c8b798cb" providerId="ADAL" clId="{E7D1712B-29A5-45CB-BCB8-FAB306ADAD43}" dt="2026-03-12T08:57:11.869" v="647" actId="1076"/>
          <ac:spMkLst>
            <pc:docMk/>
            <pc:sldMk cId="3223359544" sldId="4867"/>
            <ac:spMk id="49" creationId="{9A785F2D-1EDA-4FFA-6A36-9354CC8071B5}"/>
          </ac:spMkLst>
        </pc:spChg>
        <pc:spChg chg="mod">
          <ac:chgData name="Одончимэг Доржготов" userId="d81f904f-af85-4c44-9852-62b6c8b798cb" providerId="ADAL" clId="{E7D1712B-29A5-45CB-BCB8-FAB306ADAD43}" dt="2026-03-12T08:56:45.662" v="644" actId="404"/>
          <ac:spMkLst>
            <pc:docMk/>
            <pc:sldMk cId="3223359544" sldId="4867"/>
            <ac:spMk id="50" creationId="{577960C0-A33C-2836-82FA-5CF400F9A56B}"/>
          </ac:spMkLst>
        </pc:spChg>
        <pc:spChg chg="mod">
          <ac:chgData name="Одончимэг Доржготов" userId="d81f904f-af85-4c44-9852-62b6c8b798cb" providerId="ADAL" clId="{E7D1712B-29A5-45CB-BCB8-FAB306ADAD43}" dt="2026-03-12T08:57:26.216" v="650" actId="1076"/>
          <ac:spMkLst>
            <pc:docMk/>
            <pc:sldMk cId="3223359544" sldId="4867"/>
            <ac:spMk id="53" creationId="{8C7DB8E8-D02B-1511-BC1B-9E5126B6BEF8}"/>
          </ac:spMkLst>
        </pc:spChg>
        <pc:grpChg chg="mod">
          <ac:chgData name="Одончимэг Доржготов" userId="d81f904f-af85-4c44-9852-62b6c8b798cb" providerId="ADAL" clId="{E7D1712B-29A5-45CB-BCB8-FAB306ADAD43}" dt="2026-03-12T08:57:04.169" v="645" actId="1076"/>
          <ac:grpSpMkLst>
            <pc:docMk/>
            <pc:sldMk cId="3223359544" sldId="4867"/>
            <ac:grpSpMk id="2" creationId="{4A092FD1-41DA-2DAD-C893-BDF8D7802878}"/>
          </ac:grpSpMkLst>
        </pc:grpChg>
        <pc:grpChg chg="del">
          <ac:chgData name="Одончимэг Доржготов" userId="d81f904f-af85-4c44-9852-62b6c8b798cb" providerId="ADAL" clId="{E7D1712B-29A5-45CB-BCB8-FAB306ADAD43}" dt="2026-03-12T07:47:36.843" v="3" actId="478"/>
          <ac:grpSpMkLst>
            <pc:docMk/>
            <pc:sldMk cId="3223359544" sldId="4867"/>
            <ac:grpSpMk id="5" creationId="{FF59B23F-2B10-7531-3A8E-7D1E18DA4CF6}"/>
          </ac:grpSpMkLst>
        </pc:grpChg>
        <pc:grpChg chg="mod">
          <ac:chgData name="Одончимэг Доржготов" userId="d81f904f-af85-4c44-9852-62b6c8b798cb" providerId="ADAL" clId="{E7D1712B-29A5-45CB-BCB8-FAB306ADAD43}" dt="2026-03-12T08:57:04.169" v="645" actId="1076"/>
          <ac:grpSpMkLst>
            <pc:docMk/>
            <pc:sldMk cId="3223359544" sldId="4867"/>
            <ac:grpSpMk id="16" creationId="{B1F1FD38-2758-811F-A701-142C0885D676}"/>
          </ac:grpSpMkLst>
        </pc:grpChg>
        <pc:grpChg chg="add mod">
          <ac:chgData name="Одончимэг Доржготов" userId="d81f904f-af85-4c44-9852-62b6c8b798cb" providerId="ADAL" clId="{E7D1712B-29A5-45CB-BCB8-FAB306ADAD43}" dt="2026-03-12T08:35:30.664" v="433"/>
          <ac:grpSpMkLst>
            <pc:docMk/>
            <pc:sldMk cId="3223359544" sldId="4867"/>
            <ac:grpSpMk id="18" creationId="{B973BF2B-5CEF-F1A9-6FFC-286D32CB7C79}"/>
          </ac:grpSpMkLst>
        </pc:grpChg>
        <pc:grpChg chg="mod">
          <ac:chgData name="Одончимэг Доржготов" userId="d81f904f-af85-4c44-9852-62b6c8b798cb" providerId="ADAL" clId="{E7D1712B-29A5-45CB-BCB8-FAB306ADAD43}" dt="2026-03-12T08:35:30.664" v="433"/>
          <ac:grpSpMkLst>
            <pc:docMk/>
            <pc:sldMk cId="3223359544" sldId="4867"/>
            <ac:grpSpMk id="19" creationId="{D36B5519-7505-4F7F-DD2D-4CB48178CA14}"/>
          </ac:grpSpMkLst>
        </pc:grpChg>
        <pc:grpChg chg="mod">
          <ac:chgData name="Одончимэг Доржготов" userId="d81f904f-af85-4c44-9852-62b6c8b798cb" providerId="ADAL" clId="{E7D1712B-29A5-45CB-BCB8-FAB306ADAD43}" dt="2026-03-12T08:57:36.967" v="651" actId="1076"/>
          <ac:grpSpMkLst>
            <pc:docMk/>
            <pc:sldMk cId="3223359544" sldId="4867"/>
            <ac:grpSpMk id="52" creationId="{C929288C-5131-1B88-277A-B5C10B1DC084}"/>
          </ac:grpSpMkLst>
        </pc:grpChg>
        <pc:picChg chg="mod">
          <ac:chgData name="Одончимэг Доржготов" userId="d81f904f-af85-4c44-9852-62b6c8b798cb" providerId="ADAL" clId="{E7D1712B-29A5-45CB-BCB8-FAB306ADAD43}" dt="2026-03-12T08:57:08.755" v="646" actId="1076"/>
          <ac:picMkLst>
            <pc:docMk/>
            <pc:sldMk cId="3223359544" sldId="4867"/>
            <ac:picMk id="51" creationId="{D129656B-33A9-5183-22EF-1C1F50447A81}"/>
          </ac:picMkLst>
        </pc:picChg>
        <pc:cxnChg chg="mod">
          <ac:chgData name="Одончимэг Доржготов" userId="d81f904f-af85-4c44-9852-62b6c8b798cb" providerId="ADAL" clId="{E7D1712B-29A5-45CB-BCB8-FAB306ADAD43}" dt="2026-03-12T11:48:12.931" v="706" actId="14100"/>
          <ac:cxnSpMkLst>
            <pc:docMk/>
            <pc:sldMk cId="3223359544" sldId="4867"/>
            <ac:cxnSpMk id="11" creationId="{1E75E63D-D66E-7BF0-C13F-5DC799148E4E}"/>
          </ac:cxnSpMkLst>
        </pc:cxnChg>
      </pc:sldChg>
      <pc:sldChg chg="addSp delSp modSp mod">
        <pc:chgData name="Одончимэг Доржготов" userId="d81f904f-af85-4c44-9852-62b6c8b798cb" providerId="ADAL" clId="{E7D1712B-29A5-45CB-BCB8-FAB306ADAD43}" dt="2026-03-12T08:40:14.585" v="490" actId="207"/>
        <pc:sldMkLst>
          <pc:docMk/>
          <pc:sldMk cId="1393658470" sldId="4868"/>
        </pc:sldMkLst>
        <pc:spChg chg="mod">
          <ac:chgData name="Одончимэг Доржготов" userId="d81f904f-af85-4c44-9852-62b6c8b798cb" providerId="ADAL" clId="{E7D1712B-29A5-45CB-BCB8-FAB306ADAD43}" dt="2026-03-12T08:40:00.548" v="488" actId="1076"/>
          <ac:spMkLst>
            <pc:docMk/>
            <pc:sldMk cId="1393658470" sldId="4868"/>
            <ac:spMk id="4" creationId="{5A8B5FD9-EDA7-DFD4-F26F-915CEFBC0306}"/>
          </ac:spMkLst>
        </pc:spChg>
        <pc:spChg chg="del">
          <ac:chgData name="Одончимэг Доржготов" userId="d81f904f-af85-4c44-9852-62b6c8b798cb" providerId="ADAL" clId="{E7D1712B-29A5-45CB-BCB8-FAB306ADAD43}" dt="2026-03-12T07:49:08.010" v="10" actId="478"/>
          <ac:spMkLst>
            <pc:docMk/>
            <pc:sldMk cId="1393658470" sldId="4868"/>
            <ac:spMk id="5" creationId="{4DA2E944-BAED-A228-C97D-FBCA3B107235}"/>
          </ac:spMkLst>
        </pc:spChg>
        <pc:spChg chg="mod">
          <ac:chgData name="Одончимэг Доржготов" userId="d81f904f-af85-4c44-9852-62b6c8b798cb" providerId="ADAL" clId="{E7D1712B-29A5-45CB-BCB8-FAB306ADAD43}" dt="2026-03-12T08:40:14.585" v="490" actId="207"/>
          <ac:spMkLst>
            <pc:docMk/>
            <pc:sldMk cId="1393658470" sldId="4868"/>
            <ac:spMk id="12" creationId="{C989417B-A3E7-A05C-794D-DD4889CD56F0}"/>
          </ac:spMkLst>
        </pc:spChg>
        <pc:spChg chg="mod">
          <ac:chgData name="Одончимэг Доржготов" userId="d81f904f-af85-4c44-9852-62b6c8b798cb" providerId="ADAL" clId="{E7D1712B-29A5-45CB-BCB8-FAB306ADAD43}" dt="2026-03-12T08:35:08.876" v="425"/>
          <ac:spMkLst>
            <pc:docMk/>
            <pc:sldMk cId="1393658470" sldId="4868"/>
            <ac:spMk id="14" creationId="{74AED512-35A3-4600-F0E7-0CCB4754FED4}"/>
          </ac:spMkLst>
        </pc:spChg>
        <pc:spChg chg="mod">
          <ac:chgData name="Одончимэг Доржготов" userId="d81f904f-af85-4c44-9852-62b6c8b798cb" providerId="ADAL" clId="{E7D1712B-29A5-45CB-BCB8-FAB306ADAD43}" dt="2026-03-12T08:35:08.876" v="425"/>
          <ac:spMkLst>
            <pc:docMk/>
            <pc:sldMk cId="1393658470" sldId="4868"/>
            <ac:spMk id="15" creationId="{29077D58-9553-E0B3-B734-06A72AFB4943}"/>
          </ac:spMkLst>
        </pc:spChg>
        <pc:spChg chg="mod">
          <ac:chgData name="Одончимэг Доржготов" userId="d81f904f-af85-4c44-9852-62b6c8b798cb" providerId="ADAL" clId="{E7D1712B-29A5-45CB-BCB8-FAB306ADAD43}" dt="2026-03-12T08:35:08.876" v="425"/>
          <ac:spMkLst>
            <pc:docMk/>
            <pc:sldMk cId="1393658470" sldId="4868"/>
            <ac:spMk id="16" creationId="{31EA46F4-26DA-8BA5-9BB5-0DB15909F414}"/>
          </ac:spMkLst>
        </pc:spChg>
        <pc:spChg chg="mod">
          <ac:chgData name="Одончимэг Доржготов" userId="d81f904f-af85-4c44-9852-62b6c8b798cb" providerId="ADAL" clId="{E7D1712B-29A5-45CB-BCB8-FAB306ADAD43}" dt="2026-03-12T08:35:08.876" v="425"/>
          <ac:spMkLst>
            <pc:docMk/>
            <pc:sldMk cId="1393658470" sldId="4868"/>
            <ac:spMk id="17" creationId="{B53F288D-8BA0-2091-187C-CB72A8C166E5}"/>
          </ac:spMkLst>
        </pc:spChg>
        <pc:spChg chg="mod">
          <ac:chgData name="Одончимэг Доржготов" userId="d81f904f-af85-4c44-9852-62b6c8b798cb" providerId="ADAL" clId="{E7D1712B-29A5-45CB-BCB8-FAB306ADAD43}" dt="2026-03-12T08:39:48.202" v="486" actId="1076"/>
          <ac:spMkLst>
            <pc:docMk/>
            <pc:sldMk cId="1393658470" sldId="4868"/>
            <ac:spMk id="20" creationId="{31AB65A7-2B8B-64F6-DFD0-349511E1BE9F}"/>
          </ac:spMkLst>
        </pc:spChg>
        <pc:spChg chg="mod">
          <ac:chgData name="Одончимэг Доржготов" userId="d81f904f-af85-4c44-9852-62b6c8b798cb" providerId="ADAL" clId="{E7D1712B-29A5-45CB-BCB8-FAB306ADAD43}" dt="2026-03-12T08:39:55.479" v="487" actId="1076"/>
          <ac:spMkLst>
            <pc:docMk/>
            <pc:sldMk cId="1393658470" sldId="4868"/>
            <ac:spMk id="27" creationId="{A1A2B535-2B80-6B4D-460F-1A2D8EBBE298}"/>
          </ac:spMkLst>
        </pc:spChg>
        <pc:spChg chg="mod">
          <ac:chgData name="Одончимэг Доржготов" userId="d81f904f-af85-4c44-9852-62b6c8b798cb" providerId="ADAL" clId="{E7D1712B-29A5-45CB-BCB8-FAB306ADAD43}" dt="2026-03-12T08:39:55.479" v="487" actId="1076"/>
          <ac:spMkLst>
            <pc:docMk/>
            <pc:sldMk cId="1393658470" sldId="4868"/>
            <ac:spMk id="28" creationId="{3BD7E97B-C85C-D98F-FA86-18694016EEDA}"/>
          </ac:spMkLst>
        </pc:spChg>
        <pc:spChg chg="mod">
          <ac:chgData name="Одончимэг Доржготов" userId="d81f904f-af85-4c44-9852-62b6c8b798cb" providerId="ADAL" clId="{E7D1712B-29A5-45CB-BCB8-FAB306ADAD43}" dt="2026-03-12T08:39:55.479" v="487" actId="1076"/>
          <ac:spMkLst>
            <pc:docMk/>
            <pc:sldMk cId="1393658470" sldId="4868"/>
            <ac:spMk id="29" creationId="{C5C26BD9-4E60-BDE2-43F5-0DD2A86F2C3D}"/>
          </ac:spMkLst>
        </pc:spChg>
        <pc:spChg chg="mod">
          <ac:chgData name="Одончимэг Доржготов" userId="d81f904f-af85-4c44-9852-62b6c8b798cb" providerId="ADAL" clId="{E7D1712B-29A5-45CB-BCB8-FAB306ADAD43}" dt="2026-03-12T08:39:55.479" v="487" actId="1076"/>
          <ac:spMkLst>
            <pc:docMk/>
            <pc:sldMk cId="1393658470" sldId="4868"/>
            <ac:spMk id="30" creationId="{4416D127-6C7E-D1CE-E2FC-FDE5C4AA2828}"/>
          </ac:spMkLst>
        </pc:spChg>
        <pc:spChg chg="mod">
          <ac:chgData name="Одончимэг Доржготов" userId="d81f904f-af85-4c44-9852-62b6c8b798cb" providerId="ADAL" clId="{E7D1712B-29A5-45CB-BCB8-FAB306ADAD43}" dt="2026-03-12T08:39:55.479" v="487" actId="1076"/>
          <ac:spMkLst>
            <pc:docMk/>
            <pc:sldMk cId="1393658470" sldId="4868"/>
            <ac:spMk id="31" creationId="{C205F10A-DC18-BBBB-CC22-8ED6548E77B5}"/>
          </ac:spMkLst>
        </pc:spChg>
        <pc:spChg chg="mod">
          <ac:chgData name="Одончимэг Доржготов" userId="d81f904f-af85-4c44-9852-62b6c8b798cb" providerId="ADAL" clId="{E7D1712B-29A5-45CB-BCB8-FAB306ADAD43}" dt="2026-03-12T08:39:55.479" v="487" actId="1076"/>
          <ac:spMkLst>
            <pc:docMk/>
            <pc:sldMk cId="1393658470" sldId="4868"/>
            <ac:spMk id="32" creationId="{C3A65EDA-7E9C-F079-FBA9-0C3412BD39FF}"/>
          </ac:spMkLst>
        </pc:spChg>
        <pc:spChg chg="mod">
          <ac:chgData name="Одончимэг Доржготов" userId="d81f904f-af85-4c44-9852-62b6c8b798cb" providerId="ADAL" clId="{E7D1712B-29A5-45CB-BCB8-FAB306ADAD43}" dt="2026-03-12T08:40:02.975" v="489" actId="1076"/>
          <ac:spMkLst>
            <pc:docMk/>
            <pc:sldMk cId="1393658470" sldId="4868"/>
            <ac:spMk id="38" creationId="{DCEAC897-1FAB-66F0-A09E-879CAD0352AB}"/>
          </ac:spMkLst>
        </pc:spChg>
        <pc:grpChg chg="add mod">
          <ac:chgData name="Одончимэг Доржготов" userId="d81f904f-af85-4c44-9852-62b6c8b798cb" providerId="ADAL" clId="{E7D1712B-29A5-45CB-BCB8-FAB306ADAD43}" dt="2026-03-12T08:35:08.876" v="425"/>
          <ac:grpSpMkLst>
            <pc:docMk/>
            <pc:sldMk cId="1393658470" sldId="4868"/>
            <ac:grpSpMk id="2" creationId="{B728A109-5750-4E2A-BB92-8DD2EE503523}"/>
          </ac:grpSpMkLst>
        </pc:grpChg>
        <pc:grpChg chg="del">
          <ac:chgData name="Одончимэг Доржготов" userId="d81f904f-af85-4c44-9852-62b6c8b798cb" providerId="ADAL" clId="{E7D1712B-29A5-45CB-BCB8-FAB306ADAD43}" dt="2026-03-12T07:49:11.550" v="11" actId="478"/>
          <ac:grpSpMkLst>
            <pc:docMk/>
            <pc:sldMk cId="1393658470" sldId="4868"/>
            <ac:grpSpMk id="6" creationId="{ABC29964-FB57-5155-5316-CBDBD4E24ADE}"/>
          </ac:grpSpMkLst>
        </pc:grpChg>
        <pc:grpChg chg="mod">
          <ac:chgData name="Одончимэг Доржготов" userId="d81f904f-af85-4c44-9852-62b6c8b798cb" providerId="ADAL" clId="{E7D1712B-29A5-45CB-BCB8-FAB306ADAD43}" dt="2026-03-12T08:35:08.876" v="425"/>
          <ac:grpSpMkLst>
            <pc:docMk/>
            <pc:sldMk cId="1393658470" sldId="4868"/>
            <ac:grpSpMk id="13" creationId="{393FE962-3CAB-B31D-7D2D-BE56F85C7EAD}"/>
          </ac:grpSpMkLst>
        </pc:grpChg>
        <pc:grpChg chg="add mod">
          <ac:chgData name="Одончимэг Доржготов" userId="d81f904f-af85-4c44-9852-62b6c8b798cb" providerId="ADAL" clId="{E7D1712B-29A5-45CB-BCB8-FAB306ADAD43}" dt="2026-03-12T08:39:55.479" v="487" actId="1076"/>
          <ac:grpSpMkLst>
            <pc:docMk/>
            <pc:sldMk cId="1393658470" sldId="4868"/>
            <ac:grpSpMk id="18" creationId="{B50281C3-A7FA-0598-4EE8-CA154E61D624}"/>
          </ac:grpSpMkLst>
        </pc:grpChg>
        <pc:grpChg chg="mod">
          <ac:chgData name="Одончимэг Доржготов" userId="d81f904f-af85-4c44-9852-62b6c8b798cb" providerId="ADAL" clId="{E7D1712B-29A5-45CB-BCB8-FAB306ADAD43}" dt="2026-03-12T08:39:55.479" v="487" actId="1076"/>
          <ac:grpSpMkLst>
            <pc:docMk/>
            <pc:sldMk cId="1393658470" sldId="4868"/>
            <ac:grpSpMk id="26" creationId="{5B322F1B-7728-327F-6D9D-39EBB3C7C0C8}"/>
          </ac:grpSpMkLst>
        </pc:grpChg>
        <pc:cxnChg chg="mod">
          <ac:chgData name="Одончимэг Доржготов" userId="d81f904f-af85-4c44-9852-62b6c8b798cb" providerId="ADAL" clId="{E7D1712B-29A5-45CB-BCB8-FAB306ADAD43}" dt="2026-03-12T08:39:21.591" v="478" actId="1076"/>
          <ac:cxnSpMkLst>
            <pc:docMk/>
            <pc:sldMk cId="1393658470" sldId="4868"/>
            <ac:cxnSpMk id="3" creationId="{5348BE57-30B2-41AE-F42E-986C648AB17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F9450-D9CC-42B6-8E9C-095A0041A496}"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7DDE9-B550-4C07-8472-0A9BB5E0DECE}" type="slidenum">
              <a:rPr lang="en-US" smtClean="0"/>
              <a:t>‹#›</a:t>
            </a:fld>
            <a:endParaRPr lang="en-US"/>
          </a:p>
        </p:txBody>
      </p:sp>
    </p:spTree>
    <p:extLst>
      <p:ext uri="{BB962C8B-B14F-4D97-AF65-F5344CB8AC3E}">
        <p14:creationId xmlns:p14="http://schemas.microsoft.com/office/powerpoint/2010/main" val="1476426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cabinet.gov.mn/wp-content/uploads/6-%D0%B4%D1%83%D0%B3%D0%B0%D0%B0%D1%80-%D1%85%D0%B0%D0%B2%D1%81%D1%80%D0%B0%D0%BB%D1%82-%D0%90%D0%BB%D0%B1%D0%B0%D0%BD-%D1%85%D0%B0%D0%B0%D0%B3%D1%87-%D1%82%D3%A9%D0%BB%D3%A9%D0%B2%D0%BB%D3%A9%D0%B3%D3%A9%D3%A9%D0%BD%D0%B8%D0%B8%CC%86-%D0%B7%D0%B0%D0%B3%D0%B2%D0%B0%D1%80.docx" TargetMode="External"/><Relationship Id="rId3" Type="http://schemas.openxmlformats.org/officeDocument/2006/relationships/hyperlink" Target="https://cabinet.gov.mn/wp-content/uploads/1-2-%D0%B4%D1%83%D0%B3%D0%B0%D0%B0%D1%80-%D1%85%D0%B0%D0%B2%D1%81%D1%80%D0%B0%D0%BB%D1%82-%D0%A1%D1%82%D1%80%D0%B0%D1%82%D0%B5%D0%B3%D0%B8-%D1%82%D3%A9%D0%BB%D3%A9%D0%B2%D0%BB%D3%A9%D0%B3%D3%A9%D3%A9.docx" TargetMode="External"/><Relationship Id="rId7" Type="http://schemas.openxmlformats.org/officeDocument/2006/relationships/hyperlink" Target="https://cabinet.gov.mn/wp-content/uploads/5-6-%D0%B4%D1%83%D0%B3%D0%B0%D0%B0%D1%80-%D1%85%D0%B0%D0%B2%D1%81%D1%80%D0%B0%D0%BB%D1%82.docx"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abinet.gov.mn/wp-content/uploads/7-%D0%B4%D1%83%D0%B3%D0%B0%D0%B0%D1%80-%D1%85%D0%B0%D0%B2%D1%81%D1%80%D0%B0%D0%BB%D1%82-%D0%B1%D0%B0%D0%B8%CC%86%D0%B3%D1%83%D1%83%D0%BB%D0%BB%D0%B0%D0%B3%D1%8B%D0%BD-%D1%82%D0%B0%D0%B8%CC%86%D0%BB%D0%B0%D0%BD%D0%B3%D0%B8%D0%B8%CC%86%D0%BD-%D0%B7%D0%B0%D0%B3%D0%B2%D0%B0%D1%80.docx" TargetMode="External"/><Relationship Id="rId11" Type="http://schemas.openxmlformats.org/officeDocument/2006/relationships/hyperlink" Target="https://cabinet.gov.mn/wp-content/uploads/10-%D0%B4%D1%83%D0%B3%D0%B0%D0%B0%D1%80-%D1%85%D0%B0%D0%B2%D1%81%D1%80%D0%B0%D0%BB%D1%82-%D2%AF%D0%BD%D1%8D%D0%BB%D0%B3%D1%8D%D1%8D%D0%BD%D0%B8%D0%B8%CC%86-%D1%85%D1%83%D1%83%D0%B4%D0%B0%D1%81.docx" TargetMode="External"/><Relationship Id="rId5" Type="http://schemas.openxmlformats.org/officeDocument/2006/relationships/hyperlink" Target="https://cabinet.gov.mn/wp-content/uploads/4-%D0%B4%D2%AF%D0%B3%D1%8D%D1%8D%D1%80-%D1%85%D0%B0%D0%B2%D1%81%D1%80%D0%B0%D0%BB%D1%82-%D0%B1%D0%B0%D0%B8%CC%86%D0%B3%D1%83%D1%83%D0%BB%D0%BB%D0%B0%D0%B3%D1%8B%D0%BD-%D0%B3%D2%AF%D0%B8%CC%86%D1%86%D1%8D%D1%82%D0%B3%D1%8D%D0%BB%D0%B8%D0%B8%CC%86%D0%BD-%D1%82%D3%A9%D0%BB%D3%A9%D0%B2%D0%BB%D3%A9%D0%B3%D3%A9%D3%A9.docx" TargetMode="External"/><Relationship Id="rId10" Type="http://schemas.openxmlformats.org/officeDocument/2006/relationships/hyperlink" Target="https://cabinet.gov.mn/wp-content/uploads/9-%D0%B4%D2%AF%D0%B3%D1%8D%D1%8D%D1%80-%D1%85%D0%B0%D0%B2%D1%81%D1%80%D0%B0%D0%BB%D1%82-%D2%AE%D0%BD%D1%8D%D0%BB%D1%8D%D1%85-%D0%B0%D1%80%D0%B3%D0%B0%D1%87%D0%BB%D0%B0%D0%BB.docx" TargetMode="External"/><Relationship Id="rId4" Type="http://schemas.openxmlformats.org/officeDocument/2006/relationships/hyperlink" Target="https://cabinet.gov.mn/wp-content/uploads/3-%D0%B4%D1%83%D0%B3%D0%B0%D0%B0%D1%80-%D1%85%D0%B0%D0%B2%D1%81%D1%80%D0%B0%D0%BB%D1%82%D0%B1%D0%B0%D0%B8%CC%86%D0%B3%D1%83%D1%83%D0%BB%D0%BB%D0%B0%D0%B3%D0%B0-%D1%82%D3%A9%D0%BB-%D0%B1%D0%BE%D0%BB%D0%BE%D0%B2%D1%81%D1%80%D1%83%D1%83%D0%BB%D0%B0%D1%85-%D0%B0%D1%80%D0%B3%D0%B0%D1%87%D0%BB%D0%B0%D0%BB.docx" TargetMode="External"/><Relationship Id="rId9" Type="http://schemas.openxmlformats.org/officeDocument/2006/relationships/hyperlink" Target="https://cabinet.gov.mn/wp-content/uploads/8-%D0%B4%D1%83%D0%B3%D0%B0%D0%B0%D1%80-%D1%85%D0%B0%D0%B2%D1%81%D1%80%D0%B0%D0%BB%D1%82-%D0%90%D0%BB%D0%B1%D0%B0%D0%BD-%D1%85%D0%B0%D0%B0%D0%B3%D1%87%D0%B8%D0%B8%CC%86%D0%BD-%D1%82%D0%B0%D0%B8%CC%86%D0%BB%D0%B0%D0%BD-%D0%B7%D0%B0%D0%B3%D0%B2%D0%B0%D1%80.doc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050" dirty="0">
                <a:latin typeface="Arial" panose="020B0604020202020204" pitchFamily="34" charset="0"/>
                <a:cs typeface="Arial" panose="020B0604020202020204" pitchFamily="34" charset="0"/>
              </a:rPr>
              <a:t>2020 оны 100 дугаар тушаалын 1,2,3,4,7 дугаар тушаалын хавсралтаар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3"/>
              </a:rPr>
              <a:t>Стратеги</a:t>
            </a:r>
            <a:r>
              <a:rPr lang="en-US" sz="1050" u="sng" kern="1200" dirty="0">
                <a:solidFill>
                  <a:schemeClr val="tx1"/>
                </a:solidFill>
                <a:effectLst/>
                <a:latin typeface="Arial" panose="020B0604020202020204" pitchFamily="34" charset="0"/>
                <a:ea typeface="+mn-ea"/>
                <a:cs typeface="Arial" panose="020B0604020202020204" pitchFamily="34" charset="0"/>
                <a:hlinkClick r:id="rId3"/>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3"/>
              </a:rPr>
              <a:t>төлөвлөгөө</a:t>
            </a:r>
            <a:r>
              <a:rPr lang="en-US" sz="1050" u="sng" kern="1200" dirty="0">
                <a:solidFill>
                  <a:schemeClr val="tx1"/>
                </a:solidFill>
                <a:effectLst/>
                <a:latin typeface="Arial" panose="020B0604020202020204" pitchFamily="34" charset="0"/>
                <a:ea typeface="+mn-ea"/>
                <a:cs typeface="Arial" panose="020B0604020202020204" pitchFamily="34" charset="0"/>
                <a:hlinkClick r:id="rId3"/>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3"/>
              </a:rPr>
              <a:t>боловсруулах</a:t>
            </a:r>
            <a:r>
              <a:rPr lang="en-US" sz="1050" u="sng" kern="1200" dirty="0">
                <a:solidFill>
                  <a:schemeClr val="tx1"/>
                </a:solidFill>
                <a:effectLst/>
                <a:latin typeface="Arial" panose="020B0604020202020204" pitchFamily="34" charset="0"/>
                <a:ea typeface="+mn-ea"/>
                <a:cs typeface="Arial" panose="020B0604020202020204" pitchFamily="34" charset="0"/>
                <a:hlinkClick r:id="rId3"/>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3"/>
              </a:rPr>
              <a:t>аргачлал</a:t>
            </a:r>
            <a:r>
              <a:rPr lang="en-US" sz="1050" u="sng" kern="1200" dirty="0">
                <a:solidFill>
                  <a:schemeClr val="tx1"/>
                </a:solidFill>
                <a:effectLst/>
                <a:latin typeface="Arial" panose="020B0604020202020204" pitchFamily="34" charset="0"/>
                <a:ea typeface="+mn-ea"/>
                <a:cs typeface="Arial" panose="020B0604020202020204" pitchFamily="34" charset="0"/>
                <a:hlinkClick r:id="rId3"/>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3"/>
              </a:rPr>
              <a:t>загвар</a:t>
            </a:r>
            <a:r>
              <a:rPr lang="en-US" sz="1050" kern="1200" dirty="0">
                <a:solidFill>
                  <a:schemeClr val="tx1"/>
                </a:solidFill>
                <a:effectLst/>
                <a:latin typeface="Arial" panose="020B0604020202020204" pitchFamily="34" charset="0"/>
                <a:ea typeface="+mn-ea"/>
                <a:cs typeface="Arial" panose="020B0604020202020204" pitchFamily="34" charset="0"/>
              </a:rPr>
              <a:t>, </a:t>
            </a:r>
            <a:r>
              <a:rPr lang="mn-MN" sz="1050" kern="1200" dirty="0">
                <a:solidFill>
                  <a:schemeClr val="tx1"/>
                </a:solidFill>
                <a:effectLst/>
                <a:latin typeface="Arial" panose="020B0604020202020204" pitchFamily="34" charset="0"/>
                <a:ea typeface="+mn-ea"/>
                <a:cs typeface="Arial" panose="020B0604020202020204" pitchFamily="34" charset="0"/>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4"/>
              </a:rPr>
              <a:t>Байгууллагын</a:t>
            </a:r>
            <a:r>
              <a:rPr lang="en-US" sz="1050" u="sng" kern="1200" dirty="0">
                <a:solidFill>
                  <a:schemeClr val="tx1"/>
                </a:solidFill>
                <a:effectLst/>
                <a:latin typeface="Arial" panose="020B0604020202020204" pitchFamily="34" charset="0"/>
                <a:ea typeface="+mn-ea"/>
                <a:cs typeface="Arial" panose="020B0604020202020204" pitchFamily="34" charset="0"/>
                <a:hlinkClick r:id="rId4"/>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4"/>
              </a:rPr>
              <a:t>гүйцэтгэлийн</a:t>
            </a:r>
            <a:r>
              <a:rPr lang="en-US" sz="1050" u="sng" kern="1200" dirty="0">
                <a:solidFill>
                  <a:schemeClr val="tx1"/>
                </a:solidFill>
                <a:effectLst/>
                <a:latin typeface="Arial" panose="020B0604020202020204" pitchFamily="34" charset="0"/>
                <a:ea typeface="+mn-ea"/>
                <a:cs typeface="Arial" panose="020B0604020202020204" pitchFamily="34" charset="0"/>
                <a:hlinkClick r:id="rId4"/>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4"/>
              </a:rPr>
              <a:t>төлөвлөгөө</a:t>
            </a:r>
            <a:r>
              <a:rPr lang="en-US" sz="1050" u="sng" kern="1200" dirty="0">
                <a:solidFill>
                  <a:schemeClr val="tx1"/>
                </a:solidFill>
                <a:effectLst/>
                <a:latin typeface="Arial" panose="020B0604020202020204" pitchFamily="34" charset="0"/>
                <a:ea typeface="+mn-ea"/>
                <a:cs typeface="Arial" panose="020B0604020202020204" pitchFamily="34" charset="0"/>
                <a:hlinkClick r:id="rId4"/>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4"/>
              </a:rPr>
              <a:t>боловсруулах</a:t>
            </a:r>
            <a:r>
              <a:rPr lang="en-US" sz="1050" u="sng" kern="1200" dirty="0">
                <a:solidFill>
                  <a:schemeClr val="tx1"/>
                </a:solidFill>
                <a:effectLst/>
                <a:latin typeface="Arial" panose="020B0604020202020204" pitchFamily="34" charset="0"/>
                <a:ea typeface="+mn-ea"/>
                <a:cs typeface="Arial" panose="020B0604020202020204" pitchFamily="34" charset="0"/>
                <a:hlinkClick r:id="rId4"/>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4"/>
              </a:rPr>
              <a:t>аргачлал</a:t>
            </a:r>
            <a:r>
              <a:rPr lang="en-US" sz="1050" kern="1200" dirty="0">
                <a:solidFill>
                  <a:schemeClr val="tx1"/>
                </a:solidFill>
                <a:effectLst/>
                <a:latin typeface="Arial" panose="020B0604020202020204" pitchFamily="34" charset="0"/>
                <a:ea typeface="+mn-ea"/>
                <a:cs typeface="Arial" panose="020B0604020202020204" pitchFamily="34" charset="0"/>
              </a:rPr>
              <a:t>, </a:t>
            </a:r>
            <a:r>
              <a:rPr lang="mn-MN" sz="1050" kern="1200" dirty="0">
                <a:solidFill>
                  <a:schemeClr val="tx1"/>
                </a:solidFill>
                <a:effectLst/>
                <a:latin typeface="Arial" panose="020B0604020202020204" pitchFamily="34" charset="0"/>
                <a:ea typeface="+mn-ea"/>
                <a:cs typeface="Arial" panose="020B0604020202020204" pitchFamily="34" charset="0"/>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5"/>
              </a:rPr>
              <a:t>Байгууллагын</a:t>
            </a:r>
            <a:r>
              <a:rPr lang="en-US" sz="1050" u="sng" kern="1200" dirty="0">
                <a:solidFill>
                  <a:schemeClr val="tx1"/>
                </a:solidFill>
                <a:effectLst/>
                <a:latin typeface="Arial" panose="020B0604020202020204" pitchFamily="34" charset="0"/>
                <a:ea typeface="+mn-ea"/>
                <a:cs typeface="Arial" panose="020B0604020202020204" pitchFamily="34" charset="0"/>
                <a:hlinkClick r:id="rId5"/>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5"/>
              </a:rPr>
              <a:t>гүйцэтгэлийн</a:t>
            </a:r>
            <a:r>
              <a:rPr lang="en-US" sz="1050" u="sng" kern="1200" dirty="0">
                <a:solidFill>
                  <a:schemeClr val="tx1"/>
                </a:solidFill>
                <a:effectLst/>
                <a:latin typeface="Arial" panose="020B0604020202020204" pitchFamily="34" charset="0"/>
                <a:ea typeface="+mn-ea"/>
                <a:cs typeface="Arial" panose="020B0604020202020204" pitchFamily="34" charset="0"/>
                <a:hlinkClick r:id="rId5"/>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5"/>
              </a:rPr>
              <a:t>төлөвлөгөө</a:t>
            </a:r>
            <a:r>
              <a:rPr lang="en-US" sz="1050" u="sng" kern="1200" dirty="0">
                <a:solidFill>
                  <a:schemeClr val="tx1"/>
                </a:solidFill>
                <a:effectLst/>
                <a:latin typeface="Arial" panose="020B0604020202020204" pitchFamily="34" charset="0"/>
                <a:ea typeface="+mn-ea"/>
                <a:cs typeface="Arial" panose="020B0604020202020204" pitchFamily="34" charset="0"/>
                <a:hlinkClick r:id="rId5"/>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5"/>
              </a:rPr>
              <a:t>загвар</a:t>
            </a:r>
            <a:r>
              <a:rPr lang="en-US" sz="1050" u="sng" kern="1200" dirty="0">
                <a:solidFill>
                  <a:schemeClr val="tx1"/>
                </a:solidFill>
                <a:effectLst/>
                <a:latin typeface="Arial" panose="020B0604020202020204" pitchFamily="34" charset="0"/>
                <a:ea typeface="+mn-ea"/>
                <a:cs typeface="Arial" panose="020B0604020202020204" pitchFamily="34" charset="0"/>
                <a:hlinkClick r:id="rId5"/>
              </a:rPr>
              <a:t>)</a:t>
            </a:r>
            <a:r>
              <a:rPr lang="en-US" sz="1050" kern="1200" dirty="0">
                <a:solidFill>
                  <a:schemeClr val="tx1"/>
                </a:solidFill>
                <a:effectLst/>
                <a:latin typeface="Arial" panose="020B0604020202020204" pitchFamily="34" charset="0"/>
                <a:ea typeface="+mn-ea"/>
                <a:cs typeface="Arial" panose="020B0604020202020204" pitchFamily="34" charset="0"/>
              </a:rPr>
              <a:t>, </a:t>
            </a:r>
            <a:r>
              <a:rPr lang="mn-MN" sz="1050" kern="1200" dirty="0">
                <a:solidFill>
                  <a:schemeClr val="tx1"/>
                </a:solidFill>
                <a:effectLst/>
                <a:latin typeface="Arial" panose="020B0604020202020204" pitchFamily="34" charset="0"/>
                <a:ea typeface="+mn-ea"/>
                <a:cs typeface="Arial" panose="020B0604020202020204" pitchFamily="34" charset="0"/>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6"/>
              </a:rPr>
              <a:t>Байгууллагын</a:t>
            </a:r>
            <a:r>
              <a:rPr lang="en-US" sz="1050" u="sng" kern="1200" dirty="0">
                <a:solidFill>
                  <a:schemeClr val="tx1"/>
                </a:solidFill>
                <a:effectLst/>
                <a:latin typeface="Arial" panose="020B0604020202020204" pitchFamily="34" charset="0"/>
                <a:ea typeface="+mn-ea"/>
                <a:cs typeface="Arial" panose="020B0604020202020204" pitchFamily="34" charset="0"/>
                <a:hlinkClick r:id="rId6"/>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6"/>
              </a:rPr>
              <a:t>гүйцэтгэлийн</a:t>
            </a:r>
            <a:r>
              <a:rPr lang="en-US" sz="1050" u="sng" kern="1200" dirty="0">
                <a:solidFill>
                  <a:schemeClr val="tx1"/>
                </a:solidFill>
                <a:effectLst/>
                <a:latin typeface="Arial" panose="020B0604020202020204" pitchFamily="34" charset="0"/>
                <a:ea typeface="+mn-ea"/>
                <a:cs typeface="Arial" panose="020B0604020202020204" pitchFamily="34" charset="0"/>
                <a:hlinkClick r:id="rId6"/>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6"/>
              </a:rPr>
              <a:t>тайлангийн</a:t>
            </a:r>
            <a:r>
              <a:rPr lang="en-US" sz="1050" u="sng" kern="1200" dirty="0">
                <a:solidFill>
                  <a:schemeClr val="tx1"/>
                </a:solidFill>
                <a:effectLst/>
                <a:latin typeface="Arial" panose="020B0604020202020204" pitchFamily="34" charset="0"/>
                <a:ea typeface="+mn-ea"/>
                <a:cs typeface="Arial" panose="020B0604020202020204" pitchFamily="34" charset="0"/>
                <a:hlinkClick r:id="rId6"/>
              </a:rPr>
              <a:t> (</a:t>
            </a:r>
            <a:r>
              <a:rPr lang="en-US" sz="1050" u="sng" kern="1200" dirty="0" err="1">
                <a:solidFill>
                  <a:schemeClr val="tx1"/>
                </a:solidFill>
                <a:effectLst/>
                <a:latin typeface="Arial" panose="020B0604020202020204" pitchFamily="34" charset="0"/>
                <a:ea typeface="+mn-ea"/>
                <a:cs typeface="Arial" panose="020B0604020202020204" pitchFamily="34" charset="0"/>
                <a:hlinkClick r:id="rId6"/>
              </a:rPr>
              <a:t>загвар</a:t>
            </a:r>
            <a:r>
              <a:rPr lang="en-US" sz="1050" u="sng" kern="1200" dirty="0">
                <a:solidFill>
                  <a:schemeClr val="tx1"/>
                </a:solidFill>
                <a:effectLst/>
                <a:latin typeface="Arial" panose="020B0604020202020204" pitchFamily="34" charset="0"/>
                <a:ea typeface="+mn-ea"/>
                <a:cs typeface="Arial" panose="020B0604020202020204" pitchFamily="34" charset="0"/>
                <a:hlinkClick r:id="rId6"/>
              </a:rPr>
              <a:t>)</a:t>
            </a:r>
            <a:endParaRPr lang="mn-MN" sz="1050"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n-MN" sz="1050" u="sng" kern="1200" dirty="0">
                <a:solidFill>
                  <a:schemeClr val="tx1"/>
                </a:solidFill>
                <a:effectLst/>
                <a:latin typeface="Arial" panose="020B0604020202020204" pitchFamily="34" charset="0"/>
                <a:ea typeface="+mn-ea"/>
                <a:cs typeface="Arial" panose="020B0604020202020204" pitchFamily="34" charset="0"/>
              </a:rPr>
              <a:t>2023 оны 98 дугаар тушаалын 5,6,8,9,10 дугаар тушаалын хавсралтаар  </a:t>
            </a:r>
            <a:r>
              <a:rPr lang="mn-MN" sz="1200" u="none" strike="noStrike" kern="1200" dirty="0">
                <a:solidFill>
                  <a:schemeClr val="tx1"/>
                </a:solidFill>
                <a:effectLst/>
                <a:latin typeface="+mn-lt"/>
                <a:ea typeface="+mn-ea"/>
                <a:cs typeface="+mn-cs"/>
                <a:hlinkClick r:id="rId7"/>
              </a:rPr>
              <a:t>Төрийн жинхэнэ албан хаагчийн гүйцэтгэлийн төлөвлөгөө боловсруулах аргачлал</a:t>
            </a:r>
            <a:r>
              <a:rPr lang="mn-MN" sz="1200" kern="1200" dirty="0">
                <a:solidFill>
                  <a:schemeClr val="tx1"/>
                </a:solidFill>
                <a:effectLst/>
                <a:latin typeface="+mn-lt"/>
                <a:ea typeface="+mn-ea"/>
                <a:cs typeface="+mn-cs"/>
              </a:rPr>
              <a:t>,        </a:t>
            </a:r>
            <a:r>
              <a:rPr lang="mn-MN" sz="1200" u="sng" kern="1200" dirty="0">
                <a:solidFill>
                  <a:schemeClr val="tx1"/>
                </a:solidFill>
                <a:effectLst/>
                <a:latin typeface="+mn-lt"/>
                <a:ea typeface="+mn-ea"/>
                <a:cs typeface="+mn-cs"/>
                <a:hlinkClick r:id="rId8"/>
              </a:rPr>
              <a:t>Т</a:t>
            </a:r>
            <a:r>
              <a:rPr lang="mn-MN" sz="1200" u="none" strike="noStrike" kern="1200" dirty="0">
                <a:solidFill>
                  <a:schemeClr val="tx1"/>
                </a:solidFill>
                <a:effectLst/>
                <a:latin typeface="+mn-lt"/>
                <a:ea typeface="+mn-ea"/>
                <a:cs typeface="+mn-cs"/>
                <a:hlinkClick r:id="rId8"/>
              </a:rPr>
              <a:t>өрийн жинхэнэ албан хаагчийн гүйцэтгэлийн төлөвлөгөөний загвар </a:t>
            </a:r>
            <a:r>
              <a:rPr lang="mn-MN" sz="1200" kern="1200" dirty="0">
                <a:solidFill>
                  <a:schemeClr val="tx1"/>
                </a:solidFill>
                <a:effectLst/>
                <a:latin typeface="+mn-lt"/>
                <a:ea typeface="+mn-ea"/>
                <a:cs typeface="+mn-cs"/>
              </a:rPr>
              <a:t>, </a:t>
            </a:r>
            <a:r>
              <a:rPr lang="mn-MN" sz="1200" u="none" strike="noStrike" kern="1200" dirty="0">
                <a:solidFill>
                  <a:schemeClr val="tx1"/>
                </a:solidFill>
                <a:effectLst/>
                <a:latin typeface="+mn-lt"/>
                <a:ea typeface="+mn-ea"/>
                <a:cs typeface="+mn-cs"/>
                <a:hlinkClick r:id="rId9"/>
              </a:rPr>
              <a:t>Гүйцэтгэлийн тайлан (загвар)</a:t>
            </a:r>
            <a:r>
              <a:rPr lang="mn-MN" sz="1200" kern="1200" dirty="0">
                <a:solidFill>
                  <a:schemeClr val="tx1"/>
                </a:solidFill>
                <a:effectLst/>
                <a:latin typeface="+mn-lt"/>
                <a:ea typeface="+mn-ea"/>
                <a:cs typeface="+mn-cs"/>
              </a:rPr>
              <a:t>,         </a:t>
            </a:r>
            <a:r>
              <a:rPr lang="mn-MN" sz="1200" u="sng" kern="1200" dirty="0">
                <a:solidFill>
                  <a:schemeClr val="tx1"/>
                </a:solidFill>
                <a:effectLst/>
                <a:latin typeface="+mn-lt"/>
                <a:ea typeface="+mn-ea"/>
                <a:cs typeface="+mn-cs"/>
                <a:hlinkClick r:id="rId10"/>
              </a:rPr>
              <a:t>Т</a:t>
            </a:r>
            <a:r>
              <a:rPr lang="mn-MN" sz="1200" u="none" strike="noStrike" kern="1200" dirty="0">
                <a:solidFill>
                  <a:schemeClr val="tx1"/>
                </a:solidFill>
                <a:effectLst/>
                <a:latin typeface="+mn-lt"/>
                <a:ea typeface="+mn-ea"/>
                <a:cs typeface="+mn-cs"/>
                <a:hlinkClick r:id="rId10"/>
              </a:rPr>
              <a:t>өрийн жинхэнэ албан хаагчийн ажлын гүйцэтгэл, үр дүн, мэргэшлийн түвшинг үнэлэх аргачлал</a:t>
            </a:r>
            <a:r>
              <a:rPr lang="mn-MN" sz="1200" kern="1200" dirty="0">
                <a:solidFill>
                  <a:schemeClr val="tx1"/>
                </a:solidFill>
                <a:effectLst/>
                <a:latin typeface="+mn-lt"/>
                <a:ea typeface="+mn-ea"/>
                <a:cs typeface="+mn-cs"/>
              </a:rPr>
              <a:t>,        </a:t>
            </a:r>
            <a:r>
              <a:rPr lang="mn-MN" sz="1200" u="sng" kern="1200" dirty="0">
                <a:solidFill>
                  <a:schemeClr val="tx1"/>
                </a:solidFill>
                <a:effectLst/>
                <a:latin typeface="+mn-lt"/>
                <a:ea typeface="+mn-ea"/>
                <a:cs typeface="+mn-cs"/>
                <a:hlinkClick r:id="rId11"/>
              </a:rPr>
              <a:t>А</a:t>
            </a:r>
            <a:r>
              <a:rPr lang="mn-MN" sz="1200" u="none" strike="noStrike" kern="1200" dirty="0">
                <a:solidFill>
                  <a:schemeClr val="tx1"/>
                </a:solidFill>
                <a:effectLst/>
                <a:latin typeface="+mn-lt"/>
                <a:ea typeface="+mn-ea"/>
                <a:cs typeface="+mn-cs"/>
                <a:hlinkClick r:id="rId11"/>
              </a:rPr>
              <a:t>жлын гүйцэтгэл, үр дүн, мэргэшлийн түвшинг үнэлэх үнэлгээний хуудас</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3DF9893-54AE-4E16-AE23-33833F94EE2A}" type="slidenum">
              <a:rPr lang="en-US" smtClean="0"/>
              <a:t>5</a:t>
            </a:fld>
            <a:endParaRPr lang="en-US"/>
          </a:p>
        </p:txBody>
      </p:sp>
    </p:spTree>
    <p:extLst>
      <p:ext uri="{BB962C8B-B14F-4D97-AF65-F5344CB8AC3E}">
        <p14:creationId xmlns:p14="http://schemas.microsoft.com/office/powerpoint/2010/main" val="418687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7C49F-0D7C-9CB9-00E8-1AC06E633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372D3-3C44-CD74-40FA-F9CFDC311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D7823-714D-0465-21A2-94FA13EAD2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5D4EDE-79D9-F88D-089D-B9E1E2F3E70B}"/>
              </a:ext>
            </a:extLst>
          </p:cNvPr>
          <p:cNvSpPr>
            <a:spLocks noGrp="1"/>
          </p:cNvSpPr>
          <p:nvPr>
            <p:ph type="sldNum" sz="quarter" idx="5"/>
          </p:nvPr>
        </p:nvSpPr>
        <p:spPr/>
        <p:txBody>
          <a:bodyPr/>
          <a:lstStyle/>
          <a:p>
            <a:fld id="{A3DF9893-54AE-4E16-AE23-33833F94EE2A}" type="slidenum">
              <a:rPr lang="en-US" smtClean="0"/>
              <a:t>8</a:t>
            </a:fld>
            <a:endParaRPr lang="en-US"/>
          </a:p>
        </p:txBody>
      </p:sp>
    </p:spTree>
    <p:extLst>
      <p:ext uri="{BB962C8B-B14F-4D97-AF65-F5344CB8AC3E}">
        <p14:creationId xmlns:p14="http://schemas.microsoft.com/office/powerpoint/2010/main" val="347871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C14D1-696B-624A-7C43-24C31E04F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67846-47BA-194E-1D2C-F63418FBA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244DB-0960-6AFB-8487-523CDAD7FF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4D31A-C8C6-14F5-17FB-D26836731573}"/>
              </a:ext>
            </a:extLst>
          </p:cNvPr>
          <p:cNvSpPr>
            <a:spLocks noGrp="1"/>
          </p:cNvSpPr>
          <p:nvPr>
            <p:ph type="sldNum" sz="quarter" idx="5"/>
          </p:nvPr>
        </p:nvSpPr>
        <p:spPr/>
        <p:txBody>
          <a:bodyPr/>
          <a:lstStyle/>
          <a:p>
            <a:fld id="{A3DF9893-54AE-4E16-AE23-33833F94EE2A}" type="slidenum">
              <a:rPr lang="en-US" smtClean="0"/>
              <a:t>10</a:t>
            </a:fld>
            <a:endParaRPr lang="en-US"/>
          </a:p>
        </p:txBody>
      </p:sp>
    </p:spTree>
    <p:extLst>
      <p:ext uri="{BB962C8B-B14F-4D97-AF65-F5344CB8AC3E}">
        <p14:creationId xmlns:p14="http://schemas.microsoft.com/office/powerpoint/2010/main" val="72613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b11fb55d8e_0_1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b11fb55d8e_0_1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04179ac98_0_2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04179ac98_0_2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6416-AF6C-8822-1D41-4725411C04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D8F26B-14B9-1002-5353-DB2B50D5F5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401BD-C591-1F53-7F04-29AD64052854}"/>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5" name="Footer Placeholder 4">
            <a:extLst>
              <a:ext uri="{FF2B5EF4-FFF2-40B4-BE49-F238E27FC236}">
                <a16:creationId xmlns:a16="http://schemas.microsoft.com/office/drawing/2014/main" id="{9F3E1D94-47C6-9BB9-D7B6-21AE29587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D487A-3FC1-35FF-E047-B4538742CEA7}"/>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376655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DE17-C2DE-7A61-EF5B-CE13FC7EA7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1BFE3-EDD2-971D-D51A-5D100ACE0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6046-A31A-7C5D-D4E7-836FA8EA8EDF}"/>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5" name="Footer Placeholder 4">
            <a:extLst>
              <a:ext uri="{FF2B5EF4-FFF2-40B4-BE49-F238E27FC236}">
                <a16:creationId xmlns:a16="http://schemas.microsoft.com/office/drawing/2014/main" id="{9C026B77-7A85-47F5-618A-B6028ECFD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DA680-7DDC-E629-79D1-15582521CDE3}"/>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5710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FE82E-078F-C57E-5F06-DD5473E6C5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24B77D-DD4C-4AA0-3759-D75A32A03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42B42-C3E4-6DE1-350A-4DF7344AC97C}"/>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5" name="Footer Placeholder 4">
            <a:extLst>
              <a:ext uri="{FF2B5EF4-FFF2-40B4-BE49-F238E27FC236}">
                <a16:creationId xmlns:a16="http://schemas.microsoft.com/office/drawing/2014/main" id="{913C1595-52A4-80B5-BE95-F1FCA9ED0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786DD-7A6B-553A-3800-56CF238BBA3F}"/>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382763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FF8E-6A52-4931-A0A2-53ACB6F1D9F2}"/>
              </a:ext>
            </a:extLst>
          </p:cNvPr>
          <p:cNvSpPr>
            <a:spLocks noGrp="1"/>
          </p:cNvSpPr>
          <p:nvPr>
            <p:ph type="title"/>
          </p:nvPr>
        </p:nvSpPr>
        <p:spPr>
          <a:xfrm>
            <a:off x="396240" y="212725"/>
            <a:ext cx="11038840" cy="779463"/>
          </a:xfrm>
        </p:spPr>
        <p:txBody>
          <a:bodyPr>
            <a:normAutofit/>
          </a:bodyPr>
          <a:lstStyle>
            <a:lvl1pPr>
              <a:defRPr sz="3600" b="0">
                <a:solidFill>
                  <a:schemeClr val="tx1"/>
                </a:solidFill>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6676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D5F9-9928-F2DB-7F44-4B1A278C9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E0473-FF9A-0612-632E-E213F94FC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6AD39-7609-AD6C-E48A-A8037671C9CC}"/>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5" name="Footer Placeholder 4">
            <a:extLst>
              <a:ext uri="{FF2B5EF4-FFF2-40B4-BE49-F238E27FC236}">
                <a16:creationId xmlns:a16="http://schemas.microsoft.com/office/drawing/2014/main" id="{6AB00EA7-EDFF-F519-AC03-B209567FF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52748-EAB0-C675-1E25-3B8085717710}"/>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422132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20D5-7962-6073-B05D-D623EFA7D3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6CC518-0996-DEF6-CB86-7BF8F5AD87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7AD46-5E36-A598-8BBD-379DC2447B30}"/>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5" name="Footer Placeholder 4">
            <a:extLst>
              <a:ext uri="{FF2B5EF4-FFF2-40B4-BE49-F238E27FC236}">
                <a16:creationId xmlns:a16="http://schemas.microsoft.com/office/drawing/2014/main" id="{2C34226F-2319-E115-ABCA-DBB3BEDA0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3AA86-15D1-BA2F-86FC-E47787A232BD}"/>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88283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2623-1D63-7AB5-518C-FA71BAA87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FAAE46-937A-F968-42D6-F4167D27C5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D167CD-A864-FDA4-9F98-AFD02528C7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6F98DC-00E1-8459-B935-7D7BFFAFC5F4}"/>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6" name="Footer Placeholder 5">
            <a:extLst>
              <a:ext uri="{FF2B5EF4-FFF2-40B4-BE49-F238E27FC236}">
                <a16:creationId xmlns:a16="http://schemas.microsoft.com/office/drawing/2014/main" id="{88E8AEB8-A513-FC79-C4BD-B8EA553F9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EE3B9-B397-9DB3-D913-3D65BE0D1CFF}"/>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147366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C948-DCBD-77BA-CD19-980A2E9C24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A45E6F-2DB0-C516-200E-27B114FBF7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00B108-B131-CF3D-DE43-1199A5263B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EAE17E-96C3-9D32-EA62-CCA16C18F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1A62E-431C-6731-1A69-64281174F7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28547-9610-4765-136D-C9188867F1C8}"/>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8" name="Footer Placeholder 7">
            <a:extLst>
              <a:ext uri="{FF2B5EF4-FFF2-40B4-BE49-F238E27FC236}">
                <a16:creationId xmlns:a16="http://schemas.microsoft.com/office/drawing/2014/main" id="{82586307-E6FA-DAED-0F68-2578B6CC00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A5E9E-40C2-4A76-F40D-FCC688289E8A}"/>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300402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4F92-F9C8-DF9C-4A57-737D7B9ACE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8728D5-2E55-0959-E40F-B526D6ADB686}"/>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4" name="Footer Placeholder 3">
            <a:extLst>
              <a:ext uri="{FF2B5EF4-FFF2-40B4-BE49-F238E27FC236}">
                <a16:creationId xmlns:a16="http://schemas.microsoft.com/office/drawing/2014/main" id="{D9B6C7C0-7040-F5CC-60AC-4C04C4C5A0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34FD6-0DF5-D205-8AC4-8750F578CB18}"/>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398930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8CF33-D2E3-CDD4-AF0B-10FB2A807171}"/>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3" name="Footer Placeholder 2">
            <a:extLst>
              <a:ext uri="{FF2B5EF4-FFF2-40B4-BE49-F238E27FC236}">
                <a16:creationId xmlns:a16="http://schemas.microsoft.com/office/drawing/2014/main" id="{F995419D-D6FF-04C3-D2AD-916D0DB958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5A1DA9-EEB2-0DF7-73AC-E4071A9917DD}"/>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301664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C09D-C94E-3551-AFEA-70CF733BF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3FCC9A-4DFC-5CCA-703A-E6649681F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1A5C7F-DF24-633F-AAD4-26EF7A4B7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854CC-7676-681B-1F10-3740B9425EAA}"/>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6" name="Footer Placeholder 5">
            <a:extLst>
              <a:ext uri="{FF2B5EF4-FFF2-40B4-BE49-F238E27FC236}">
                <a16:creationId xmlns:a16="http://schemas.microsoft.com/office/drawing/2014/main" id="{967013FB-857F-0ABC-9A23-D3B84AF17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A636B-D736-EC40-AAEC-44F19CD4BC29}"/>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109678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52CD-239C-AA88-0909-44E1005AE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BECE13-7385-0C6E-6C70-32ABCB3082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2A468-910E-4963-C691-8409ED066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739DA-7413-A880-A3AF-2B94AE6DF9DA}"/>
              </a:ext>
            </a:extLst>
          </p:cNvPr>
          <p:cNvSpPr>
            <a:spLocks noGrp="1"/>
          </p:cNvSpPr>
          <p:nvPr>
            <p:ph type="dt" sz="half" idx="10"/>
          </p:nvPr>
        </p:nvSpPr>
        <p:spPr/>
        <p:txBody>
          <a:bodyPr/>
          <a:lstStyle/>
          <a:p>
            <a:fld id="{5BD0066E-DDC3-4C93-8E16-419DE9FAC3C9}" type="datetimeFigureOut">
              <a:rPr lang="en-US" smtClean="0"/>
              <a:t>3/12/2026</a:t>
            </a:fld>
            <a:endParaRPr lang="en-US"/>
          </a:p>
        </p:txBody>
      </p:sp>
      <p:sp>
        <p:nvSpPr>
          <p:cNvPr id="6" name="Footer Placeholder 5">
            <a:extLst>
              <a:ext uri="{FF2B5EF4-FFF2-40B4-BE49-F238E27FC236}">
                <a16:creationId xmlns:a16="http://schemas.microsoft.com/office/drawing/2014/main" id="{F73C92DD-AD60-E93F-1E4B-DF103764E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243D3-A93B-D068-96B9-2941FAE5123E}"/>
              </a:ext>
            </a:extLst>
          </p:cNvPr>
          <p:cNvSpPr>
            <a:spLocks noGrp="1"/>
          </p:cNvSpPr>
          <p:nvPr>
            <p:ph type="sldNum" sz="quarter" idx="12"/>
          </p:nvPr>
        </p:nvSpPr>
        <p:spPr/>
        <p:txBody>
          <a:bodyPr/>
          <a:lstStyle/>
          <a:p>
            <a:fld id="{31C06235-C1F6-484C-AE93-4F5EC5584D1C}" type="slidenum">
              <a:rPr lang="en-US" smtClean="0"/>
              <a:t>‹#›</a:t>
            </a:fld>
            <a:endParaRPr lang="en-US"/>
          </a:p>
        </p:txBody>
      </p:sp>
    </p:spTree>
    <p:extLst>
      <p:ext uri="{BB962C8B-B14F-4D97-AF65-F5344CB8AC3E}">
        <p14:creationId xmlns:p14="http://schemas.microsoft.com/office/powerpoint/2010/main" val="260401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094C4-410E-3601-BF0E-1D6584EBE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BC64D-FCBA-5552-1966-19262C60A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19FA0-A11D-6498-CDA3-C2E05CF642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D0066E-DDC3-4C93-8E16-419DE9FAC3C9}" type="datetimeFigureOut">
              <a:rPr lang="en-US" smtClean="0"/>
              <a:t>3/12/2026</a:t>
            </a:fld>
            <a:endParaRPr lang="en-US"/>
          </a:p>
        </p:txBody>
      </p:sp>
      <p:sp>
        <p:nvSpPr>
          <p:cNvPr id="5" name="Footer Placeholder 4">
            <a:extLst>
              <a:ext uri="{FF2B5EF4-FFF2-40B4-BE49-F238E27FC236}">
                <a16:creationId xmlns:a16="http://schemas.microsoft.com/office/drawing/2014/main" id="{3819F577-9057-C195-F02D-595256838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FD562F-717F-3640-90CB-C57221871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06235-C1F6-484C-AE93-4F5EC5584D1C}" type="slidenum">
              <a:rPr lang="en-US" smtClean="0"/>
              <a:t>‹#›</a:t>
            </a:fld>
            <a:endParaRPr lang="en-US"/>
          </a:p>
        </p:txBody>
      </p:sp>
    </p:spTree>
    <p:extLst>
      <p:ext uri="{BB962C8B-B14F-4D97-AF65-F5344CB8AC3E}">
        <p14:creationId xmlns:p14="http://schemas.microsoft.com/office/powerpoint/2010/main" val="400335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D1872C-4B68-76C7-4537-003694B1C386}"/>
              </a:ext>
            </a:extLst>
          </p:cNvPr>
          <p:cNvSpPr txBox="1"/>
          <p:nvPr/>
        </p:nvSpPr>
        <p:spPr>
          <a:xfrm>
            <a:off x="2061768" y="2849096"/>
            <a:ext cx="805017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altLang="en-US" b="1" u="none" strike="noStrike" kern="1200" cap="none" spc="0" normalizeH="0" baseline="0" noProof="0" dirty="0">
                <a:ln>
                  <a:noFill/>
                </a:ln>
                <a:solidFill>
                  <a:schemeClr val="bg1"/>
                </a:solidFill>
                <a:effectLst/>
                <a:uLnTx/>
                <a:uFillTx/>
                <a:latin typeface="Montserrat" panose="00000500000000000000" pitchFamily="2" charset="0"/>
              </a:rPr>
              <a:t>САЛБАРЫН ХЯНАЛТ-ШИНЖИЛГЭЭ,  ДОТООД АУДИТЫН ЧИГЛЭЛЭЭР ХЭРЭГЖҮҮЛЭХ АРГА ХЭМЖЭЭ, ЦААШИД </a:t>
            </a:r>
            <a:r>
              <a:rPr lang="mn-MN" altLang="en-US" b="1" dirty="0">
                <a:solidFill>
                  <a:schemeClr val="bg1"/>
                </a:solidFill>
                <a:latin typeface="Montserrat" panose="00000500000000000000" pitchFamily="2" charset="0"/>
              </a:rPr>
              <a:t>АНХААРАХ АСУУДЛУУД</a:t>
            </a:r>
            <a:endParaRPr kumimoji="0" lang="mn-MN" altLang="en-US" b="1" u="none" strike="noStrike" kern="1200" cap="none" spc="0" normalizeH="0" baseline="0" noProof="0" dirty="0">
              <a:ln>
                <a:noFill/>
              </a:ln>
              <a:solidFill>
                <a:schemeClr val="bg1"/>
              </a:solidFill>
              <a:effectLst/>
              <a:uLnTx/>
              <a:uFillTx/>
              <a:latin typeface="Montserrat" panose="00000500000000000000" pitchFamily="2" charset="0"/>
            </a:endParaRPr>
          </a:p>
        </p:txBody>
      </p:sp>
      <p:sp>
        <p:nvSpPr>
          <p:cNvPr id="18" name="Title 17">
            <a:extLst>
              <a:ext uri="{FF2B5EF4-FFF2-40B4-BE49-F238E27FC236}">
                <a16:creationId xmlns:a16="http://schemas.microsoft.com/office/drawing/2014/main" id="{778A771B-6E4F-84DF-1C71-284B11C0CD38}"/>
              </a:ext>
            </a:extLst>
          </p:cNvPr>
          <p:cNvSpPr>
            <a:spLocks noGrp="1"/>
          </p:cNvSpPr>
          <p:nvPr>
            <p:ph type="title"/>
          </p:nvPr>
        </p:nvSpPr>
        <p:spPr>
          <a:xfrm>
            <a:off x="5145560" y="5633697"/>
            <a:ext cx="1882589" cy="717914"/>
          </a:xfrm>
        </p:spPr>
        <p:txBody>
          <a:bodyPr>
            <a:normAutofit/>
          </a:bodyPr>
          <a:lstStyle/>
          <a:p>
            <a:pPr algn="ctr"/>
            <a:r>
              <a:rPr lang="mn-MN" sz="1400" dirty="0">
                <a:solidFill>
                  <a:schemeClr val="bg1"/>
                </a:solidFill>
                <a:latin typeface="Montserrat" panose="00000500000000000000" pitchFamily="2" charset="0"/>
                <a:cs typeface="Arial" panose="020B0604020202020204" pitchFamily="34" charset="0"/>
              </a:rPr>
              <a:t>2026.03.13</a:t>
            </a:r>
            <a:endParaRPr lang="en-US" sz="1400" dirty="0">
              <a:solidFill>
                <a:schemeClr val="bg1"/>
              </a:solidFill>
              <a:latin typeface="Montserrat" panose="00000500000000000000" pitchFamily="2" charset="0"/>
              <a:cs typeface="Arial" panose="020B0604020202020204" pitchFamily="34" charset="0"/>
            </a:endParaRPr>
          </a:p>
        </p:txBody>
      </p:sp>
      <p:sp>
        <p:nvSpPr>
          <p:cNvPr id="2" name="Title 17">
            <a:extLst>
              <a:ext uri="{FF2B5EF4-FFF2-40B4-BE49-F238E27FC236}">
                <a16:creationId xmlns:a16="http://schemas.microsoft.com/office/drawing/2014/main" id="{192CBDE5-FFF3-DCBC-AAD6-FB1ACEE5F1C8}"/>
              </a:ext>
            </a:extLst>
          </p:cNvPr>
          <p:cNvSpPr txBox="1">
            <a:spLocks/>
          </p:cNvSpPr>
          <p:nvPr/>
        </p:nvSpPr>
        <p:spPr>
          <a:xfrm>
            <a:off x="3593101" y="4668487"/>
            <a:ext cx="5368920" cy="573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1400" b="1" dirty="0">
                <a:solidFill>
                  <a:schemeClr val="bg1"/>
                </a:solidFill>
                <a:latin typeface="Montserrat" panose="00000500000000000000" pitchFamily="2" charset="0"/>
                <a:cs typeface="Arial" panose="020B0604020202020204" pitchFamily="34" charset="0"/>
              </a:rPr>
              <a:t>СХШҮДАГ-ЫН ДАРГА Л.ТӨГСБАЯР</a:t>
            </a:r>
            <a:endParaRPr lang="en-US" sz="1400" b="1" dirty="0">
              <a:solidFill>
                <a:schemeClr val="bg1"/>
              </a:solidFill>
              <a:latin typeface="Montserrat" panose="00000500000000000000" pitchFamily="2" charset="0"/>
              <a:cs typeface="Arial" panose="020B0604020202020204" pitchFamily="34" charset="0"/>
            </a:endParaRPr>
          </a:p>
        </p:txBody>
      </p:sp>
      <p:grpSp>
        <p:nvGrpSpPr>
          <p:cNvPr id="5" name="Group 4">
            <a:extLst>
              <a:ext uri="{FF2B5EF4-FFF2-40B4-BE49-F238E27FC236}">
                <a16:creationId xmlns:a16="http://schemas.microsoft.com/office/drawing/2014/main" id="{2E13CF13-9833-91A3-7144-78FFC31A2955}"/>
              </a:ext>
            </a:extLst>
          </p:cNvPr>
          <p:cNvGrpSpPr>
            <a:grpSpLocks noChangeAspect="1"/>
          </p:cNvGrpSpPr>
          <p:nvPr/>
        </p:nvGrpSpPr>
        <p:grpSpPr>
          <a:xfrm>
            <a:off x="5514162" y="414552"/>
            <a:ext cx="1188720" cy="1188720"/>
            <a:chOff x="2558067" y="1226921"/>
            <a:chExt cx="1005840" cy="1005840"/>
          </a:xfrm>
        </p:grpSpPr>
        <p:sp>
          <p:nvSpPr>
            <p:cNvPr id="7" name="Rectangle 6">
              <a:extLst>
                <a:ext uri="{FF2B5EF4-FFF2-40B4-BE49-F238E27FC236}">
                  <a16:creationId xmlns:a16="http://schemas.microsoft.com/office/drawing/2014/main" id="{CDD4703E-E827-E171-AFF5-B42ECC007135}"/>
                </a:ext>
              </a:extLst>
            </p:cNvPr>
            <p:cNvSpPr>
              <a:spLocks noChangeArrowheads="1"/>
            </p:cNvSpPr>
            <p:nvPr/>
          </p:nvSpPr>
          <p:spPr bwMode="auto">
            <a:xfrm>
              <a:off x="2558067" y="1226921"/>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8" name="Freeform 8">
              <a:extLst>
                <a:ext uri="{FF2B5EF4-FFF2-40B4-BE49-F238E27FC236}">
                  <a16:creationId xmlns:a16="http://schemas.microsoft.com/office/drawing/2014/main" id="{A7C29C40-FB0B-102A-83B8-95C2F88460E9}"/>
                </a:ext>
              </a:extLst>
            </p:cNvPr>
            <p:cNvSpPr>
              <a:spLocks noEditPoints="1"/>
            </p:cNvSpPr>
            <p:nvPr/>
          </p:nvSpPr>
          <p:spPr bwMode="auto">
            <a:xfrm>
              <a:off x="2701164" y="1976184"/>
              <a:ext cx="730250" cy="166688"/>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9" name="Freeform 9">
              <a:extLst>
                <a:ext uri="{FF2B5EF4-FFF2-40B4-BE49-F238E27FC236}">
                  <a16:creationId xmlns:a16="http://schemas.microsoft.com/office/drawing/2014/main" id="{E3F6B710-30C3-B6D9-72DB-12E97EC13AB1}"/>
                </a:ext>
              </a:extLst>
            </p:cNvPr>
            <p:cNvSpPr>
              <a:spLocks noEditPoints="1"/>
            </p:cNvSpPr>
            <p:nvPr/>
          </p:nvSpPr>
          <p:spPr bwMode="auto">
            <a:xfrm>
              <a:off x="2946845" y="1333945"/>
              <a:ext cx="257175" cy="525463"/>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6" name="Rectangle 5">
            <a:extLst>
              <a:ext uri="{FF2B5EF4-FFF2-40B4-BE49-F238E27FC236}">
                <a16:creationId xmlns:a16="http://schemas.microsoft.com/office/drawing/2014/main" id="{A0C07887-47C9-E82C-ABBD-432912EE8768}"/>
              </a:ext>
            </a:extLst>
          </p:cNvPr>
          <p:cNvSpPr/>
          <p:nvPr/>
        </p:nvSpPr>
        <p:spPr>
          <a:xfrm>
            <a:off x="4619537" y="1616278"/>
            <a:ext cx="2952924" cy="430887"/>
          </a:xfrm>
          <a:prstGeom prst="rect">
            <a:avLst/>
          </a:prstGeom>
        </p:spPr>
        <p:txBody>
          <a:bodyPr wrap="square">
            <a:spAutoFit/>
          </a:bodyPr>
          <a:lstStyle/>
          <a:p>
            <a:pPr algn="ctr">
              <a:defRPr/>
            </a:pPr>
            <a:r>
              <a:rPr lang="mn-MN" altLang="en-US" sz="1100" b="1" kern="0" dirty="0">
                <a:solidFill>
                  <a:prstClr val="white"/>
                </a:solidFill>
                <a:latin typeface="Arial" panose="020B0604020202020204" pitchFamily="34" charset="0"/>
                <a:cs typeface="Arial" panose="020B0604020202020204" pitchFamily="34" charset="0"/>
              </a:rPr>
              <a:t>БОЛОВСРОЛЫН</a:t>
            </a:r>
          </a:p>
          <a:p>
            <a:pPr algn="ctr">
              <a:defRPr/>
            </a:pPr>
            <a:r>
              <a:rPr lang="mn-MN" altLang="en-US" sz="1100" b="1" kern="0" dirty="0">
                <a:solidFill>
                  <a:prstClr val="white"/>
                </a:solidFill>
                <a:latin typeface="Arial" panose="020B0604020202020204" pitchFamily="34" charset="0"/>
                <a:cs typeface="Arial" panose="020B0604020202020204" pitchFamily="34" charset="0"/>
              </a:rPr>
              <a:t>ЯАМ</a:t>
            </a:r>
            <a:endParaRPr lang="en-US" altLang="en-US" sz="1100" b="1" kern="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155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AE5B0-B146-BE76-25FC-709785733E59}"/>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036E72B2-D474-BDC9-DC6E-654CCF971985}"/>
              </a:ext>
            </a:extLst>
          </p:cNvPr>
          <p:cNvSpPr txBox="1"/>
          <p:nvPr/>
        </p:nvSpPr>
        <p:spPr>
          <a:xfrm>
            <a:off x="6763439" y="444315"/>
            <a:ext cx="5397318" cy="369332"/>
          </a:xfrm>
          <a:prstGeom prst="rect">
            <a:avLst/>
          </a:prstGeom>
          <a:noFill/>
        </p:spPr>
        <p:txBody>
          <a:bodyPr wrap="square">
            <a:spAutoFit/>
          </a:bodyPr>
          <a:lstStyle/>
          <a:p>
            <a:pPr algn="r"/>
            <a:r>
              <a:rPr lang="mn-MN" b="1" dirty="0">
                <a:solidFill>
                  <a:schemeClr val="bg1"/>
                </a:solidFill>
                <a:latin typeface="Montserrat" panose="00000500000000000000" pitchFamily="2" charset="0"/>
                <a:cs typeface="Arial" panose="020B0604020202020204" pitchFamily="34" charset="0"/>
              </a:rPr>
              <a:t>Цаашид анхаарах асуудлууд</a:t>
            </a:r>
            <a:endParaRPr lang="en-US" b="1" dirty="0">
              <a:solidFill>
                <a:schemeClr val="bg1"/>
              </a:solidFill>
              <a:latin typeface="Montserrat" panose="00000500000000000000" pitchFamily="2" charset="0"/>
            </a:endParaRPr>
          </a:p>
        </p:txBody>
      </p:sp>
      <p:sp>
        <p:nvSpPr>
          <p:cNvPr id="43" name="Rectangle: Rounded Corners 42">
            <a:extLst>
              <a:ext uri="{FF2B5EF4-FFF2-40B4-BE49-F238E27FC236}">
                <a16:creationId xmlns:a16="http://schemas.microsoft.com/office/drawing/2014/main" id="{03EE5A55-BCB6-FCDC-71EF-0A8B300C5CC8}"/>
              </a:ext>
            </a:extLst>
          </p:cNvPr>
          <p:cNvSpPr/>
          <p:nvPr/>
        </p:nvSpPr>
        <p:spPr>
          <a:xfrm>
            <a:off x="1108406" y="1958845"/>
            <a:ext cx="505577" cy="4566684"/>
          </a:xfrm>
          <a:prstGeom prst="roundRect">
            <a:avLst>
              <a:gd name="adj" fmla="val 7735"/>
            </a:avLst>
          </a:prstGeom>
          <a:no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vert270" rtlCol="0" anchor="ctr"/>
          <a:lstStyle/>
          <a:p>
            <a:pPr algn="ctr"/>
            <a:r>
              <a:rPr lang="mn-MN" sz="1600" b="1" dirty="0">
                <a:solidFill>
                  <a:schemeClr val="bg1"/>
                </a:solidFill>
                <a:latin typeface="Montserrat" panose="00000500000000000000" pitchFamily="2" charset="0"/>
                <a:cs typeface="Arial" panose="020B0604020202020204" pitchFamily="34" charset="0"/>
              </a:rPr>
              <a:t>БОЛОВСРОЛЫН ГАЗАР</a:t>
            </a:r>
            <a:endParaRPr lang="en-US" sz="1600" dirty="0">
              <a:solidFill>
                <a:schemeClr val="bg1"/>
              </a:solidFill>
              <a:latin typeface="Montserrat" panose="00000500000000000000" pitchFamily="2" charset="0"/>
            </a:endParaRPr>
          </a:p>
        </p:txBody>
      </p:sp>
      <p:grpSp>
        <p:nvGrpSpPr>
          <p:cNvPr id="13" name="Group 12">
            <a:extLst>
              <a:ext uri="{FF2B5EF4-FFF2-40B4-BE49-F238E27FC236}">
                <a16:creationId xmlns:a16="http://schemas.microsoft.com/office/drawing/2014/main" id="{1D349C92-9284-51BE-6659-B3331CCAF405}"/>
              </a:ext>
            </a:extLst>
          </p:cNvPr>
          <p:cNvGrpSpPr/>
          <p:nvPr/>
        </p:nvGrpSpPr>
        <p:grpSpPr>
          <a:xfrm>
            <a:off x="1959327" y="2277549"/>
            <a:ext cx="9391696" cy="1402246"/>
            <a:chOff x="2305471" y="1481288"/>
            <a:chExt cx="9391696" cy="1402246"/>
          </a:xfrm>
        </p:grpSpPr>
        <p:sp>
          <p:nvSpPr>
            <p:cNvPr id="3" name="Rectangle: Rounded Corners 2">
              <a:extLst>
                <a:ext uri="{FF2B5EF4-FFF2-40B4-BE49-F238E27FC236}">
                  <a16:creationId xmlns:a16="http://schemas.microsoft.com/office/drawing/2014/main" id="{F6832B3C-8CEF-F64B-4912-A4504B47FA75}"/>
                </a:ext>
              </a:extLst>
            </p:cNvPr>
            <p:cNvSpPr/>
            <p:nvPr/>
          </p:nvSpPr>
          <p:spPr>
            <a:xfrm>
              <a:off x="2632135" y="1481288"/>
              <a:ext cx="2343152" cy="588115"/>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mn-MN" sz="1400" dirty="0">
                  <a:solidFill>
                    <a:schemeClr val="bg1"/>
                  </a:solidFill>
                  <a:latin typeface="Montserrat" panose="00000500000000000000" pitchFamily="2" charset="0"/>
                  <a:cs typeface="Arial" panose="020B0604020202020204" pitchFamily="34" charset="0"/>
                </a:rPr>
                <a:t>2025 оны санхүүгийн зөрчил</a:t>
              </a:r>
              <a:endParaRPr lang="en-GB" sz="1400" dirty="0">
                <a:solidFill>
                  <a:schemeClr val="bg1"/>
                </a:solidFill>
                <a:latin typeface="Montserrat" panose="00000500000000000000" pitchFamily="2" charset="0"/>
                <a:cs typeface="Arial" panose="020B0604020202020204" pitchFamily="34" charset="0"/>
              </a:endParaRPr>
            </a:p>
          </p:txBody>
        </p:sp>
        <p:sp>
          <p:nvSpPr>
            <p:cNvPr id="4" name="Rectangle: Rounded Corners 3">
              <a:extLst>
                <a:ext uri="{FF2B5EF4-FFF2-40B4-BE49-F238E27FC236}">
                  <a16:creationId xmlns:a16="http://schemas.microsoft.com/office/drawing/2014/main" id="{302C095D-EE37-4152-D47D-9A3C7DF56ABA}"/>
                </a:ext>
              </a:extLst>
            </p:cNvPr>
            <p:cNvSpPr/>
            <p:nvPr/>
          </p:nvSpPr>
          <p:spPr>
            <a:xfrm>
              <a:off x="5539172" y="1509621"/>
              <a:ext cx="2425898" cy="588115"/>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mn-MN" sz="1400" dirty="0">
                  <a:solidFill>
                    <a:schemeClr val="bg1"/>
                  </a:solidFill>
                  <a:latin typeface="Montserrat" panose="00000500000000000000" pitchFamily="2" charset="0"/>
                  <a:cs typeface="Arial" panose="020B0604020202020204" pitchFamily="34" charset="0"/>
                </a:rPr>
                <a:t>2026 оны санхүүгийн зөрчил</a:t>
              </a:r>
              <a:endParaRPr lang="en-GB" sz="1400" dirty="0">
                <a:solidFill>
                  <a:schemeClr val="bg1"/>
                </a:solidFill>
                <a:latin typeface="Montserrat" panose="00000500000000000000" pitchFamily="2"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227EF46F-B840-8C50-43F2-96495349E445}"/>
                </a:ext>
              </a:extLst>
            </p:cNvPr>
            <p:cNvSpPr/>
            <p:nvPr/>
          </p:nvSpPr>
          <p:spPr>
            <a:xfrm>
              <a:off x="8685772" y="1489915"/>
              <a:ext cx="3011395" cy="588115"/>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mn-MN" sz="1400" dirty="0">
                  <a:solidFill>
                    <a:schemeClr val="bg1"/>
                  </a:solidFill>
                  <a:latin typeface="Montserrat" panose="00000500000000000000" pitchFamily="2" charset="0"/>
                  <a:cs typeface="Arial" panose="020B0604020202020204" pitchFamily="34" charset="0"/>
                </a:rPr>
                <a:t>Зөрчлийн дүн өссөн</a:t>
              </a:r>
              <a:endParaRPr lang="en-GB" sz="1400" dirty="0">
                <a:solidFill>
                  <a:schemeClr val="bg1"/>
                </a:solidFill>
                <a:latin typeface="Montserrat" panose="000005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D39B6898-FDF3-FA6F-2BFD-11BF1823CEF4}"/>
                </a:ext>
              </a:extLst>
            </p:cNvPr>
            <p:cNvSpPr/>
            <p:nvPr/>
          </p:nvSpPr>
          <p:spPr>
            <a:xfrm>
              <a:off x="2644172" y="2249924"/>
              <a:ext cx="2340646" cy="4765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mn-MN" sz="2800" dirty="0">
                  <a:latin typeface="Montserrat" panose="00000500000000000000" pitchFamily="2" charset="0"/>
                  <a:cs typeface="Arial" panose="020B0604020202020204" pitchFamily="34" charset="0"/>
                </a:rPr>
                <a:t>739 </a:t>
              </a:r>
              <a:r>
                <a:rPr lang="mn-MN" sz="1400" dirty="0">
                  <a:latin typeface="Montserrat" panose="00000500000000000000" pitchFamily="2" charset="0"/>
                  <a:cs typeface="Arial" panose="020B0604020202020204" pitchFamily="34" charset="0"/>
                </a:rPr>
                <a:t>САЯ ₮</a:t>
              </a:r>
              <a:endParaRPr lang="en-GB" sz="2800" dirty="0">
                <a:latin typeface="Montserrat" panose="00000500000000000000" pitchFamily="2"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784EB8C9-9621-E719-F781-E2B4C6B43015}"/>
                </a:ext>
              </a:extLst>
            </p:cNvPr>
            <p:cNvSpPr/>
            <p:nvPr/>
          </p:nvSpPr>
          <p:spPr>
            <a:xfrm>
              <a:off x="5530011" y="2202917"/>
              <a:ext cx="2425898" cy="4765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mn-MN" sz="2800" dirty="0">
                  <a:latin typeface="Montserrat" panose="00000500000000000000" pitchFamily="2" charset="0"/>
                  <a:cs typeface="Arial" panose="020B0604020202020204" pitchFamily="34" charset="0"/>
                </a:rPr>
                <a:t>1,201 </a:t>
              </a:r>
              <a:r>
                <a:rPr lang="mn-MN" sz="1400" dirty="0">
                  <a:latin typeface="Montserrat" panose="00000500000000000000" pitchFamily="2" charset="0"/>
                  <a:cs typeface="Arial" panose="020B0604020202020204" pitchFamily="34" charset="0"/>
                </a:rPr>
                <a:t>САЯ ₮</a:t>
              </a:r>
              <a:endParaRPr lang="en-GB" sz="2800" dirty="0">
                <a:latin typeface="Montserrat" panose="00000500000000000000" pitchFamily="2"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C18F8EF2-4BE0-01E3-B446-1FBA6F101B44}"/>
                </a:ext>
              </a:extLst>
            </p:cNvPr>
            <p:cNvSpPr/>
            <p:nvPr/>
          </p:nvSpPr>
          <p:spPr>
            <a:xfrm>
              <a:off x="8685773" y="2188740"/>
              <a:ext cx="3011394" cy="47655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mn-MN" sz="2800" dirty="0">
                  <a:latin typeface="Montserrat" panose="00000500000000000000" pitchFamily="2" charset="0"/>
                  <a:cs typeface="Arial" panose="020B0604020202020204" pitchFamily="34" charset="0"/>
                </a:rPr>
                <a:t>463 </a:t>
              </a:r>
              <a:r>
                <a:rPr lang="mn-MN" sz="1400" dirty="0">
                  <a:latin typeface="Montserrat" panose="00000500000000000000" pitchFamily="2" charset="0"/>
                  <a:cs typeface="Arial" panose="020B0604020202020204" pitchFamily="34" charset="0"/>
                </a:rPr>
                <a:t>сая ₮</a:t>
              </a:r>
              <a:endParaRPr lang="en-GB" sz="2800" dirty="0">
                <a:latin typeface="Montserrat" panose="00000500000000000000" pitchFamily="2" charset="0"/>
                <a:cs typeface="Arial" panose="020B0604020202020204" pitchFamily="34" charset="0"/>
              </a:endParaRPr>
            </a:p>
          </p:txBody>
        </p:sp>
        <p:sp>
          <p:nvSpPr>
            <p:cNvPr id="21" name="TextBox 20">
              <a:extLst>
                <a:ext uri="{FF2B5EF4-FFF2-40B4-BE49-F238E27FC236}">
                  <a16:creationId xmlns:a16="http://schemas.microsoft.com/office/drawing/2014/main" id="{0BEA16AC-A74E-BA28-2E34-77BB1980235C}"/>
                </a:ext>
              </a:extLst>
            </p:cNvPr>
            <p:cNvSpPr txBox="1"/>
            <p:nvPr/>
          </p:nvSpPr>
          <p:spPr>
            <a:xfrm>
              <a:off x="5058939" y="2266995"/>
              <a:ext cx="396951" cy="338554"/>
            </a:xfrm>
            <a:prstGeom prst="rect">
              <a:avLst/>
            </a:prstGeom>
            <a:noFill/>
          </p:spPr>
          <p:txBody>
            <a:bodyPr wrap="square">
              <a:spAutoFit/>
            </a:bodyPr>
            <a:lstStyle/>
            <a:p>
              <a:pPr algn="ctr"/>
              <a:r>
                <a:rPr lang="mn-MN" sz="1600" b="1" dirty="0">
                  <a:solidFill>
                    <a:schemeClr val="bg1"/>
                  </a:solidFill>
                  <a:latin typeface="Montserrat" panose="00000500000000000000" pitchFamily="2" charset="0"/>
                </a:rPr>
                <a:t>-</a:t>
              </a:r>
              <a:endParaRPr lang="en-GB" sz="1600" dirty="0">
                <a:solidFill>
                  <a:schemeClr val="bg1"/>
                </a:solidFill>
                <a:latin typeface="Montserrat" panose="00000500000000000000" pitchFamily="2" charset="0"/>
              </a:endParaRPr>
            </a:p>
          </p:txBody>
        </p:sp>
        <p:sp>
          <p:nvSpPr>
            <p:cNvPr id="22" name="TextBox 21">
              <a:extLst>
                <a:ext uri="{FF2B5EF4-FFF2-40B4-BE49-F238E27FC236}">
                  <a16:creationId xmlns:a16="http://schemas.microsoft.com/office/drawing/2014/main" id="{E2E68515-E909-EA6A-566D-B8CA0DD5F915}"/>
                </a:ext>
              </a:extLst>
            </p:cNvPr>
            <p:cNvSpPr txBox="1"/>
            <p:nvPr/>
          </p:nvSpPr>
          <p:spPr>
            <a:xfrm>
              <a:off x="8214701" y="2237194"/>
              <a:ext cx="396951" cy="338554"/>
            </a:xfrm>
            <a:prstGeom prst="rect">
              <a:avLst/>
            </a:prstGeom>
            <a:noFill/>
          </p:spPr>
          <p:txBody>
            <a:bodyPr wrap="square">
              <a:spAutoFit/>
            </a:bodyPr>
            <a:lstStyle/>
            <a:p>
              <a:pPr algn="ctr"/>
              <a:r>
                <a:rPr lang="en-US" sz="1600" b="1" dirty="0">
                  <a:solidFill>
                    <a:schemeClr val="bg1"/>
                  </a:solidFill>
                  <a:latin typeface="Montserrat" panose="00000500000000000000" pitchFamily="2" charset="0"/>
                </a:rPr>
                <a:t>=</a:t>
              </a:r>
              <a:endParaRPr lang="en-GB" sz="1600" dirty="0">
                <a:solidFill>
                  <a:schemeClr val="bg1"/>
                </a:solidFill>
                <a:latin typeface="Montserrat" panose="00000500000000000000" pitchFamily="2" charset="0"/>
              </a:endParaRPr>
            </a:p>
          </p:txBody>
        </p:sp>
        <p:cxnSp>
          <p:nvCxnSpPr>
            <p:cNvPr id="45" name="Straight Connector 44">
              <a:extLst>
                <a:ext uri="{FF2B5EF4-FFF2-40B4-BE49-F238E27FC236}">
                  <a16:creationId xmlns:a16="http://schemas.microsoft.com/office/drawing/2014/main" id="{BCFD6245-DF91-789D-70DD-5FEECCF0B5A6}"/>
                </a:ext>
              </a:extLst>
            </p:cNvPr>
            <p:cNvCxnSpPr>
              <a:cxnSpLocks/>
            </p:cNvCxnSpPr>
            <p:nvPr/>
          </p:nvCxnSpPr>
          <p:spPr>
            <a:xfrm>
              <a:off x="2305471" y="2883534"/>
              <a:ext cx="8658451"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47" name="TextBox 46">
            <a:extLst>
              <a:ext uri="{FF2B5EF4-FFF2-40B4-BE49-F238E27FC236}">
                <a16:creationId xmlns:a16="http://schemas.microsoft.com/office/drawing/2014/main" id="{3AEF59E1-BBF4-CE99-8EBE-B47A449F2240}"/>
              </a:ext>
            </a:extLst>
          </p:cNvPr>
          <p:cNvSpPr txBox="1"/>
          <p:nvPr/>
        </p:nvSpPr>
        <p:spPr>
          <a:xfrm>
            <a:off x="1959327" y="1366966"/>
            <a:ext cx="9391696" cy="338554"/>
          </a:xfrm>
          <a:prstGeom prst="rect">
            <a:avLst/>
          </a:prstGeom>
          <a:solidFill>
            <a:srgbClr val="00B0F0"/>
          </a:solidFill>
        </p:spPr>
        <p:txBody>
          <a:bodyPr wrap="square">
            <a:spAutoFit/>
          </a:bodyPr>
          <a:lstStyle/>
          <a:p>
            <a:pPr algn="ctr"/>
            <a:r>
              <a:rPr lang="mn-MN" sz="1600" dirty="0">
                <a:solidFill>
                  <a:schemeClr val="bg1"/>
                </a:solidFill>
                <a:latin typeface="Montserrat" panose="00000500000000000000" pitchFamily="2" charset="0"/>
                <a:cs typeface="Arial" panose="020B0604020202020204" pitchFamily="34" charset="0"/>
              </a:rPr>
              <a:t>Зөрчлийн дүн</a:t>
            </a:r>
            <a:endParaRPr lang="en-GB" sz="1600" dirty="0">
              <a:solidFill>
                <a:schemeClr val="bg1"/>
              </a:solidFill>
              <a:latin typeface="Montserrat" panose="000005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69ADAD59-7B66-8706-4D8E-05CABB31DBC2}"/>
              </a:ext>
            </a:extLst>
          </p:cNvPr>
          <p:cNvSpPr txBox="1"/>
          <p:nvPr/>
        </p:nvSpPr>
        <p:spPr>
          <a:xfrm>
            <a:off x="1833543" y="3879328"/>
            <a:ext cx="9643264" cy="2123658"/>
          </a:xfrm>
          <a:prstGeom prst="rect">
            <a:avLst/>
          </a:prstGeom>
          <a:noFill/>
        </p:spPr>
        <p:txBody>
          <a:bodyPr wrap="square">
            <a:spAutoFit/>
          </a:bodyPr>
          <a:lstStyle/>
          <a:p>
            <a:pPr lvl="0" algn="just">
              <a:spcAft>
                <a:spcPts val="800"/>
              </a:spcAft>
            </a:pPr>
            <a:r>
              <a:rPr lang="mn-MN" sz="1400" kern="100" dirty="0">
                <a:solidFill>
                  <a:schemeClr val="bg1"/>
                </a:solidFill>
                <a:effectLst/>
                <a:latin typeface="Montserrat" panose="00000500000000000000" pitchFamily="2" charset="0"/>
                <a:ea typeface="Aptos" panose="020B0004020202020204" pitchFamily="34" charset="0"/>
                <a:cs typeface="Arial" panose="020B0604020202020204" pitchFamily="34" charset="0"/>
              </a:rPr>
              <a:t>1. Төсөв, санхүүгийн үйл ажиллагаанд тавих дотоод хяналтыг сайжруулах; </a:t>
            </a:r>
          </a:p>
          <a:p>
            <a:pPr lvl="0" algn="just">
              <a:spcAft>
                <a:spcPts val="800"/>
              </a:spcAft>
            </a:pPr>
            <a:r>
              <a:rPr lang="mn-MN" sz="1400" kern="100" dirty="0">
                <a:solidFill>
                  <a:schemeClr val="bg1"/>
                </a:solidFill>
                <a:latin typeface="Montserrat" panose="00000500000000000000" pitchFamily="2" charset="0"/>
                <a:cs typeface="Arial" panose="020B0604020202020204" pitchFamily="34" charset="0"/>
              </a:rPr>
              <a:t>2. </a:t>
            </a:r>
            <a:r>
              <a:rPr lang="mn-MN" sz="1400" dirty="0">
                <a:solidFill>
                  <a:schemeClr val="bg1"/>
                </a:solidFill>
                <a:latin typeface="Montserrat" panose="00000500000000000000" pitchFamily="2" charset="0"/>
                <a:cs typeface="Arial" panose="020B0604020202020204" pitchFamily="34" charset="0"/>
              </a:rPr>
              <a:t>ҮАГ-аас тогтоосон төлбөрийн акт, албан шаардлага зөвлөмжийг заасан хугацаанд нь бүрэн хэрэгжүүлэх, 2026 онд гаргасан алдаа, зөрчлийг давтан гаргахгүй байхад анхаарч ажиллах</a:t>
            </a:r>
            <a:r>
              <a:rPr lang="en-US" sz="1400" dirty="0">
                <a:solidFill>
                  <a:schemeClr val="bg1"/>
                </a:solidFill>
                <a:latin typeface="Montserrat" panose="00000500000000000000" pitchFamily="2" charset="0"/>
                <a:cs typeface="Arial" panose="020B0604020202020204" pitchFamily="34" charset="0"/>
              </a:rPr>
              <a:t>;</a:t>
            </a:r>
            <a:endParaRPr lang="mn-MN" sz="1400" dirty="0">
              <a:solidFill>
                <a:schemeClr val="bg1"/>
              </a:solidFill>
              <a:latin typeface="Montserrat" panose="00000500000000000000" pitchFamily="2" charset="0"/>
              <a:cs typeface="Arial" panose="020B0604020202020204" pitchFamily="34" charset="0"/>
            </a:endParaRPr>
          </a:p>
          <a:p>
            <a:pPr lvl="0" algn="just">
              <a:spcAft>
                <a:spcPts val="800"/>
              </a:spcAft>
            </a:pPr>
            <a:r>
              <a:rPr lang="mn-MN" sz="1400" dirty="0">
                <a:solidFill>
                  <a:schemeClr val="bg1"/>
                </a:solidFill>
                <a:latin typeface="Montserrat" panose="00000500000000000000" pitchFamily="2" charset="0"/>
                <a:cs typeface="Arial" panose="020B0604020202020204" pitchFamily="34" charset="0"/>
              </a:rPr>
              <a:t>3. Харьяа боловсролын байгууллагуудын аудитын шийдвэрийн биелэлтэд хяналт тавьж биелэлтийг хагас, бүтэн жилээр</a:t>
            </a:r>
            <a:r>
              <a:rPr lang="en-US" sz="1400" dirty="0">
                <a:solidFill>
                  <a:schemeClr val="bg1"/>
                </a:solidFill>
                <a:latin typeface="Montserrat" panose="00000500000000000000" pitchFamily="2" charset="0"/>
                <a:cs typeface="Arial" panose="020B0604020202020204" pitchFamily="34" charset="0"/>
              </a:rPr>
              <a:t> </a:t>
            </a:r>
            <a:r>
              <a:rPr lang="mn-MN" sz="1400" dirty="0">
                <a:solidFill>
                  <a:schemeClr val="bg1"/>
                </a:solidFill>
                <a:latin typeface="Montserrat" panose="00000500000000000000" pitchFamily="2" charset="0"/>
                <a:cs typeface="Arial" panose="020B0604020202020204" pitchFamily="34" charset="0"/>
              </a:rPr>
              <a:t>Боловсролын яаманд ирүүлэх</a:t>
            </a:r>
            <a:r>
              <a:rPr lang="en-US" sz="1400" dirty="0">
                <a:solidFill>
                  <a:schemeClr val="bg1"/>
                </a:solidFill>
                <a:latin typeface="Montserrat" panose="00000500000000000000" pitchFamily="2" charset="0"/>
                <a:cs typeface="Arial" panose="020B0604020202020204" pitchFamily="34" charset="0"/>
              </a:rPr>
              <a:t>;</a:t>
            </a:r>
            <a:endParaRPr lang="mn-MN" sz="1400" dirty="0">
              <a:solidFill>
                <a:schemeClr val="bg1"/>
              </a:solidFill>
              <a:latin typeface="Montserrat" panose="00000500000000000000" pitchFamily="2" charset="0"/>
              <a:cs typeface="Arial" panose="020B0604020202020204" pitchFamily="34" charset="0"/>
            </a:endParaRPr>
          </a:p>
          <a:p>
            <a:pPr lvl="0" algn="just">
              <a:spcAft>
                <a:spcPts val="800"/>
              </a:spcAft>
            </a:pPr>
            <a:r>
              <a:rPr lang="mn-MN" sz="1400" dirty="0">
                <a:solidFill>
                  <a:schemeClr val="bg1"/>
                </a:solidFill>
                <a:latin typeface="Montserrat" panose="00000500000000000000" pitchFamily="2" charset="0"/>
                <a:cs typeface="Arial" panose="020B0604020202020204" pitchFamily="34" charset="0"/>
              </a:rPr>
              <a:t>4. ҮАГ-аас сөрөг, санал дүгнэлт өгөхөөс татгалзсан дүгнэлт авсан харъяа төсвийн захирагч, эрх бүхий зарим албан тушаалтанд хариуцлага тооцож, биелэлтийг жил бүрийн 6 дугаар сарын 25-ны өдрийн дотор багтаан Боловсролын яаманд ирүүлж байх</a:t>
            </a:r>
            <a:r>
              <a:rPr lang="en-US" sz="1400" dirty="0">
                <a:solidFill>
                  <a:schemeClr val="bg1"/>
                </a:solidFill>
                <a:latin typeface="Montserrat" panose="00000500000000000000" pitchFamily="2" charset="0"/>
                <a:cs typeface="Arial" panose="020B0604020202020204" pitchFamily="34" charset="0"/>
              </a:rPr>
              <a:t>.</a:t>
            </a:r>
            <a:endParaRPr lang="mn-MN" sz="1400" dirty="0">
              <a:solidFill>
                <a:schemeClr val="bg1"/>
              </a:solidFill>
              <a:latin typeface="Montserrat" panose="00000500000000000000" pitchFamily="2" charset="0"/>
              <a:cs typeface="Arial" panose="020B0604020202020204" pitchFamily="34" charset="0"/>
            </a:endParaRPr>
          </a:p>
        </p:txBody>
      </p:sp>
      <p:cxnSp>
        <p:nvCxnSpPr>
          <p:cNvPr id="2" name="Straight Connector 1">
            <a:extLst>
              <a:ext uri="{FF2B5EF4-FFF2-40B4-BE49-F238E27FC236}">
                <a16:creationId xmlns:a16="http://schemas.microsoft.com/office/drawing/2014/main" id="{105328C9-DA65-CEB7-1DF6-C3B5C6CD3AF4}"/>
              </a:ext>
            </a:extLst>
          </p:cNvPr>
          <p:cNvCxnSpPr>
            <a:cxnSpLocks/>
          </p:cNvCxnSpPr>
          <p:nvPr/>
        </p:nvCxnSpPr>
        <p:spPr>
          <a:xfrm>
            <a:off x="2403722" y="890666"/>
            <a:ext cx="9810809"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5FD59EE2-51E5-DA8F-4A43-B671E41FC4B6}"/>
              </a:ext>
            </a:extLst>
          </p:cNvPr>
          <p:cNvGrpSpPr/>
          <p:nvPr/>
        </p:nvGrpSpPr>
        <p:grpSpPr>
          <a:xfrm>
            <a:off x="137232" y="159146"/>
            <a:ext cx="2197453" cy="821030"/>
            <a:chOff x="502176" y="370374"/>
            <a:chExt cx="2197453" cy="821030"/>
          </a:xfrm>
        </p:grpSpPr>
        <p:grpSp>
          <p:nvGrpSpPr>
            <p:cNvPr id="15" name="Group 14">
              <a:extLst>
                <a:ext uri="{FF2B5EF4-FFF2-40B4-BE49-F238E27FC236}">
                  <a16:creationId xmlns:a16="http://schemas.microsoft.com/office/drawing/2014/main" id="{BAB98A38-9B89-7586-CE4B-78FC746DACEB}"/>
                </a:ext>
              </a:extLst>
            </p:cNvPr>
            <p:cNvGrpSpPr>
              <a:grpSpLocks noChangeAspect="1"/>
            </p:cNvGrpSpPr>
            <p:nvPr/>
          </p:nvGrpSpPr>
          <p:grpSpPr>
            <a:xfrm>
              <a:off x="502176" y="370374"/>
              <a:ext cx="731520" cy="731520"/>
              <a:chOff x="502176" y="370374"/>
              <a:chExt cx="1005840" cy="1005840"/>
            </a:xfrm>
          </p:grpSpPr>
          <p:sp>
            <p:nvSpPr>
              <p:cNvPr id="20" name="Rectangle 19">
                <a:extLst>
                  <a:ext uri="{FF2B5EF4-FFF2-40B4-BE49-F238E27FC236}">
                    <a16:creationId xmlns:a16="http://schemas.microsoft.com/office/drawing/2014/main" id="{F4CFA46F-05EC-279C-D2D0-D786EB380441}"/>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23" name="Freeform 8">
                <a:extLst>
                  <a:ext uri="{FF2B5EF4-FFF2-40B4-BE49-F238E27FC236}">
                    <a16:creationId xmlns:a16="http://schemas.microsoft.com/office/drawing/2014/main" id="{6A231756-DF71-9939-4E73-A5C2302A2018}"/>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24" name="Freeform 9">
                <a:extLst>
                  <a:ext uri="{FF2B5EF4-FFF2-40B4-BE49-F238E27FC236}">
                    <a16:creationId xmlns:a16="http://schemas.microsoft.com/office/drawing/2014/main" id="{8DE76E6D-1E0F-77A5-CF26-9566AD5CB139}"/>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16" name="Rectangle 15">
              <a:extLst>
                <a:ext uri="{FF2B5EF4-FFF2-40B4-BE49-F238E27FC236}">
                  <a16:creationId xmlns:a16="http://schemas.microsoft.com/office/drawing/2014/main" id="{7D41950D-D9C6-D3C5-9EF5-78482F5C0B7C}"/>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8931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Google Shape;1511;p27">
            <a:extLst>
              <a:ext uri="{FF2B5EF4-FFF2-40B4-BE49-F238E27FC236}">
                <a16:creationId xmlns:a16="http://schemas.microsoft.com/office/drawing/2014/main" id="{B96A12ED-86CD-437C-E14E-A3741405D191}"/>
              </a:ext>
            </a:extLst>
          </p:cNvPr>
          <p:cNvSpPr/>
          <p:nvPr/>
        </p:nvSpPr>
        <p:spPr>
          <a:xfrm>
            <a:off x="3209986" y="4738462"/>
            <a:ext cx="3519004" cy="260723"/>
          </a:xfrm>
          <a:custGeom>
            <a:avLst/>
            <a:gdLst/>
            <a:ahLst/>
            <a:cxnLst/>
            <a:rect l="l" t="t" r="r" b="b"/>
            <a:pathLst>
              <a:path w="94201" h="12443" fill="none" extrusionOk="0">
                <a:moveTo>
                  <a:pt x="94201" y="12443"/>
                </a:moveTo>
                <a:lnTo>
                  <a:pt x="70451" y="1"/>
                </a:lnTo>
                <a:lnTo>
                  <a:pt x="0" y="1"/>
                </a:lnTo>
              </a:path>
            </a:pathLst>
          </a:custGeom>
          <a:noFill/>
          <a:ln w="19050" cap="flat" cmpd="sng">
            <a:solidFill>
              <a:srgbClr val="00B050"/>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cxnSp>
        <p:nvCxnSpPr>
          <p:cNvPr id="12" name="Straight Connector 11">
            <a:extLst>
              <a:ext uri="{FF2B5EF4-FFF2-40B4-BE49-F238E27FC236}">
                <a16:creationId xmlns:a16="http://schemas.microsoft.com/office/drawing/2014/main" id="{3250D0C4-CD1C-7648-0B69-901ED6C3A812}"/>
              </a:ext>
            </a:extLst>
          </p:cNvPr>
          <p:cNvCxnSpPr>
            <a:cxnSpLocks/>
          </p:cNvCxnSpPr>
          <p:nvPr/>
        </p:nvCxnSpPr>
        <p:spPr>
          <a:xfrm>
            <a:off x="2129589" y="890666"/>
            <a:ext cx="10062411" cy="1959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3" name="Google Shape;586;p30">
            <a:extLst>
              <a:ext uri="{FF2B5EF4-FFF2-40B4-BE49-F238E27FC236}">
                <a16:creationId xmlns:a16="http://schemas.microsoft.com/office/drawing/2014/main" id="{A4257212-CDB7-E506-F72E-6C7AC1CCECA4}"/>
              </a:ext>
            </a:extLst>
          </p:cNvPr>
          <p:cNvSpPr/>
          <p:nvPr/>
        </p:nvSpPr>
        <p:spPr>
          <a:xfrm>
            <a:off x="6709391" y="1524212"/>
            <a:ext cx="4873516" cy="4486024"/>
          </a:xfrm>
          <a:prstGeom prst="round2DiagRect">
            <a:avLst>
              <a:gd name="adj1" fmla="val 16667"/>
              <a:gd name="adj2" fmla="val 0"/>
            </a:avLst>
          </a:prstGeom>
          <a:solidFill>
            <a:srgbClr val="004E9A"/>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lang="en-US" sz="1000" dirty="0">
              <a:solidFill>
                <a:schemeClr val="bg1"/>
              </a:solidFill>
              <a:latin typeface="Arial" panose="020B0604020202020204" pitchFamily="34" charset="0"/>
              <a:cs typeface="Arial" panose="020B0604020202020204" pitchFamily="34" charset="0"/>
            </a:endParaRPr>
          </a:p>
        </p:txBody>
      </p:sp>
      <p:sp>
        <p:nvSpPr>
          <p:cNvPr id="33" name="Round Diagonal Corner Rectangle 245">
            <a:extLst>
              <a:ext uri="{FF2B5EF4-FFF2-40B4-BE49-F238E27FC236}">
                <a16:creationId xmlns:a16="http://schemas.microsoft.com/office/drawing/2014/main" id="{BB23DC76-8D27-7F88-3D73-9B9AC3722DEF}"/>
              </a:ext>
              <a:ext uri="{C183D7F6-B498-43B3-948B-1728B52AA6E4}">
                <adec:decorative xmlns:adec="http://schemas.microsoft.com/office/drawing/2017/decorative" val="1"/>
              </a:ext>
            </a:extLst>
          </p:cNvPr>
          <p:cNvSpPr/>
          <p:nvPr/>
        </p:nvSpPr>
        <p:spPr bwMode="auto">
          <a:xfrm flipH="1">
            <a:off x="6795004" y="1942979"/>
            <a:ext cx="4774172" cy="400109"/>
          </a:xfrm>
          <a:prstGeom prst="round2DiagRect">
            <a:avLst/>
          </a:prstGeom>
          <a:gradFill flip="none" rotWithShape="1">
            <a:gsLst>
              <a:gs pos="0">
                <a:srgbClr val="63A4F7">
                  <a:shade val="30000"/>
                  <a:satMod val="115000"/>
                </a:srgbClr>
              </a:gs>
              <a:gs pos="50000">
                <a:srgbClr val="63A4F7">
                  <a:shade val="67500"/>
                  <a:satMod val="115000"/>
                </a:srgbClr>
              </a:gs>
              <a:gs pos="100000">
                <a:srgbClr val="63A4F7">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pitchFamily="-97" charset="0"/>
            </a:endParaRPr>
          </a:p>
        </p:txBody>
      </p:sp>
      <p:sp>
        <p:nvSpPr>
          <p:cNvPr id="34" name="Round Diagonal Corner Rectangle 245">
            <a:extLst>
              <a:ext uri="{FF2B5EF4-FFF2-40B4-BE49-F238E27FC236}">
                <a16:creationId xmlns:a16="http://schemas.microsoft.com/office/drawing/2014/main" id="{B60285FB-EC53-CE88-5901-90E41BE6E817}"/>
              </a:ext>
              <a:ext uri="{C183D7F6-B498-43B3-948B-1728B52AA6E4}">
                <adec:decorative xmlns:adec="http://schemas.microsoft.com/office/drawing/2017/decorative" val="1"/>
              </a:ext>
            </a:extLst>
          </p:cNvPr>
          <p:cNvSpPr/>
          <p:nvPr/>
        </p:nvSpPr>
        <p:spPr bwMode="auto">
          <a:xfrm flipH="1">
            <a:off x="6734305" y="2867174"/>
            <a:ext cx="4809445" cy="400109"/>
          </a:xfrm>
          <a:prstGeom prst="round2DiagRect">
            <a:avLst/>
          </a:prstGeom>
          <a:gradFill flip="none" rotWithShape="1">
            <a:gsLst>
              <a:gs pos="0">
                <a:srgbClr val="63A4F7">
                  <a:shade val="30000"/>
                  <a:satMod val="115000"/>
                </a:srgbClr>
              </a:gs>
              <a:gs pos="50000">
                <a:srgbClr val="63A4F7">
                  <a:shade val="67500"/>
                  <a:satMod val="115000"/>
                </a:srgbClr>
              </a:gs>
              <a:gs pos="100000">
                <a:srgbClr val="63A4F7">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pitchFamily="-97" charset="0"/>
            </a:endParaRPr>
          </a:p>
        </p:txBody>
      </p:sp>
      <p:sp>
        <p:nvSpPr>
          <p:cNvPr id="65" name="TextBox 64">
            <a:extLst>
              <a:ext uri="{FF2B5EF4-FFF2-40B4-BE49-F238E27FC236}">
                <a16:creationId xmlns:a16="http://schemas.microsoft.com/office/drawing/2014/main" id="{DF3DC8D9-384E-5CF4-919B-9EEC297A9A55}"/>
              </a:ext>
            </a:extLst>
          </p:cNvPr>
          <p:cNvSpPr txBox="1"/>
          <p:nvPr/>
        </p:nvSpPr>
        <p:spPr>
          <a:xfrm>
            <a:off x="7056756" y="1956948"/>
            <a:ext cx="4873516" cy="415498"/>
          </a:xfrm>
          <a:prstGeom prst="rect">
            <a:avLst/>
          </a:prstGeom>
          <a:noFill/>
        </p:spPr>
        <p:txBody>
          <a:bodyPr wrap="square">
            <a:spAutoFit/>
          </a:bodyPr>
          <a:lstStyle/>
          <a:p>
            <a:r>
              <a:rPr lang="ru-RU" sz="1000" b="1" dirty="0">
                <a:solidFill>
                  <a:schemeClr val="bg1"/>
                </a:solidFill>
                <a:latin typeface="Montserrat" panose="00000500000000000000" pitchFamily="2" charset="0"/>
                <a:cs typeface="Arial" panose="020B0604020202020204" pitchFamily="34" charset="0"/>
              </a:rPr>
              <a:t>М</a:t>
            </a:r>
            <a:r>
              <a:rPr lang="mn-MN" sz="1000" b="1" dirty="0">
                <a:solidFill>
                  <a:schemeClr val="bg1"/>
                </a:solidFill>
                <a:latin typeface="Montserrat" panose="00000500000000000000" pitchFamily="2" charset="0"/>
                <a:cs typeface="Arial" panose="020B0604020202020204" pitchFamily="34" charset="0"/>
              </a:rPr>
              <a:t>ОНГОЛ УЛСЫН ЗАСГИЙН ГАЗРЫН 2025 ОНЫ 184 ДҮГЭЭР ТОГТООЛ</a:t>
            </a:r>
            <a:endParaRPr lang="en-US" sz="1000" b="1" dirty="0">
              <a:solidFill>
                <a:schemeClr val="bg1"/>
              </a:solidFill>
              <a:latin typeface="Montserrat" panose="00000500000000000000" pitchFamily="2" charset="0"/>
              <a:cs typeface="Arial" panose="020B0604020202020204" pitchFamily="34" charset="0"/>
            </a:endParaRPr>
          </a:p>
        </p:txBody>
      </p:sp>
      <p:sp>
        <p:nvSpPr>
          <p:cNvPr id="71" name="Round Diagonal Corner Rectangle 245">
            <a:extLst>
              <a:ext uri="{FF2B5EF4-FFF2-40B4-BE49-F238E27FC236}">
                <a16:creationId xmlns:a16="http://schemas.microsoft.com/office/drawing/2014/main" id="{4D0AA708-CAC1-0335-080C-C8BE1B920234}"/>
              </a:ext>
              <a:ext uri="{C183D7F6-B498-43B3-948B-1728B52AA6E4}">
                <adec:decorative xmlns:adec="http://schemas.microsoft.com/office/drawing/2017/decorative" val="1"/>
              </a:ext>
            </a:extLst>
          </p:cNvPr>
          <p:cNvSpPr/>
          <p:nvPr/>
        </p:nvSpPr>
        <p:spPr bwMode="auto">
          <a:xfrm flipH="1">
            <a:off x="6882301" y="2972870"/>
            <a:ext cx="4509776" cy="287633"/>
          </a:xfrm>
          <a:prstGeom prst="round2DiagRect">
            <a:avLst/>
          </a:prstGeom>
          <a:gradFill flip="none" rotWithShape="1">
            <a:gsLst>
              <a:gs pos="0">
                <a:srgbClr val="63A4F7">
                  <a:shade val="30000"/>
                  <a:satMod val="115000"/>
                </a:srgbClr>
              </a:gs>
              <a:gs pos="50000">
                <a:srgbClr val="63A4F7">
                  <a:shade val="67500"/>
                  <a:satMod val="115000"/>
                </a:srgbClr>
              </a:gs>
              <a:gs pos="100000">
                <a:srgbClr val="63A4F7">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mn-MN" sz="1000" b="1" i="0" u="none" strike="noStrike" cap="none" normalizeH="0" baseline="0" dirty="0">
                <a:ln>
                  <a:noFill/>
                </a:ln>
                <a:solidFill>
                  <a:schemeClr val="bg1"/>
                </a:solidFill>
                <a:effectLst/>
                <a:latin typeface="Montserrat" panose="00000500000000000000" pitchFamily="2" charset="0"/>
                <a:cs typeface="Arial" panose="020B0604020202020204" pitchFamily="34" charset="0"/>
              </a:rPr>
              <a:t>БОЛОВСРОЛЫН САЙДЫН 2026 ОНЫ А/16 ДУГААР ТУШААЛ </a:t>
            </a:r>
            <a:endParaRPr kumimoji="0" lang="en-US" sz="1000" b="1" i="0" u="none" strike="noStrike" cap="none" normalizeH="0" baseline="0" dirty="0">
              <a:ln>
                <a:noFill/>
              </a:ln>
              <a:solidFill>
                <a:schemeClr val="bg1"/>
              </a:solidFill>
              <a:effectLst/>
              <a:latin typeface="Montserrat" panose="00000500000000000000" pitchFamily="2" charset="0"/>
              <a:cs typeface="Arial" panose="020B0604020202020204" pitchFamily="34" charset="0"/>
            </a:endParaRPr>
          </a:p>
        </p:txBody>
      </p:sp>
      <p:sp>
        <p:nvSpPr>
          <p:cNvPr id="73" name="TextBox 72">
            <a:extLst>
              <a:ext uri="{FF2B5EF4-FFF2-40B4-BE49-F238E27FC236}">
                <a16:creationId xmlns:a16="http://schemas.microsoft.com/office/drawing/2014/main" id="{58DCF019-BF84-2480-F5EC-489A1EAFD26C}"/>
              </a:ext>
            </a:extLst>
          </p:cNvPr>
          <p:cNvSpPr txBox="1"/>
          <p:nvPr/>
        </p:nvSpPr>
        <p:spPr>
          <a:xfrm>
            <a:off x="6882301" y="3369189"/>
            <a:ext cx="4765227" cy="430887"/>
          </a:xfrm>
          <a:prstGeom prst="rect">
            <a:avLst/>
          </a:prstGeom>
          <a:noFill/>
        </p:spPr>
        <p:txBody>
          <a:bodyPr wrap="square">
            <a:spAutoFit/>
          </a:bodyPr>
          <a:lstStyle/>
          <a:p>
            <a:pPr algn="ctr"/>
            <a:r>
              <a:rPr lang="mn-MN" sz="1100" dirty="0">
                <a:solidFill>
                  <a:srgbClr val="FFFF00"/>
                </a:solidFill>
                <a:latin typeface="Montserrat" panose="00000500000000000000" pitchFamily="2" charset="0"/>
                <a:cs typeface="Arial" panose="020B0604020202020204" pitchFamily="34" charset="0"/>
              </a:rPr>
              <a:t>“Хяналт шалгалтад хамрагдах объектын жагсаалт батлах тухай”</a:t>
            </a:r>
            <a:endParaRPr lang="en-US" sz="1100" dirty="0">
              <a:solidFill>
                <a:srgbClr val="FFFF00"/>
              </a:solidFill>
              <a:latin typeface="Montserrat" panose="00000500000000000000" pitchFamily="2" charset="0"/>
              <a:cs typeface="Arial" panose="020B0604020202020204" pitchFamily="34" charset="0"/>
            </a:endParaRPr>
          </a:p>
        </p:txBody>
      </p:sp>
      <p:sp>
        <p:nvSpPr>
          <p:cNvPr id="75" name="Round Diagonal Corner Rectangle 245">
            <a:extLst>
              <a:ext uri="{FF2B5EF4-FFF2-40B4-BE49-F238E27FC236}">
                <a16:creationId xmlns:a16="http://schemas.microsoft.com/office/drawing/2014/main" id="{1C59627A-CCB1-DE02-F085-631CA41FC784}"/>
              </a:ext>
              <a:ext uri="{C183D7F6-B498-43B3-948B-1728B52AA6E4}">
                <adec:decorative xmlns:adec="http://schemas.microsoft.com/office/drawing/2017/decorative" val="1"/>
              </a:ext>
            </a:extLst>
          </p:cNvPr>
          <p:cNvSpPr/>
          <p:nvPr/>
        </p:nvSpPr>
        <p:spPr bwMode="auto">
          <a:xfrm flipH="1">
            <a:off x="6774013" y="3701249"/>
            <a:ext cx="4816154" cy="558687"/>
          </a:xfrm>
          <a:prstGeom prst="round2DiagRect">
            <a:avLst/>
          </a:prstGeom>
          <a:gradFill flip="none" rotWithShape="1">
            <a:gsLst>
              <a:gs pos="0">
                <a:srgbClr val="63A4F7">
                  <a:shade val="30000"/>
                  <a:satMod val="115000"/>
                </a:srgbClr>
              </a:gs>
              <a:gs pos="50000">
                <a:srgbClr val="63A4F7">
                  <a:shade val="67500"/>
                  <a:satMod val="115000"/>
                </a:srgbClr>
              </a:gs>
              <a:gs pos="100000">
                <a:srgbClr val="63A4F7">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mn-MN" sz="900" b="1" i="0" u="none" strike="noStrike" cap="none" normalizeH="0" baseline="0" dirty="0">
                <a:ln>
                  <a:noFill/>
                </a:ln>
                <a:solidFill>
                  <a:schemeClr val="bg1"/>
                </a:solidFill>
                <a:effectLst/>
                <a:latin typeface="Montserrat" panose="00000500000000000000" pitchFamily="2" charset="0"/>
                <a:cs typeface="Arial" panose="020B0604020202020204" pitchFamily="34" charset="0"/>
              </a:rPr>
              <a:t>БОЛОВСРОЛЫН ЯАМНЫ САЛБАРЫН УЛСЫН ЕРӨНХИЙ БАЙЦААГЧ, ЭРҮҮЛ МЭНДИЙН ЯАМНЫ САЛБАРЫН УЛСЫН ЕРӨНХИЙ БАЙЦААГЧ НАРЫН ХАМТРАН БАТАЛСАН 03-00/07 ДУГААРТАЙ УДИРДАМЖ</a:t>
            </a:r>
            <a:endParaRPr kumimoji="0" lang="en-US" sz="900" b="1" i="0" u="none" strike="noStrike" cap="none" normalizeH="0" baseline="0" dirty="0">
              <a:ln>
                <a:noFill/>
              </a:ln>
              <a:solidFill>
                <a:schemeClr val="bg1"/>
              </a:solidFill>
              <a:effectLst/>
              <a:latin typeface="Montserrat" panose="00000500000000000000" pitchFamily="2" charset="0"/>
              <a:cs typeface="Arial" panose="020B0604020202020204" pitchFamily="34" charset="0"/>
            </a:endParaRPr>
          </a:p>
        </p:txBody>
      </p:sp>
      <p:sp>
        <p:nvSpPr>
          <p:cNvPr id="80" name="TextBox 79">
            <a:extLst>
              <a:ext uri="{FF2B5EF4-FFF2-40B4-BE49-F238E27FC236}">
                <a16:creationId xmlns:a16="http://schemas.microsoft.com/office/drawing/2014/main" id="{8DEC0A11-725E-50D8-EAE0-B512C997CEDC}"/>
              </a:ext>
            </a:extLst>
          </p:cNvPr>
          <p:cNvSpPr txBox="1"/>
          <p:nvPr/>
        </p:nvSpPr>
        <p:spPr>
          <a:xfrm>
            <a:off x="6745332" y="4307575"/>
            <a:ext cx="4802734" cy="430887"/>
          </a:xfrm>
          <a:prstGeom prst="rect">
            <a:avLst/>
          </a:prstGeom>
          <a:noFill/>
        </p:spPr>
        <p:txBody>
          <a:bodyPr wrap="square">
            <a:spAutoFit/>
          </a:bodyPr>
          <a:lstStyle/>
          <a:p>
            <a:pPr algn="ctr"/>
            <a:r>
              <a:rPr lang="mn-MN" sz="1100" dirty="0">
                <a:solidFill>
                  <a:srgbClr val="FFFF00"/>
                </a:solidFill>
                <a:latin typeface="Montserrat" panose="00000500000000000000" pitchFamily="2" charset="0"/>
                <a:cs typeface="Arial" panose="020B0604020202020204" pitchFamily="34" charset="0"/>
              </a:rPr>
              <a:t>“Боловсролын сургалтын байгууллагад төлөвлөгөөт </a:t>
            </a:r>
          </a:p>
          <a:p>
            <a:pPr algn="ctr"/>
            <a:r>
              <a:rPr lang="mn-MN" sz="1100" dirty="0">
                <a:solidFill>
                  <a:srgbClr val="FFFF00"/>
                </a:solidFill>
                <a:latin typeface="Montserrat" panose="00000500000000000000" pitchFamily="2" charset="0"/>
                <a:cs typeface="Arial" panose="020B0604020202020204" pitchFamily="34" charset="0"/>
              </a:rPr>
              <a:t>хяналт шалгалт хийх удирдамж”</a:t>
            </a:r>
            <a:endParaRPr lang="en-US" sz="1100" dirty="0">
              <a:solidFill>
                <a:srgbClr val="FFFF00"/>
              </a:solidFill>
              <a:latin typeface="Montserrat" panose="00000500000000000000" pitchFamily="2" charset="0"/>
              <a:cs typeface="Arial" panose="020B0604020202020204" pitchFamily="34" charset="0"/>
            </a:endParaRPr>
          </a:p>
        </p:txBody>
      </p:sp>
      <p:sp>
        <p:nvSpPr>
          <p:cNvPr id="83" name="Round Diagonal Corner Rectangle 245">
            <a:extLst>
              <a:ext uri="{FF2B5EF4-FFF2-40B4-BE49-F238E27FC236}">
                <a16:creationId xmlns:a16="http://schemas.microsoft.com/office/drawing/2014/main" id="{70BA2B30-5345-8316-0309-9787E01F53BA}"/>
              </a:ext>
              <a:ext uri="{C183D7F6-B498-43B3-948B-1728B52AA6E4}">
                <adec:decorative xmlns:adec="http://schemas.microsoft.com/office/drawing/2017/decorative" val="1"/>
              </a:ext>
            </a:extLst>
          </p:cNvPr>
          <p:cNvSpPr/>
          <p:nvPr/>
        </p:nvSpPr>
        <p:spPr bwMode="auto">
          <a:xfrm flipH="1">
            <a:off x="6805479" y="4945012"/>
            <a:ext cx="4802734" cy="362747"/>
          </a:xfrm>
          <a:prstGeom prst="round2DiagRect">
            <a:avLst/>
          </a:prstGeom>
          <a:gradFill flip="none" rotWithShape="1">
            <a:gsLst>
              <a:gs pos="0">
                <a:srgbClr val="63A4F7">
                  <a:shade val="30000"/>
                  <a:satMod val="115000"/>
                </a:srgbClr>
              </a:gs>
              <a:gs pos="50000">
                <a:srgbClr val="63A4F7">
                  <a:shade val="67500"/>
                  <a:satMod val="115000"/>
                </a:srgbClr>
              </a:gs>
              <a:gs pos="100000">
                <a:srgbClr val="63A4F7">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mn-MN" sz="900" b="1" i="0" u="none" strike="noStrike" cap="none" normalizeH="0" baseline="0" dirty="0">
                <a:ln>
                  <a:noFill/>
                </a:ln>
                <a:solidFill>
                  <a:schemeClr val="bg1"/>
                </a:solidFill>
                <a:effectLst/>
                <a:latin typeface="Montserrat" panose="00000500000000000000" pitchFamily="2" charset="0"/>
                <a:cs typeface="Arial" panose="020B0604020202020204" pitchFamily="34" charset="0"/>
              </a:rPr>
              <a:t>БОЛОВСРОЛЫН ЯАМ, САЛБАРЫН ХЯНАЛТ-ШИНЖИЛГЭЭ, ҮНЭЛГЭЭ, ДОТООД АУДИТЫН ГАЗРЫН 2026 ОНЫ ГҮЙЦЭТГЭЛИЙН ТӨЛӨВЛӨГӨӨ</a:t>
            </a:r>
            <a:endParaRPr kumimoji="0" lang="en-US" sz="900" b="1" i="0" u="none" strike="noStrike" cap="none" normalizeH="0" baseline="0" dirty="0">
              <a:ln>
                <a:noFill/>
              </a:ln>
              <a:solidFill>
                <a:schemeClr val="bg1"/>
              </a:solidFill>
              <a:effectLst/>
              <a:latin typeface="Montserrat" panose="00000500000000000000" pitchFamily="2" charset="0"/>
              <a:cs typeface="Arial" panose="020B0604020202020204" pitchFamily="34" charset="0"/>
            </a:endParaRPr>
          </a:p>
        </p:txBody>
      </p:sp>
      <p:sp>
        <p:nvSpPr>
          <p:cNvPr id="4" name="Title 3">
            <a:extLst>
              <a:ext uri="{FF2B5EF4-FFF2-40B4-BE49-F238E27FC236}">
                <a16:creationId xmlns:a16="http://schemas.microsoft.com/office/drawing/2014/main" id="{9DFD69B1-6697-D1EB-D717-F75CE24F59F3}"/>
              </a:ext>
            </a:extLst>
          </p:cNvPr>
          <p:cNvSpPr>
            <a:spLocks noGrp="1"/>
          </p:cNvSpPr>
          <p:nvPr>
            <p:ph type="title"/>
          </p:nvPr>
        </p:nvSpPr>
        <p:spPr>
          <a:xfrm>
            <a:off x="5706343" y="430134"/>
            <a:ext cx="6415159" cy="406081"/>
          </a:xfrm>
        </p:spPr>
        <p:txBody>
          <a:bodyPr>
            <a:normAutofit/>
          </a:bodyPr>
          <a:lstStyle/>
          <a:p>
            <a:pPr algn="r"/>
            <a:r>
              <a:rPr lang="mn-MN" sz="1800" b="1" dirty="0">
                <a:solidFill>
                  <a:schemeClr val="bg1"/>
                </a:solidFill>
                <a:latin typeface="Montserrat" panose="00000500000000000000" pitchFamily="2" charset="0"/>
              </a:rPr>
              <a:t>Хяналт шалгалтын эрх зүй, тушаал шийдвэр</a:t>
            </a:r>
            <a:endParaRPr lang="en-US" sz="1800" b="1" dirty="0">
              <a:solidFill>
                <a:schemeClr val="bg1"/>
              </a:solidFill>
              <a:latin typeface="Montserrat" panose="00000500000000000000" pitchFamily="2" charset="0"/>
            </a:endParaRPr>
          </a:p>
        </p:txBody>
      </p:sp>
      <p:sp>
        <p:nvSpPr>
          <p:cNvPr id="27" name="TextBox 26">
            <a:extLst>
              <a:ext uri="{FF2B5EF4-FFF2-40B4-BE49-F238E27FC236}">
                <a16:creationId xmlns:a16="http://schemas.microsoft.com/office/drawing/2014/main" id="{69C64442-5D8A-D799-6AD0-133E1DD3CE55}"/>
              </a:ext>
            </a:extLst>
          </p:cNvPr>
          <p:cNvSpPr txBox="1"/>
          <p:nvPr/>
        </p:nvSpPr>
        <p:spPr>
          <a:xfrm>
            <a:off x="6780723" y="2485571"/>
            <a:ext cx="4802734" cy="261610"/>
          </a:xfrm>
          <a:prstGeom prst="rect">
            <a:avLst/>
          </a:prstGeom>
          <a:noFill/>
        </p:spPr>
        <p:txBody>
          <a:bodyPr wrap="square">
            <a:spAutoFit/>
          </a:bodyPr>
          <a:lstStyle/>
          <a:p>
            <a:pPr algn="ctr"/>
            <a:r>
              <a:rPr lang="mn-MN" sz="1100" dirty="0">
                <a:solidFill>
                  <a:schemeClr val="bg1"/>
                </a:solidFill>
                <a:latin typeface="Montserrat" panose="00000500000000000000" pitchFamily="2" charset="0"/>
                <a:cs typeface="Arial" panose="020B0604020202020204" pitchFamily="34" charset="0"/>
              </a:rPr>
              <a:t>“Хяналт шалгалтын 2026 оны төлөвлөгөө батлах тухай”</a:t>
            </a:r>
            <a:endParaRPr lang="en-US" sz="1100" dirty="0">
              <a:solidFill>
                <a:schemeClr val="bg1"/>
              </a:solidFill>
              <a:latin typeface="Montserrat" panose="00000500000000000000" pitchFamily="2" charset="0"/>
              <a:cs typeface="Arial" panose="020B0604020202020204" pitchFamily="34" charset="0"/>
            </a:endParaRPr>
          </a:p>
        </p:txBody>
      </p:sp>
      <p:sp>
        <p:nvSpPr>
          <p:cNvPr id="31" name="Google Shape;1511;p27">
            <a:extLst>
              <a:ext uri="{FF2B5EF4-FFF2-40B4-BE49-F238E27FC236}">
                <a16:creationId xmlns:a16="http://schemas.microsoft.com/office/drawing/2014/main" id="{EFD17DF2-55E2-E8F2-070D-5E0D44054053}"/>
              </a:ext>
            </a:extLst>
          </p:cNvPr>
          <p:cNvSpPr/>
          <p:nvPr/>
        </p:nvSpPr>
        <p:spPr>
          <a:xfrm>
            <a:off x="3170810" y="2847620"/>
            <a:ext cx="3519004" cy="260723"/>
          </a:xfrm>
          <a:custGeom>
            <a:avLst/>
            <a:gdLst/>
            <a:ahLst/>
            <a:cxnLst/>
            <a:rect l="l" t="t" r="r" b="b"/>
            <a:pathLst>
              <a:path w="94201" h="12443" fill="none" extrusionOk="0">
                <a:moveTo>
                  <a:pt x="94201" y="12443"/>
                </a:moveTo>
                <a:lnTo>
                  <a:pt x="70451" y="1"/>
                </a:lnTo>
                <a:lnTo>
                  <a:pt x="0" y="1"/>
                </a:lnTo>
              </a:path>
            </a:pathLst>
          </a:custGeom>
          <a:noFill/>
          <a:ln w="19050" cap="flat" cmpd="sng">
            <a:solidFill>
              <a:schemeClr val="bg1"/>
            </a:solidFill>
            <a:prstDash val="solid"/>
            <a:miter lim="33357"/>
            <a:headEnd type="none" w="sm" len="sm"/>
            <a:tailEnd type="none" w="sm" len="sm"/>
          </a:ln>
        </p:spPr>
        <p:txBody>
          <a:bodyPr spcFirstLastPara="1" wrap="square" lIns="121900" tIns="121900" rIns="121900" bIns="121900" anchor="ctr" anchorCtr="0">
            <a:noAutofit/>
          </a:bodyPr>
          <a:lstStyle/>
          <a:p>
            <a:endParaRPr sz="2400" dirty="0">
              <a:solidFill>
                <a:schemeClr val="bg1"/>
              </a:solidFill>
            </a:endParaRPr>
          </a:p>
        </p:txBody>
      </p:sp>
      <p:pic>
        <p:nvPicPr>
          <p:cNvPr id="45" name="Picture 44">
            <a:extLst>
              <a:ext uri="{FF2B5EF4-FFF2-40B4-BE49-F238E27FC236}">
                <a16:creationId xmlns:a16="http://schemas.microsoft.com/office/drawing/2014/main" id="{451E302B-CCCB-D2E2-6599-7CD35CEAB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332" y="1431874"/>
            <a:ext cx="1973825" cy="2496473"/>
          </a:xfrm>
          <a:prstGeom prst="rect">
            <a:avLst/>
          </a:prstGeom>
        </p:spPr>
      </p:pic>
      <p:sp>
        <p:nvSpPr>
          <p:cNvPr id="46" name="Google Shape;1511;p27">
            <a:extLst>
              <a:ext uri="{FF2B5EF4-FFF2-40B4-BE49-F238E27FC236}">
                <a16:creationId xmlns:a16="http://schemas.microsoft.com/office/drawing/2014/main" id="{FA2B13EA-FE60-0399-44FF-8421C4BFFC75}"/>
              </a:ext>
            </a:extLst>
          </p:cNvPr>
          <p:cNvSpPr/>
          <p:nvPr/>
        </p:nvSpPr>
        <p:spPr>
          <a:xfrm>
            <a:off x="5823481" y="3369189"/>
            <a:ext cx="846755" cy="260723"/>
          </a:xfrm>
          <a:custGeom>
            <a:avLst/>
            <a:gdLst/>
            <a:ahLst/>
            <a:cxnLst/>
            <a:rect l="l" t="t" r="r" b="b"/>
            <a:pathLst>
              <a:path w="94201" h="12443" fill="none" extrusionOk="0">
                <a:moveTo>
                  <a:pt x="94201" y="12443"/>
                </a:moveTo>
                <a:lnTo>
                  <a:pt x="70451" y="1"/>
                </a:lnTo>
                <a:lnTo>
                  <a:pt x="0" y="1"/>
                </a:lnTo>
              </a:path>
            </a:pathLst>
          </a:custGeom>
          <a:noFill/>
          <a:ln w="19050" cap="flat" cmpd="sng">
            <a:solidFill>
              <a:schemeClr val="accent4">
                <a:lumMod val="60000"/>
                <a:lumOff val="40000"/>
              </a:schemeClr>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pic>
        <p:nvPicPr>
          <p:cNvPr id="50" name="Picture 49">
            <a:extLst>
              <a:ext uri="{FF2B5EF4-FFF2-40B4-BE49-F238E27FC236}">
                <a16:creationId xmlns:a16="http://schemas.microsoft.com/office/drawing/2014/main" id="{EC0267D9-2BA5-E9FE-6ECA-F59A914CD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827" y="2105608"/>
            <a:ext cx="1973825" cy="2839404"/>
          </a:xfrm>
          <a:prstGeom prst="rect">
            <a:avLst/>
          </a:prstGeom>
        </p:spPr>
      </p:pic>
      <p:pic>
        <p:nvPicPr>
          <p:cNvPr id="55" name="Picture 54">
            <a:extLst>
              <a:ext uri="{FF2B5EF4-FFF2-40B4-BE49-F238E27FC236}">
                <a16:creationId xmlns:a16="http://schemas.microsoft.com/office/drawing/2014/main" id="{C23967DC-A326-3AB7-200B-2F9412FA7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7332" y="3999090"/>
            <a:ext cx="1973825" cy="2496473"/>
          </a:xfrm>
          <a:prstGeom prst="rect">
            <a:avLst/>
          </a:prstGeom>
        </p:spPr>
      </p:pic>
      <p:sp>
        <p:nvSpPr>
          <p:cNvPr id="57" name="Flowchart: Merge 56">
            <a:extLst>
              <a:ext uri="{FF2B5EF4-FFF2-40B4-BE49-F238E27FC236}">
                <a16:creationId xmlns:a16="http://schemas.microsoft.com/office/drawing/2014/main" id="{96556EDF-F8D0-5D77-5F7F-7B1EA44E5B7B}"/>
              </a:ext>
            </a:extLst>
          </p:cNvPr>
          <p:cNvSpPr/>
          <p:nvPr/>
        </p:nvSpPr>
        <p:spPr>
          <a:xfrm rot="5400000">
            <a:off x="3212953" y="2721899"/>
            <a:ext cx="166055" cy="251441"/>
          </a:xfrm>
          <a:prstGeom prst="flowChartMerg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erge 58">
            <a:extLst>
              <a:ext uri="{FF2B5EF4-FFF2-40B4-BE49-F238E27FC236}">
                <a16:creationId xmlns:a16="http://schemas.microsoft.com/office/drawing/2014/main" id="{09319C12-7DEA-F7A9-6D05-A43DDBB9A55F}"/>
              </a:ext>
            </a:extLst>
          </p:cNvPr>
          <p:cNvSpPr/>
          <p:nvPr/>
        </p:nvSpPr>
        <p:spPr>
          <a:xfrm rot="5400000">
            <a:off x="5845506" y="3243469"/>
            <a:ext cx="160734" cy="251441"/>
          </a:xfrm>
          <a:prstGeom prst="flowChartMerge">
            <a:avLst/>
          </a:prstGeom>
          <a:solidFill>
            <a:srgbClr val="FFD4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erge 59">
            <a:extLst>
              <a:ext uri="{FF2B5EF4-FFF2-40B4-BE49-F238E27FC236}">
                <a16:creationId xmlns:a16="http://schemas.microsoft.com/office/drawing/2014/main" id="{60BD95C0-3DD8-D58E-67EE-1D7C8F2445D4}"/>
              </a:ext>
            </a:extLst>
          </p:cNvPr>
          <p:cNvSpPr/>
          <p:nvPr/>
        </p:nvSpPr>
        <p:spPr>
          <a:xfrm rot="5400000">
            <a:off x="3188205" y="4612742"/>
            <a:ext cx="140632" cy="251441"/>
          </a:xfrm>
          <a:prstGeom prst="flowChartMerg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A6C37CB-D8D0-01D2-9713-F2E6D14DEA8B}"/>
              </a:ext>
            </a:extLst>
          </p:cNvPr>
          <p:cNvGrpSpPr/>
          <p:nvPr/>
        </p:nvGrpSpPr>
        <p:grpSpPr>
          <a:xfrm>
            <a:off x="137232" y="159146"/>
            <a:ext cx="2197453" cy="821030"/>
            <a:chOff x="502176" y="370374"/>
            <a:chExt cx="2197453" cy="821030"/>
          </a:xfrm>
        </p:grpSpPr>
        <p:grpSp>
          <p:nvGrpSpPr>
            <p:cNvPr id="3" name="Group 2">
              <a:extLst>
                <a:ext uri="{FF2B5EF4-FFF2-40B4-BE49-F238E27FC236}">
                  <a16:creationId xmlns:a16="http://schemas.microsoft.com/office/drawing/2014/main" id="{C241FA75-8F1A-6E53-8F88-13E017F23072}"/>
                </a:ext>
              </a:extLst>
            </p:cNvPr>
            <p:cNvGrpSpPr>
              <a:grpSpLocks noChangeAspect="1"/>
            </p:cNvGrpSpPr>
            <p:nvPr/>
          </p:nvGrpSpPr>
          <p:grpSpPr>
            <a:xfrm>
              <a:off x="502176" y="370374"/>
              <a:ext cx="731520" cy="731520"/>
              <a:chOff x="502176" y="370374"/>
              <a:chExt cx="1005840" cy="1005840"/>
            </a:xfrm>
          </p:grpSpPr>
          <p:sp>
            <p:nvSpPr>
              <p:cNvPr id="18" name="Rectangle 17">
                <a:extLst>
                  <a:ext uri="{FF2B5EF4-FFF2-40B4-BE49-F238E27FC236}">
                    <a16:creationId xmlns:a16="http://schemas.microsoft.com/office/drawing/2014/main" id="{50CAA7D4-BB1C-B6AC-045E-A198A0DAD655}"/>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21" name="Freeform 8">
                <a:extLst>
                  <a:ext uri="{FF2B5EF4-FFF2-40B4-BE49-F238E27FC236}">
                    <a16:creationId xmlns:a16="http://schemas.microsoft.com/office/drawing/2014/main" id="{F8EC7894-E252-A37F-D7E7-0FCF8F4EBD6E}"/>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22" name="Freeform 9">
                <a:extLst>
                  <a:ext uri="{FF2B5EF4-FFF2-40B4-BE49-F238E27FC236}">
                    <a16:creationId xmlns:a16="http://schemas.microsoft.com/office/drawing/2014/main" id="{497EBDC6-BF1B-92EC-DF3D-DAB27F3DC431}"/>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14" name="Rectangle 13">
              <a:extLst>
                <a:ext uri="{FF2B5EF4-FFF2-40B4-BE49-F238E27FC236}">
                  <a16:creationId xmlns:a16="http://schemas.microsoft.com/office/drawing/2014/main" id="{C914643E-D42F-E786-3DF8-D800297280B6}"/>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795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7" name="Google Shape;1447;p27"/>
          <p:cNvGrpSpPr/>
          <p:nvPr/>
        </p:nvGrpSpPr>
        <p:grpSpPr>
          <a:xfrm>
            <a:off x="6615267" y="4566076"/>
            <a:ext cx="1143404" cy="1041787"/>
            <a:chOff x="-964700" y="2068849"/>
            <a:chExt cx="705167" cy="642496"/>
          </a:xfrm>
        </p:grpSpPr>
        <p:sp>
          <p:nvSpPr>
            <p:cNvPr id="1448" name="Google Shape;1448;p27"/>
            <p:cNvSpPr/>
            <p:nvPr/>
          </p:nvSpPr>
          <p:spPr>
            <a:xfrm>
              <a:off x="-964700" y="2068849"/>
              <a:ext cx="705167" cy="642496"/>
            </a:xfrm>
            <a:custGeom>
              <a:avLst/>
              <a:gdLst/>
              <a:ahLst/>
              <a:cxnLst/>
              <a:rect l="l" t="t" r="r" b="b"/>
              <a:pathLst>
                <a:path w="12439" h="11333" extrusionOk="0">
                  <a:moveTo>
                    <a:pt x="6219" y="1"/>
                  </a:moveTo>
                  <a:cubicBezTo>
                    <a:pt x="4770" y="1"/>
                    <a:pt x="3320" y="554"/>
                    <a:pt x="2214" y="1661"/>
                  </a:cubicBezTo>
                  <a:cubicBezTo>
                    <a:pt x="0" y="3872"/>
                    <a:pt x="0" y="7460"/>
                    <a:pt x="2214" y="9674"/>
                  </a:cubicBezTo>
                  <a:cubicBezTo>
                    <a:pt x="3320" y="10779"/>
                    <a:pt x="4770" y="11332"/>
                    <a:pt x="6220" y="11332"/>
                  </a:cubicBezTo>
                  <a:cubicBezTo>
                    <a:pt x="7670" y="11332"/>
                    <a:pt x="9120" y="10779"/>
                    <a:pt x="10227" y="9674"/>
                  </a:cubicBezTo>
                  <a:cubicBezTo>
                    <a:pt x="12438" y="7460"/>
                    <a:pt x="12438" y="3872"/>
                    <a:pt x="10225" y="1661"/>
                  </a:cubicBezTo>
                  <a:cubicBezTo>
                    <a:pt x="9119" y="554"/>
                    <a:pt x="7669" y="1"/>
                    <a:pt x="6219" y="1"/>
                  </a:cubicBezTo>
                  <a:close/>
                </a:path>
              </a:pathLst>
            </a:custGeom>
            <a:solidFill>
              <a:srgbClr val="4A4E57"/>
            </a:solidFill>
            <a:ln>
              <a:noFill/>
            </a:ln>
          </p:spPr>
          <p:txBody>
            <a:bodyPr spcFirstLastPara="1" wrap="square" lIns="121900" tIns="121900" rIns="121900" bIns="121900" anchor="ctr" anchorCtr="0">
              <a:noAutofit/>
            </a:bodyPr>
            <a:lstStyle/>
            <a:p>
              <a:endParaRPr sz="2400"/>
            </a:p>
          </p:txBody>
        </p:sp>
        <p:sp>
          <p:nvSpPr>
            <p:cNvPr id="1449" name="Google Shape;1449;p27"/>
            <p:cNvSpPr/>
            <p:nvPr/>
          </p:nvSpPr>
          <p:spPr>
            <a:xfrm>
              <a:off x="-945141" y="2086650"/>
              <a:ext cx="666221" cy="607007"/>
            </a:xfrm>
            <a:custGeom>
              <a:avLst/>
              <a:gdLst/>
              <a:ahLst/>
              <a:cxnLst/>
              <a:rect l="l" t="t" r="r" b="b"/>
              <a:pathLst>
                <a:path w="11752" h="10707" extrusionOk="0">
                  <a:moveTo>
                    <a:pt x="5875" y="0"/>
                  </a:moveTo>
                  <a:cubicBezTo>
                    <a:pt x="4505" y="0"/>
                    <a:pt x="3135" y="523"/>
                    <a:pt x="2090" y="1568"/>
                  </a:cubicBezTo>
                  <a:cubicBezTo>
                    <a:pt x="0" y="3658"/>
                    <a:pt x="0" y="7049"/>
                    <a:pt x="2090" y="9139"/>
                  </a:cubicBezTo>
                  <a:cubicBezTo>
                    <a:pt x="3135" y="10184"/>
                    <a:pt x="4505" y="10706"/>
                    <a:pt x="5875" y="10706"/>
                  </a:cubicBezTo>
                  <a:cubicBezTo>
                    <a:pt x="7245" y="10706"/>
                    <a:pt x="8615" y="10184"/>
                    <a:pt x="9661" y="9139"/>
                  </a:cubicBezTo>
                  <a:cubicBezTo>
                    <a:pt x="11751" y="7049"/>
                    <a:pt x="11751" y="3658"/>
                    <a:pt x="9661" y="1568"/>
                  </a:cubicBezTo>
                  <a:cubicBezTo>
                    <a:pt x="8615" y="523"/>
                    <a:pt x="7245" y="0"/>
                    <a:pt x="5875" y="0"/>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1450" name="Google Shape;1450;p27"/>
            <p:cNvSpPr/>
            <p:nvPr/>
          </p:nvSpPr>
          <p:spPr>
            <a:xfrm>
              <a:off x="-952625" y="2079847"/>
              <a:ext cx="681017" cy="620499"/>
            </a:xfrm>
            <a:custGeom>
              <a:avLst/>
              <a:gdLst/>
              <a:ahLst/>
              <a:cxnLst/>
              <a:rect l="l" t="t" r="r" b="b"/>
              <a:pathLst>
                <a:path w="12013" h="10945" extrusionOk="0">
                  <a:moveTo>
                    <a:pt x="6007" y="1"/>
                  </a:moveTo>
                  <a:cubicBezTo>
                    <a:pt x="4607" y="1"/>
                    <a:pt x="3207" y="535"/>
                    <a:pt x="2138" y="1604"/>
                  </a:cubicBezTo>
                  <a:cubicBezTo>
                    <a:pt x="1" y="3741"/>
                    <a:pt x="1" y="7205"/>
                    <a:pt x="2138" y="9343"/>
                  </a:cubicBezTo>
                  <a:cubicBezTo>
                    <a:pt x="3207" y="10410"/>
                    <a:pt x="4607" y="10944"/>
                    <a:pt x="6007" y="10944"/>
                  </a:cubicBezTo>
                  <a:cubicBezTo>
                    <a:pt x="7407" y="10944"/>
                    <a:pt x="8807" y="10410"/>
                    <a:pt x="9875" y="9343"/>
                  </a:cubicBezTo>
                  <a:cubicBezTo>
                    <a:pt x="12012" y="7205"/>
                    <a:pt x="12012" y="3741"/>
                    <a:pt x="9875" y="1604"/>
                  </a:cubicBezTo>
                  <a:cubicBezTo>
                    <a:pt x="8807" y="535"/>
                    <a:pt x="7407" y="1"/>
                    <a:pt x="6007" y="1"/>
                  </a:cubicBezTo>
                  <a:close/>
                </a:path>
              </a:pathLst>
            </a:custGeom>
            <a:solidFill>
              <a:srgbClr val="B7B7B7"/>
            </a:solidFill>
            <a:ln>
              <a:noFill/>
            </a:ln>
          </p:spPr>
          <p:txBody>
            <a:bodyPr spcFirstLastPara="1" wrap="square" lIns="121900" tIns="121900" rIns="121900" bIns="121900" anchor="ctr" anchorCtr="0">
              <a:noAutofit/>
            </a:bodyPr>
            <a:lstStyle/>
            <a:p>
              <a:endParaRPr sz="2400"/>
            </a:p>
          </p:txBody>
        </p:sp>
        <p:sp>
          <p:nvSpPr>
            <p:cNvPr id="1451" name="Google Shape;1451;p27"/>
            <p:cNvSpPr/>
            <p:nvPr/>
          </p:nvSpPr>
          <p:spPr>
            <a:xfrm>
              <a:off x="-915435" y="2178378"/>
              <a:ext cx="174775" cy="207608"/>
            </a:xfrm>
            <a:custGeom>
              <a:avLst/>
              <a:gdLst/>
              <a:ahLst/>
              <a:cxnLst/>
              <a:rect l="l" t="t" r="r" b="b"/>
              <a:pathLst>
                <a:path w="3083" h="3662" extrusionOk="0">
                  <a:moveTo>
                    <a:pt x="1516" y="0"/>
                  </a:moveTo>
                  <a:cubicBezTo>
                    <a:pt x="592" y="948"/>
                    <a:pt x="19" y="2238"/>
                    <a:pt x="0" y="3662"/>
                  </a:cubicBezTo>
                  <a:lnTo>
                    <a:pt x="2214" y="3662"/>
                  </a:lnTo>
                  <a:cubicBezTo>
                    <a:pt x="2232" y="2848"/>
                    <a:pt x="2559" y="2114"/>
                    <a:pt x="3083" y="1566"/>
                  </a:cubicBezTo>
                  <a:lnTo>
                    <a:pt x="1516" y="0"/>
                  </a:ln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52" name="Google Shape;1452;p27"/>
            <p:cNvSpPr/>
            <p:nvPr/>
          </p:nvSpPr>
          <p:spPr>
            <a:xfrm>
              <a:off x="-823708" y="2086593"/>
              <a:ext cx="207655" cy="174783"/>
            </a:xfrm>
            <a:custGeom>
              <a:avLst/>
              <a:gdLst/>
              <a:ahLst/>
              <a:cxnLst/>
              <a:rect l="l" t="t" r="r" b="b"/>
              <a:pathLst>
                <a:path w="3663" h="3083" extrusionOk="0">
                  <a:moveTo>
                    <a:pt x="3663" y="0"/>
                  </a:moveTo>
                  <a:cubicBezTo>
                    <a:pt x="2239" y="19"/>
                    <a:pt x="949" y="592"/>
                    <a:pt x="1" y="1516"/>
                  </a:cubicBezTo>
                  <a:lnTo>
                    <a:pt x="1567" y="3083"/>
                  </a:lnTo>
                  <a:cubicBezTo>
                    <a:pt x="2115" y="2559"/>
                    <a:pt x="2849" y="2232"/>
                    <a:pt x="3663" y="2214"/>
                  </a:cubicBezTo>
                  <a:lnTo>
                    <a:pt x="3663" y="0"/>
                  </a:ln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53" name="Google Shape;1453;p27"/>
            <p:cNvSpPr/>
            <p:nvPr/>
          </p:nvSpPr>
          <p:spPr>
            <a:xfrm>
              <a:off x="-915435" y="2394148"/>
              <a:ext cx="174775" cy="207665"/>
            </a:xfrm>
            <a:custGeom>
              <a:avLst/>
              <a:gdLst/>
              <a:ahLst/>
              <a:cxnLst/>
              <a:rect l="l" t="t" r="r" b="b"/>
              <a:pathLst>
                <a:path w="3083" h="3663" extrusionOk="0">
                  <a:moveTo>
                    <a:pt x="0" y="0"/>
                  </a:moveTo>
                  <a:cubicBezTo>
                    <a:pt x="19" y="1425"/>
                    <a:pt x="592" y="2714"/>
                    <a:pt x="1516" y="3662"/>
                  </a:cubicBezTo>
                  <a:lnTo>
                    <a:pt x="3083" y="2096"/>
                  </a:lnTo>
                  <a:cubicBezTo>
                    <a:pt x="2559" y="1548"/>
                    <a:pt x="2232" y="811"/>
                    <a:pt x="2214" y="0"/>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54" name="Google Shape;1454;p27"/>
            <p:cNvSpPr/>
            <p:nvPr/>
          </p:nvSpPr>
          <p:spPr>
            <a:xfrm>
              <a:off x="-607882" y="2086593"/>
              <a:ext cx="207655" cy="174783"/>
            </a:xfrm>
            <a:custGeom>
              <a:avLst/>
              <a:gdLst/>
              <a:ahLst/>
              <a:cxnLst/>
              <a:rect l="l" t="t" r="r" b="b"/>
              <a:pathLst>
                <a:path w="3663" h="3083" extrusionOk="0">
                  <a:moveTo>
                    <a:pt x="0" y="0"/>
                  </a:moveTo>
                  <a:lnTo>
                    <a:pt x="0" y="2214"/>
                  </a:lnTo>
                  <a:cubicBezTo>
                    <a:pt x="811" y="2232"/>
                    <a:pt x="1548" y="2561"/>
                    <a:pt x="2096" y="3083"/>
                  </a:cubicBezTo>
                  <a:lnTo>
                    <a:pt x="3662" y="1516"/>
                  </a:lnTo>
                  <a:cubicBezTo>
                    <a:pt x="2712" y="592"/>
                    <a:pt x="1425" y="19"/>
                    <a:pt x="0" y="0"/>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55" name="Google Shape;1455;p27"/>
            <p:cNvSpPr/>
            <p:nvPr/>
          </p:nvSpPr>
          <p:spPr>
            <a:xfrm>
              <a:off x="-483897" y="2177131"/>
              <a:ext cx="175399" cy="208288"/>
            </a:xfrm>
            <a:custGeom>
              <a:avLst/>
              <a:gdLst/>
              <a:ahLst/>
              <a:cxnLst/>
              <a:rect l="l" t="t" r="r" b="b"/>
              <a:pathLst>
                <a:path w="3094" h="3674" extrusionOk="0">
                  <a:moveTo>
                    <a:pt x="1572" y="1"/>
                  </a:moveTo>
                  <a:lnTo>
                    <a:pt x="1" y="1573"/>
                  </a:lnTo>
                  <a:cubicBezTo>
                    <a:pt x="527" y="2120"/>
                    <a:pt x="854" y="2860"/>
                    <a:pt x="872" y="3673"/>
                  </a:cubicBezTo>
                  <a:lnTo>
                    <a:pt x="3094" y="3673"/>
                  </a:lnTo>
                  <a:cubicBezTo>
                    <a:pt x="3076" y="2246"/>
                    <a:pt x="2499" y="951"/>
                    <a:pt x="1572" y="1"/>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56" name="Google Shape;1456;p27"/>
            <p:cNvSpPr/>
            <p:nvPr/>
          </p:nvSpPr>
          <p:spPr>
            <a:xfrm>
              <a:off x="-483897" y="2393524"/>
              <a:ext cx="175399" cy="208288"/>
            </a:xfrm>
            <a:custGeom>
              <a:avLst/>
              <a:gdLst/>
              <a:ahLst/>
              <a:cxnLst/>
              <a:rect l="l" t="t" r="r" b="b"/>
              <a:pathLst>
                <a:path w="3094" h="3674" extrusionOk="0">
                  <a:moveTo>
                    <a:pt x="872" y="1"/>
                  </a:moveTo>
                  <a:cubicBezTo>
                    <a:pt x="854" y="814"/>
                    <a:pt x="527" y="1554"/>
                    <a:pt x="1" y="2102"/>
                  </a:cubicBezTo>
                  <a:lnTo>
                    <a:pt x="1572" y="3673"/>
                  </a:lnTo>
                  <a:cubicBezTo>
                    <a:pt x="2499" y="2720"/>
                    <a:pt x="3073" y="1428"/>
                    <a:pt x="3094" y="1"/>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57" name="Google Shape;1457;p27"/>
            <p:cNvSpPr/>
            <p:nvPr/>
          </p:nvSpPr>
          <p:spPr>
            <a:xfrm>
              <a:off x="-789976" y="2212053"/>
              <a:ext cx="356013" cy="301831"/>
            </a:xfrm>
            <a:custGeom>
              <a:avLst/>
              <a:gdLst/>
              <a:ahLst/>
              <a:cxnLst/>
              <a:rect l="l" t="t" r="r" b="b"/>
              <a:pathLst>
                <a:path w="6280" h="5324" extrusionOk="0">
                  <a:moveTo>
                    <a:pt x="3139" y="1"/>
                  </a:moveTo>
                  <a:cubicBezTo>
                    <a:pt x="1407" y="1"/>
                    <a:pt x="1" y="1407"/>
                    <a:pt x="1" y="3139"/>
                  </a:cubicBezTo>
                  <a:cubicBezTo>
                    <a:pt x="1" y="3989"/>
                    <a:pt x="338" y="4758"/>
                    <a:pt x="885" y="5324"/>
                  </a:cubicBezTo>
                  <a:lnTo>
                    <a:pt x="5395" y="5324"/>
                  </a:lnTo>
                  <a:cubicBezTo>
                    <a:pt x="5942" y="4758"/>
                    <a:pt x="6279" y="3989"/>
                    <a:pt x="6279" y="3139"/>
                  </a:cubicBezTo>
                  <a:cubicBezTo>
                    <a:pt x="6279" y="1407"/>
                    <a:pt x="4873" y="1"/>
                    <a:pt x="313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58" name="Google Shape;1458;p27"/>
            <p:cNvSpPr/>
            <p:nvPr/>
          </p:nvSpPr>
          <p:spPr>
            <a:xfrm>
              <a:off x="-779488" y="2221180"/>
              <a:ext cx="335038" cy="292703"/>
            </a:xfrm>
            <a:custGeom>
              <a:avLst/>
              <a:gdLst/>
              <a:ahLst/>
              <a:cxnLst/>
              <a:rect l="l" t="t" r="r" b="b"/>
              <a:pathLst>
                <a:path w="5910" h="5163" extrusionOk="0">
                  <a:moveTo>
                    <a:pt x="2954" y="1"/>
                  </a:moveTo>
                  <a:cubicBezTo>
                    <a:pt x="1322" y="1"/>
                    <a:pt x="0" y="1335"/>
                    <a:pt x="0" y="2978"/>
                  </a:cubicBezTo>
                  <a:cubicBezTo>
                    <a:pt x="0" y="3841"/>
                    <a:pt x="363" y="4618"/>
                    <a:pt x="945" y="5163"/>
                  </a:cubicBezTo>
                  <a:lnTo>
                    <a:pt x="4965" y="5163"/>
                  </a:lnTo>
                  <a:cubicBezTo>
                    <a:pt x="5544" y="4618"/>
                    <a:pt x="5910" y="3841"/>
                    <a:pt x="5910" y="2978"/>
                  </a:cubicBezTo>
                  <a:cubicBezTo>
                    <a:pt x="5910" y="1335"/>
                    <a:pt x="4586" y="1"/>
                    <a:pt x="2954" y="1"/>
                  </a:cubicBezTo>
                  <a:close/>
                </a:path>
              </a:pathLst>
            </a:custGeom>
            <a:solidFill>
              <a:srgbClr val="B7B7B7"/>
            </a:solidFill>
            <a:ln>
              <a:noFill/>
            </a:ln>
          </p:spPr>
          <p:txBody>
            <a:bodyPr spcFirstLastPara="1" wrap="square" lIns="121900" tIns="121900" rIns="121900" bIns="121900" anchor="ctr" anchorCtr="0">
              <a:noAutofit/>
            </a:bodyPr>
            <a:lstStyle/>
            <a:p>
              <a:endParaRPr sz="2400"/>
            </a:p>
          </p:txBody>
        </p:sp>
        <p:sp>
          <p:nvSpPr>
            <p:cNvPr id="1459" name="Google Shape;1459;p27"/>
            <p:cNvSpPr/>
            <p:nvPr/>
          </p:nvSpPr>
          <p:spPr>
            <a:xfrm>
              <a:off x="-719678" y="2277589"/>
              <a:ext cx="212247" cy="212143"/>
            </a:xfrm>
            <a:custGeom>
              <a:avLst/>
              <a:gdLst/>
              <a:ahLst/>
              <a:cxnLst/>
              <a:rect l="l" t="t" r="r" b="b"/>
              <a:pathLst>
                <a:path w="3744" h="3742" extrusionOk="0">
                  <a:moveTo>
                    <a:pt x="1872" y="1"/>
                  </a:moveTo>
                  <a:cubicBezTo>
                    <a:pt x="838" y="1"/>
                    <a:pt x="1" y="838"/>
                    <a:pt x="1" y="1872"/>
                  </a:cubicBezTo>
                  <a:cubicBezTo>
                    <a:pt x="1" y="2904"/>
                    <a:pt x="838" y="3741"/>
                    <a:pt x="1872" y="3741"/>
                  </a:cubicBezTo>
                  <a:cubicBezTo>
                    <a:pt x="2907" y="3741"/>
                    <a:pt x="3744" y="2904"/>
                    <a:pt x="3744" y="1872"/>
                  </a:cubicBezTo>
                  <a:cubicBezTo>
                    <a:pt x="3744" y="838"/>
                    <a:pt x="2907" y="1"/>
                    <a:pt x="1872" y="1"/>
                  </a:cubicBezTo>
                  <a:close/>
                </a:path>
              </a:pathLst>
            </a:custGeom>
            <a:solidFill>
              <a:srgbClr val="D9D9D9"/>
            </a:solidFill>
            <a:ln>
              <a:noFill/>
            </a:ln>
          </p:spPr>
          <p:txBody>
            <a:bodyPr spcFirstLastPara="1" wrap="square" lIns="121900" tIns="121900" rIns="121900" bIns="121900" anchor="ctr" anchorCtr="0">
              <a:noAutofit/>
            </a:bodyPr>
            <a:lstStyle/>
            <a:p>
              <a:endParaRPr sz="2400"/>
            </a:p>
          </p:txBody>
        </p:sp>
      </p:grpSp>
      <p:grpSp>
        <p:nvGrpSpPr>
          <p:cNvPr id="1460" name="Google Shape;1460;p27"/>
          <p:cNvGrpSpPr/>
          <p:nvPr/>
        </p:nvGrpSpPr>
        <p:grpSpPr>
          <a:xfrm>
            <a:off x="4395901" y="4625068"/>
            <a:ext cx="1143404" cy="1041787"/>
            <a:chOff x="-964700" y="2068849"/>
            <a:chExt cx="705167" cy="642496"/>
          </a:xfrm>
        </p:grpSpPr>
        <p:sp>
          <p:nvSpPr>
            <p:cNvPr id="1461" name="Google Shape;1461;p27"/>
            <p:cNvSpPr/>
            <p:nvPr/>
          </p:nvSpPr>
          <p:spPr>
            <a:xfrm>
              <a:off x="-964700" y="2068849"/>
              <a:ext cx="705167" cy="642496"/>
            </a:xfrm>
            <a:custGeom>
              <a:avLst/>
              <a:gdLst/>
              <a:ahLst/>
              <a:cxnLst/>
              <a:rect l="l" t="t" r="r" b="b"/>
              <a:pathLst>
                <a:path w="12439" h="11333" extrusionOk="0">
                  <a:moveTo>
                    <a:pt x="6219" y="1"/>
                  </a:moveTo>
                  <a:cubicBezTo>
                    <a:pt x="4770" y="1"/>
                    <a:pt x="3320" y="554"/>
                    <a:pt x="2214" y="1661"/>
                  </a:cubicBezTo>
                  <a:cubicBezTo>
                    <a:pt x="0" y="3872"/>
                    <a:pt x="0" y="7460"/>
                    <a:pt x="2214" y="9674"/>
                  </a:cubicBezTo>
                  <a:cubicBezTo>
                    <a:pt x="3320" y="10779"/>
                    <a:pt x="4770" y="11332"/>
                    <a:pt x="6220" y="11332"/>
                  </a:cubicBezTo>
                  <a:cubicBezTo>
                    <a:pt x="7670" y="11332"/>
                    <a:pt x="9120" y="10779"/>
                    <a:pt x="10227" y="9674"/>
                  </a:cubicBezTo>
                  <a:cubicBezTo>
                    <a:pt x="12438" y="7460"/>
                    <a:pt x="12438" y="3872"/>
                    <a:pt x="10225" y="1661"/>
                  </a:cubicBezTo>
                  <a:cubicBezTo>
                    <a:pt x="9119" y="554"/>
                    <a:pt x="7669" y="1"/>
                    <a:pt x="6219" y="1"/>
                  </a:cubicBezTo>
                  <a:close/>
                </a:path>
              </a:pathLst>
            </a:custGeom>
            <a:solidFill>
              <a:srgbClr val="4A4E57"/>
            </a:solidFill>
            <a:ln>
              <a:noFill/>
            </a:ln>
          </p:spPr>
          <p:txBody>
            <a:bodyPr spcFirstLastPara="1" wrap="square" lIns="121900" tIns="121900" rIns="121900" bIns="121900" anchor="ctr" anchorCtr="0">
              <a:noAutofit/>
            </a:bodyPr>
            <a:lstStyle/>
            <a:p>
              <a:endParaRPr sz="2400"/>
            </a:p>
          </p:txBody>
        </p:sp>
        <p:sp>
          <p:nvSpPr>
            <p:cNvPr id="1462" name="Google Shape;1462;p27"/>
            <p:cNvSpPr/>
            <p:nvPr/>
          </p:nvSpPr>
          <p:spPr>
            <a:xfrm>
              <a:off x="-945141" y="2086650"/>
              <a:ext cx="666221" cy="607007"/>
            </a:xfrm>
            <a:custGeom>
              <a:avLst/>
              <a:gdLst/>
              <a:ahLst/>
              <a:cxnLst/>
              <a:rect l="l" t="t" r="r" b="b"/>
              <a:pathLst>
                <a:path w="11752" h="10707" extrusionOk="0">
                  <a:moveTo>
                    <a:pt x="5875" y="0"/>
                  </a:moveTo>
                  <a:cubicBezTo>
                    <a:pt x="4505" y="0"/>
                    <a:pt x="3135" y="523"/>
                    <a:pt x="2090" y="1568"/>
                  </a:cubicBezTo>
                  <a:cubicBezTo>
                    <a:pt x="0" y="3658"/>
                    <a:pt x="0" y="7049"/>
                    <a:pt x="2090" y="9139"/>
                  </a:cubicBezTo>
                  <a:cubicBezTo>
                    <a:pt x="3135" y="10184"/>
                    <a:pt x="4505" y="10706"/>
                    <a:pt x="5875" y="10706"/>
                  </a:cubicBezTo>
                  <a:cubicBezTo>
                    <a:pt x="7245" y="10706"/>
                    <a:pt x="8615" y="10184"/>
                    <a:pt x="9661" y="9139"/>
                  </a:cubicBezTo>
                  <a:cubicBezTo>
                    <a:pt x="11751" y="7049"/>
                    <a:pt x="11751" y="3658"/>
                    <a:pt x="9661" y="1568"/>
                  </a:cubicBezTo>
                  <a:cubicBezTo>
                    <a:pt x="8615" y="523"/>
                    <a:pt x="7245" y="0"/>
                    <a:pt x="5875" y="0"/>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1463" name="Google Shape;1463;p27"/>
            <p:cNvSpPr/>
            <p:nvPr/>
          </p:nvSpPr>
          <p:spPr>
            <a:xfrm>
              <a:off x="-952625" y="2079847"/>
              <a:ext cx="681017" cy="620499"/>
            </a:xfrm>
            <a:custGeom>
              <a:avLst/>
              <a:gdLst/>
              <a:ahLst/>
              <a:cxnLst/>
              <a:rect l="l" t="t" r="r" b="b"/>
              <a:pathLst>
                <a:path w="12013" h="10945" extrusionOk="0">
                  <a:moveTo>
                    <a:pt x="6007" y="1"/>
                  </a:moveTo>
                  <a:cubicBezTo>
                    <a:pt x="4607" y="1"/>
                    <a:pt x="3207" y="535"/>
                    <a:pt x="2138" y="1604"/>
                  </a:cubicBezTo>
                  <a:cubicBezTo>
                    <a:pt x="1" y="3741"/>
                    <a:pt x="1" y="7205"/>
                    <a:pt x="2138" y="9343"/>
                  </a:cubicBezTo>
                  <a:cubicBezTo>
                    <a:pt x="3207" y="10410"/>
                    <a:pt x="4607" y="10944"/>
                    <a:pt x="6007" y="10944"/>
                  </a:cubicBezTo>
                  <a:cubicBezTo>
                    <a:pt x="7407" y="10944"/>
                    <a:pt x="8807" y="10410"/>
                    <a:pt x="9875" y="9343"/>
                  </a:cubicBezTo>
                  <a:cubicBezTo>
                    <a:pt x="12012" y="7205"/>
                    <a:pt x="12012" y="3741"/>
                    <a:pt x="9875" y="1604"/>
                  </a:cubicBezTo>
                  <a:cubicBezTo>
                    <a:pt x="8807" y="535"/>
                    <a:pt x="7407" y="1"/>
                    <a:pt x="6007" y="1"/>
                  </a:cubicBezTo>
                  <a:close/>
                </a:path>
              </a:pathLst>
            </a:custGeom>
            <a:solidFill>
              <a:srgbClr val="B7B7B7"/>
            </a:solidFill>
            <a:ln>
              <a:noFill/>
            </a:ln>
          </p:spPr>
          <p:txBody>
            <a:bodyPr spcFirstLastPara="1" wrap="square" lIns="121900" tIns="121900" rIns="121900" bIns="121900" anchor="ctr" anchorCtr="0">
              <a:noAutofit/>
            </a:bodyPr>
            <a:lstStyle/>
            <a:p>
              <a:endParaRPr sz="2400"/>
            </a:p>
          </p:txBody>
        </p:sp>
        <p:sp>
          <p:nvSpPr>
            <p:cNvPr id="1464" name="Google Shape;1464;p27"/>
            <p:cNvSpPr/>
            <p:nvPr/>
          </p:nvSpPr>
          <p:spPr>
            <a:xfrm>
              <a:off x="-915435" y="2178378"/>
              <a:ext cx="174775" cy="207608"/>
            </a:xfrm>
            <a:custGeom>
              <a:avLst/>
              <a:gdLst/>
              <a:ahLst/>
              <a:cxnLst/>
              <a:rect l="l" t="t" r="r" b="b"/>
              <a:pathLst>
                <a:path w="3083" h="3662" extrusionOk="0">
                  <a:moveTo>
                    <a:pt x="1516" y="0"/>
                  </a:moveTo>
                  <a:cubicBezTo>
                    <a:pt x="592" y="948"/>
                    <a:pt x="19" y="2238"/>
                    <a:pt x="0" y="3662"/>
                  </a:cubicBezTo>
                  <a:lnTo>
                    <a:pt x="2214" y="3662"/>
                  </a:lnTo>
                  <a:cubicBezTo>
                    <a:pt x="2232" y="2848"/>
                    <a:pt x="2559" y="2114"/>
                    <a:pt x="3083" y="1566"/>
                  </a:cubicBezTo>
                  <a:lnTo>
                    <a:pt x="1516" y="0"/>
                  </a:ln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65" name="Google Shape;1465;p27"/>
            <p:cNvSpPr/>
            <p:nvPr/>
          </p:nvSpPr>
          <p:spPr>
            <a:xfrm>
              <a:off x="-823708" y="2086593"/>
              <a:ext cx="207655" cy="174783"/>
            </a:xfrm>
            <a:custGeom>
              <a:avLst/>
              <a:gdLst/>
              <a:ahLst/>
              <a:cxnLst/>
              <a:rect l="l" t="t" r="r" b="b"/>
              <a:pathLst>
                <a:path w="3663" h="3083" extrusionOk="0">
                  <a:moveTo>
                    <a:pt x="3663" y="0"/>
                  </a:moveTo>
                  <a:cubicBezTo>
                    <a:pt x="2239" y="19"/>
                    <a:pt x="949" y="592"/>
                    <a:pt x="1" y="1516"/>
                  </a:cubicBezTo>
                  <a:lnTo>
                    <a:pt x="1567" y="3083"/>
                  </a:lnTo>
                  <a:cubicBezTo>
                    <a:pt x="2115" y="2559"/>
                    <a:pt x="2849" y="2232"/>
                    <a:pt x="3663" y="2214"/>
                  </a:cubicBezTo>
                  <a:lnTo>
                    <a:pt x="3663" y="0"/>
                  </a:ln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66" name="Google Shape;1466;p27"/>
            <p:cNvSpPr/>
            <p:nvPr/>
          </p:nvSpPr>
          <p:spPr>
            <a:xfrm>
              <a:off x="-915435" y="2394148"/>
              <a:ext cx="174775" cy="207665"/>
            </a:xfrm>
            <a:custGeom>
              <a:avLst/>
              <a:gdLst/>
              <a:ahLst/>
              <a:cxnLst/>
              <a:rect l="l" t="t" r="r" b="b"/>
              <a:pathLst>
                <a:path w="3083" h="3663" extrusionOk="0">
                  <a:moveTo>
                    <a:pt x="0" y="0"/>
                  </a:moveTo>
                  <a:cubicBezTo>
                    <a:pt x="19" y="1425"/>
                    <a:pt x="592" y="2714"/>
                    <a:pt x="1516" y="3662"/>
                  </a:cubicBezTo>
                  <a:lnTo>
                    <a:pt x="3083" y="2096"/>
                  </a:lnTo>
                  <a:cubicBezTo>
                    <a:pt x="2559" y="1548"/>
                    <a:pt x="2232" y="811"/>
                    <a:pt x="2214" y="0"/>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67" name="Google Shape;1467;p27"/>
            <p:cNvSpPr/>
            <p:nvPr/>
          </p:nvSpPr>
          <p:spPr>
            <a:xfrm>
              <a:off x="-607882" y="2086593"/>
              <a:ext cx="207655" cy="174783"/>
            </a:xfrm>
            <a:custGeom>
              <a:avLst/>
              <a:gdLst/>
              <a:ahLst/>
              <a:cxnLst/>
              <a:rect l="l" t="t" r="r" b="b"/>
              <a:pathLst>
                <a:path w="3663" h="3083" extrusionOk="0">
                  <a:moveTo>
                    <a:pt x="0" y="0"/>
                  </a:moveTo>
                  <a:lnTo>
                    <a:pt x="0" y="2214"/>
                  </a:lnTo>
                  <a:cubicBezTo>
                    <a:pt x="811" y="2232"/>
                    <a:pt x="1548" y="2561"/>
                    <a:pt x="2096" y="3083"/>
                  </a:cubicBezTo>
                  <a:lnTo>
                    <a:pt x="3662" y="1516"/>
                  </a:lnTo>
                  <a:cubicBezTo>
                    <a:pt x="2712" y="592"/>
                    <a:pt x="1425" y="19"/>
                    <a:pt x="0" y="0"/>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68" name="Google Shape;1468;p27"/>
            <p:cNvSpPr/>
            <p:nvPr/>
          </p:nvSpPr>
          <p:spPr>
            <a:xfrm>
              <a:off x="-483897" y="2177131"/>
              <a:ext cx="175399" cy="208288"/>
            </a:xfrm>
            <a:custGeom>
              <a:avLst/>
              <a:gdLst/>
              <a:ahLst/>
              <a:cxnLst/>
              <a:rect l="l" t="t" r="r" b="b"/>
              <a:pathLst>
                <a:path w="3094" h="3674" extrusionOk="0">
                  <a:moveTo>
                    <a:pt x="1572" y="1"/>
                  </a:moveTo>
                  <a:lnTo>
                    <a:pt x="1" y="1573"/>
                  </a:lnTo>
                  <a:cubicBezTo>
                    <a:pt x="527" y="2120"/>
                    <a:pt x="854" y="2860"/>
                    <a:pt x="872" y="3673"/>
                  </a:cubicBezTo>
                  <a:lnTo>
                    <a:pt x="3094" y="3673"/>
                  </a:lnTo>
                  <a:cubicBezTo>
                    <a:pt x="3076" y="2246"/>
                    <a:pt x="2499" y="951"/>
                    <a:pt x="1572" y="1"/>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69" name="Google Shape;1469;p27"/>
            <p:cNvSpPr/>
            <p:nvPr/>
          </p:nvSpPr>
          <p:spPr>
            <a:xfrm>
              <a:off x="-483897" y="2393524"/>
              <a:ext cx="175399" cy="208288"/>
            </a:xfrm>
            <a:custGeom>
              <a:avLst/>
              <a:gdLst/>
              <a:ahLst/>
              <a:cxnLst/>
              <a:rect l="l" t="t" r="r" b="b"/>
              <a:pathLst>
                <a:path w="3094" h="3674" extrusionOk="0">
                  <a:moveTo>
                    <a:pt x="872" y="1"/>
                  </a:moveTo>
                  <a:cubicBezTo>
                    <a:pt x="854" y="814"/>
                    <a:pt x="527" y="1554"/>
                    <a:pt x="1" y="2102"/>
                  </a:cubicBezTo>
                  <a:lnTo>
                    <a:pt x="1572" y="3673"/>
                  </a:lnTo>
                  <a:cubicBezTo>
                    <a:pt x="2499" y="2720"/>
                    <a:pt x="3073" y="1428"/>
                    <a:pt x="3094" y="1"/>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70" name="Google Shape;1470;p27"/>
            <p:cNvSpPr/>
            <p:nvPr/>
          </p:nvSpPr>
          <p:spPr>
            <a:xfrm>
              <a:off x="-789976" y="2212053"/>
              <a:ext cx="356013" cy="301831"/>
            </a:xfrm>
            <a:custGeom>
              <a:avLst/>
              <a:gdLst/>
              <a:ahLst/>
              <a:cxnLst/>
              <a:rect l="l" t="t" r="r" b="b"/>
              <a:pathLst>
                <a:path w="6280" h="5324" extrusionOk="0">
                  <a:moveTo>
                    <a:pt x="3139" y="1"/>
                  </a:moveTo>
                  <a:cubicBezTo>
                    <a:pt x="1407" y="1"/>
                    <a:pt x="1" y="1407"/>
                    <a:pt x="1" y="3139"/>
                  </a:cubicBezTo>
                  <a:cubicBezTo>
                    <a:pt x="1" y="3989"/>
                    <a:pt x="338" y="4758"/>
                    <a:pt x="885" y="5324"/>
                  </a:cubicBezTo>
                  <a:lnTo>
                    <a:pt x="5395" y="5324"/>
                  </a:lnTo>
                  <a:cubicBezTo>
                    <a:pt x="5942" y="4758"/>
                    <a:pt x="6279" y="3989"/>
                    <a:pt x="6279" y="3139"/>
                  </a:cubicBezTo>
                  <a:cubicBezTo>
                    <a:pt x="6279" y="1407"/>
                    <a:pt x="4873" y="1"/>
                    <a:pt x="313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71" name="Google Shape;1471;p27"/>
            <p:cNvSpPr/>
            <p:nvPr/>
          </p:nvSpPr>
          <p:spPr>
            <a:xfrm>
              <a:off x="-779488" y="2221180"/>
              <a:ext cx="335038" cy="292703"/>
            </a:xfrm>
            <a:custGeom>
              <a:avLst/>
              <a:gdLst/>
              <a:ahLst/>
              <a:cxnLst/>
              <a:rect l="l" t="t" r="r" b="b"/>
              <a:pathLst>
                <a:path w="5910" h="5163" extrusionOk="0">
                  <a:moveTo>
                    <a:pt x="2954" y="1"/>
                  </a:moveTo>
                  <a:cubicBezTo>
                    <a:pt x="1322" y="1"/>
                    <a:pt x="0" y="1335"/>
                    <a:pt x="0" y="2978"/>
                  </a:cubicBezTo>
                  <a:cubicBezTo>
                    <a:pt x="0" y="3841"/>
                    <a:pt x="363" y="4618"/>
                    <a:pt x="945" y="5163"/>
                  </a:cubicBezTo>
                  <a:lnTo>
                    <a:pt x="4965" y="5163"/>
                  </a:lnTo>
                  <a:cubicBezTo>
                    <a:pt x="5544" y="4618"/>
                    <a:pt x="5910" y="3841"/>
                    <a:pt x="5910" y="2978"/>
                  </a:cubicBezTo>
                  <a:cubicBezTo>
                    <a:pt x="5910" y="1335"/>
                    <a:pt x="4586" y="1"/>
                    <a:pt x="2954" y="1"/>
                  </a:cubicBezTo>
                  <a:close/>
                </a:path>
              </a:pathLst>
            </a:custGeom>
            <a:solidFill>
              <a:srgbClr val="B7B7B7"/>
            </a:solidFill>
            <a:ln>
              <a:noFill/>
            </a:ln>
          </p:spPr>
          <p:txBody>
            <a:bodyPr spcFirstLastPara="1" wrap="square" lIns="121900" tIns="121900" rIns="121900" bIns="121900" anchor="ctr" anchorCtr="0">
              <a:noAutofit/>
            </a:bodyPr>
            <a:lstStyle/>
            <a:p>
              <a:endParaRPr sz="2400"/>
            </a:p>
          </p:txBody>
        </p:sp>
        <p:sp>
          <p:nvSpPr>
            <p:cNvPr id="1472" name="Google Shape;1472;p27"/>
            <p:cNvSpPr/>
            <p:nvPr/>
          </p:nvSpPr>
          <p:spPr>
            <a:xfrm>
              <a:off x="-719678" y="2277589"/>
              <a:ext cx="212247" cy="212143"/>
            </a:xfrm>
            <a:custGeom>
              <a:avLst/>
              <a:gdLst/>
              <a:ahLst/>
              <a:cxnLst/>
              <a:rect l="l" t="t" r="r" b="b"/>
              <a:pathLst>
                <a:path w="3744" h="3742" extrusionOk="0">
                  <a:moveTo>
                    <a:pt x="1872" y="1"/>
                  </a:moveTo>
                  <a:cubicBezTo>
                    <a:pt x="838" y="1"/>
                    <a:pt x="1" y="838"/>
                    <a:pt x="1" y="1872"/>
                  </a:cubicBezTo>
                  <a:cubicBezTo>
                    <a:pt x="1" y="2904"/>
                    <a:pt x="838" y="3741"/>
                    <a:pt x="1872" y="3741"/>
                  </a:cubicBezTo>
                  <a:cubicBezTo>
                    <a:pt x="2907" y="3741"/>
                    <a:pt x="3744" y="2904"/>
                    <a:pt x="3744" y="1872"/>
                  </a:cubicBezTo>
                  <a:cubicBezTo>
                    <a:pt x="3744" y="838"/>
                    <a:pt x="2907" y="1"/>
                    <a:pt x="1872" y="1"/>
                  </a:cubicBezTo>
                  <a:close/>
                </a:path>
              </a:pathLst>
            </a:custGeom>
            <a:solidFill>
              <a:srgbClr val="D9D9D9"/>
            </a:solidFill>
            <a:ln>
              <a:noFill/>
            </a:ln>
          </p:spPr>
          <p:txBody>
            <a:bodyPr spcFirstLastPara="1" wrap="square" lIns="121900" tIns="121900" rIns="121900" bIns="121900" anchor="ctr" anchorCtr="0">
              <a:noAutofit/>
            </a:bodyPr>
            <a:lstStyle/>
            <a:p>
              <a:endParaRPr sz="2400"/>
            </a:p>
          </p:txBody>
        </p:sp>
      </p:grpSp>
      <p:grpSp>
        <p:nvGrpSpPr>
          <p:cNvPr id="1473" name="Google Shape;1473;p27"/>
          <p:cNvGrpSpPr/>
          <p:nvPr/>
        </p:nvGrpSpPr>
        <p:grpSpPr>
          <a:xfrm>
            <a:off x="6615267" y="2415484"/>
            <a:ext cx="1143404" cy="1041787"/>
            <a:chOff x="-964700" y="2068849"/>
            <a:chExt cx="705167" cy="642496"/>
          </a:xfrm>
        </p:grpSpPr>
        <p:sp>
          <p:nvSpPr>
            <p:cNvPr id="1474" name="Google Shape;1474;p27"/>
            <p:cNvSpPr/>
            <p:nvPr/>
          </p:nvSpPr>
          <p:spPr>
            <a:xfrm>
              <a:off x="-964700" y="2068849"/>
              <a:ext cx="705167" cy="642496"/>
            </a:xfrm>
            <a:custGeom>
              <a:avLst/>
              <a:gdLst/>
              <a:ahLst/>
              <a:cxnLst/>
              <a:rect l="l" t="t" r="r" b="b"/>
              <a:pathLst>
                <a:path w="12439" h="11333" extrusionOk="0">
                  <a:moveTo>
                    <a:pt x="6219" y="1"/>
                  </a:moveTo>
                  <a:cubicBezTo>
                    <a:pt x="4770" y="1"/>
                    <a:pt x="3320" y="554"/>
                    <a:pt x="2214" y="1661"/>
                  </a:cubicBezTo>
                  <a:cubicBezTo>
                    <a:pt x="0" y="3872"/>
                    <a:pt x="0" y="7460"/>
                    <a:pt x="2214" y="9674"/>
                  </a:cubicBezTo>
                  <a:cubicBezTo>
                    <a:pt x="3320" y="10779"/>
                    <a:pt x="4770" y="11332"/>
                    <a:pt x="6220" y="11332"/>
                  </a:cubicBezTo>
                  <a:cubicBezTo>
                    <a:pt x="7670" y="11332"/>
                    <a:pt x="9120" y="10779"/>
                    <a:pt x="10227" y="9674"/>
                  </a:cubicBezTo>
                  <a:cubicBezTo>
                    <a:pt x="12438" y="7460"/>
                    <a:pt x="12438" y="3872"/>
                    <a:pt x="10225" y="1661"/>
                  </a:cubicBezTo>
                  <a:cubicBezTo>
                    <a:pt x="9119" y="554"/>
                    <a:pt x="7669" y="1"/>
                    <a:pt x="6219" y="1"/>
                  </a:cubicBezTo>
                  <a:close/>
                </a:path>
              </a:pathLst>
            </a:custGeom>
            <a:solidFill>
              <a:srgbClr val="4A4E57"/>
            </a:solidFill>
            <a:ln>
              <a:noFill/>
            </a:ln>
          </p:spPr>
          <p:txBody>
            <a:bodyPr spcFirstLastPara="1" wrap="square" lIns="121900" tIns="121900" rIns="121900" bIns="121900" anchor="ctr" anchorCtr="0">
              <a:noAutofit/>
            </a:bodyPr>
            <a:lstStyle/>
            <a:p>
              <a:endParaRPr sz="2400"/>
            </a:p>
          </p:txBody>
        </p:sp>
        <p:sp>
          <p:nvSpPr>
            <p:cNvPr id="1475" name="Google Shape;1475;p27"/>
            <p:cNvSpPr/>
            <p:nvPr/>
          </p:nvSpPr>
          <p:spPr>
            <a:xfrm>
              <a:off x="-945141" y="2086650"/>
              <a:ext cx="666221" cy="607007"/>
            </a:xfrm>
            <a:custGeom>
              <a:avLst/>
              <a:gdLst/>
              <a:ahLst/>
              <a:cxnLst/>
              <a:rect l="l" t="t" r="r" b="b"/>
              <a:pathLst>
                <a:path w="11752" h="10707" extrusionOk="0">
                  <a:moveTo>
                    <a:pt x="5875" y="0"/>
                  </a:moveTo>
                  <a:cubicBezTo>
                    <a:pt x="4505" y="0"/>
                    <a:pt x="3135" y="523"/>
                    <a:pt x="2090" y="1568"/>
                  </a:cubicBezTo>
                  <a:cubicBezTo>
                    <a:pt x="0" y="3658"/>
                    <a:pt x="0" y="7049"/>
                    <a:pt x="2090" y="9139"/>
                  </a:cubicBezTo>
                  <a:cubicBezTo>
                    <a:pt x="3135" y="10184"/>
                    <a:pt x="4505" y="10706"/>
                    <a:pt x="5875" y="10706"/>
                  </a:cubicBezTo>
                  <a:cubicBezTo>
                    <a:pt x="7245" y="10706"/>
                    <a:pt x="8615" y="10184"/>
                    <a:pt x="9661" y="9139"/>
                  </a:cubicBezTo>
                  <a:cubicBezTo>
                    <a:pt x="11751" y="7049"/>
                    <a:pt x="11751" y="3658"/>
                    <a:pt x="9661" y="1568"/>
                  </a:cubicBezTo>
                  <a:cubicBezTo>
                    <a:pt x="8615" y="523"/>
                    <a:pt x="7245" y="0"/>
                    <a:pt x="5875" y="0"/>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1476" name="Google Shape;1476;p27"/>
            <p:cNvSpPr/>
            <p:nvPr/>
          </p:nvSpPr>
          <p:spPr>
            <a:xfrm>
              <a:off x="-952625" y="2079847"/>
              <a:ext cx="681017" cy="620499"/>
            </a:xfrm>
            <a:custGeom>
              <a:avLst/>
              <a:gdLst/>
              <a:ahLst/>
              <a:cxnLst/>
              <a:rect l="l" t="t" r="r" b="b"/>
              <a:pathLst>
                <a:path w="12013" h="10945" extrusionOk="0">
                  <a:moveTo>
                    <a:pt x="6007" y="1"/>
                  </a:moveTo>
                  <a:cubicBezTo>
                    <a:pt x="4607" y="1"/>
                    <a:pt x="3207" y="535"/>
                    <a:pt x="2138" y="1604"/>
                  </a:cubicBezTo>
                  <a:cubicBezTo>
                    <a:pt x="1" y="3741"/>
                    <a:pt x="1" y="7205"/>
                    <a:pt x="2138" y="9343"/>
                  </a:cubicBezTo>
                  <a:cubicBezTo>
                    <a:pt x="3207" y="10410"/>
                    <a:pt x="4607" y="10944"/>
                    <a:pt x="6007" y="10944"/>
                  </a:cubicBezTo>
                  <a:cubicBezTo>
                    <a:pt x="7407" y="10944"/>
                    <a:pt x="8807" y="10410"/>
                    <a:pt x="9875" y="9343"/>
                  </a:cubicBezTo>
                  <a:cubicBezTo>
                    <a:pt x="12012" y="7205"/>
                    <a:pt x="12012" y="3741"/>
                    <a:pt x="9875" y="1604"/>
                  </a:cubicBezTo>
                  <a:cubicBezTo>
                    <a:pt x="8807" y="535"/>
                    <a:pt x="7407" y="1"/>
                    <a:pt x="6007" y="1"/>
                  </a:cubicBezTo>
                  <a:close/>
                </a:path>
              </a:pathLst>
            </a:custGeom>
            <a:solidFill>
              <a:srgbClr val="B7B7B7"/>
            </a:solidFill>
            <a:ln>
              <a:noFill/>
            </a:ln>
          </p:spPr>
          <p:txBody>
            <a:bodyPr spcFirstLastPara="1" wrap="square" lIns="121900" tIns="121900" rIns="121900" bIns="121900" anchor="ctr" anchorCtr="0">
              <a:noAutofit/>
            </a:bodyPr>
            <a:lstStyle/>
            <a:p>
              <a:endParaRPr sz="2400"/>
            </a:p>
          </p:txBody>
        </p:sp>
        <p:sp>
          <p:nvSpPr>
            <p:cNvPr id="1477" name="Google Shape;1477;p27"/>
            <p:cNvSpPr/>
            <p:nvPr/>
          </p:nvSpPr>
          <p:spPr>
            <a:xfrm>
              <a:off x="-915435" y="2178378"/>
              <a:ext cx="174775" cy="207608"/>
            </a:xfrm>
            <a:custGeom>
              <a:avLst/>
              <a:gdLst/>
              <a:ahLst/>
              <a:cxnLst/>
              <a:rect l="l" t="t" r="r" b="b"/>
              <a:pathLst>
                <a:path w="3083" h="3662" extrusionOk="0">
                  <a:moveTo>
                    <a:pt x="1516" y="0"/>
                  </a:moveTo>
                  <a:cubicBezTo>
                    <a:pt x="592" y="948"/>
                    <a:pt x="19" y="2238"/>
                    <a:pt x="0" y="3662"/>
                  </a:cubicBezTo>
                  <a:lnTo>
                    <a:pt x="2214" y="3662"/>
                  </a:lnTo>
                  <a:cubicBezTo>
                    <a:pt x="2232" y="2848"/>
                    <a:pt x="2559" y="2114"/>
                    <a:pt x="3083" y="1566"/>
                  </a:cubicBezTo>
                  <a:lnTo>
                    <a:pt x="1516" y="0"/>
                  </a:ln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78" name="Google Shape;1478;p27"/>
            <p:cNvSpPr/>
            <p:nvPr/>
          </p:nvSpPr>
          <p:spPr>
            <a:xfrm>
              <a:off x="-823708" y="2086593"/>
              <a:ext cx="207655" cy="174783"/>
            </a:xfrm>
            <a:custGeom>
              <a:avLst/>
              <a:gdLst/>
              <a:ahLst/>
              <a:cxnLst/>
              <a:rect l="l" t="t" r="r" b="b"/>
              <a:pathLst>
                <a:path w="3663" h="3083" extrusionOk="0">
                  <a:moveTo>
                    <a:pt x="3663" y="0"/>
                  </a:moveTo>
                  <a:cubicBezTo>
                    <a:pt x="2239" y="19"/>
                    <a:pt x="949" y="592"/>
                    <a:pt x="1" y="1516"/>
                  </a:cubicBezTo>
                  <a:lnTo>
                    <a:pt x="1567" y="3083"/>
                  </a:lnTo>
                  <a:cubicBezTo>
                    <a:pt x="2115" y="2559"/>
                    <a:pt x="2849" y="2232"/>
                    <a:pt x="3663" y="2214"/>
                  </a:cubicBezTo>
                  <a:lnTo>
                    <a:pt x="3663" y="0"/>
                  </a:ln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79" name="Google Shape;1479;p27"/>
            <p:cNvSpPr/>
            <p:nvPr/>
          </p:nvSpPr>
          <p:spPr>
            <a:xfrm>
              <a:off x="-915435" y="2394148"/>
              <a:ext cx="174775" cy="207665"/>
            </a:xfrm>
            <a:custGeom>
              <a:avLst/>
              <a:gdLst/>
              <a:ahLst/>
              <a:cxnLst/>
              <a:rect l="l" t="t" r="r" b="b"/>
              <a:pathLst>
                <a:path w="3083" h="3663" extrusionOk="0">
                  <a:moveTo>
                    <a:pt x="0" y="0"/>
                  </a:moveTo>
                  <a:cubicBezTo>
                    <a:pt x="19" y="1425"/>
                    <a:pt x="592" y="2714"/>
                    <a:pt x="1516" y="3662"/>
                  </a:cubicBezTo>
                  <a:lnTo>
                    <a:pt x="3083" y="2096"/>
                  </a:lnTo>
                  <a:cubicBezTo>
                    <a:pt x="2559" y="1548"/>
                    <a:pt x="2232" y="811"/>
                    <a:pt x="2214" y="0"/>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80" name="Google Shape;1480;p27"/>
            <p:cNvSpPr/>
            <p:nvPr/>
          </p:nvSpPr>
          <p:spPr>
            <a:xfrm>
              <a:off x="-607882" y="2086593"/>
              <a:ext cx="207655" cy="174783"/>
            </a:xfrm>
            <a:custGeom>
              <a:avLst/>
              <a:gdLst/>
              <a:ahLst/>
              <a:cxnLst/>
              <a:rect l="l" t="t" r="r" b="b"/>
              <a:pathLst>
                <a:path w="3663" h="3083" extrusionOk="0">
                  <a:moveTo>
                    <a:pt x="0" y="0"/>
                  </a:moveTo>
                  <a:lnTo>
                    <a:pt x="0" y="2214"/>
                  </a:lnTo>
                  <a:cubicBezTo>
                    <a:pt x="811" y="2232"/>
                    <a:pt x="1548" y="2561"/>
                    <a:pt x="2096" y="3083"/>
                  </a:cubicBezTo>
                  <a:lnTo>
                    <a:pt x="3662" y="1516"/>
                  </a:lnTo>
                  <a:cubicBezTo>
                    <a:pt x="2712" y="592"/>
                    <a:pt x="1425" y="19"/>
                    <a:pt x="0" y="0"/>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81" name="Google Shape;1481;p27"/>
            <p:cNvSpPr/>
            <p:nvPr/>
          </p:nvSpPr>
          <p:spPr>
            <a:xfrm>
              <a:off x="-483897" y="2177131"/>
              <a:ext cx="175399" cy="208288"/>
            </a:xfrm>
            <a:custGeom>
              <a:avLst/>
              <a:gdLst/>
              <a:ahLst/>
              <a:cxnLst/>
              <a:rect l="l" t="t" r="r" b="b"/>
              <a:pathLst>
                <a:path w="3094" h="3674" extrusionOk="0">
                  <a:moveTo>
                    <a:pt x="1572" y="1"/>
                  </a:moveTo>
                  <a:lnTo>
                    <a:pt x="1" y="1573"/>
                  </a:lnTo>
                  <a:cubicBezTo>
                    <a:pt x="527" y="2120"/>
                    <a:pt x="854" y="2860"/>
                    <a:pt x="872" y="3673"/>
                  </a:cubicBezTo>
                  <a:lnTo>
                    <a:pt x="3094" y="3673"/>
                  </a:lnTo>
                  <a:cubicBezTo>
                    <a:pt x="3076" y="2246"/>
                    <a:pt x="2499" y="951"/>
                    <a:pt x="1572" y="1"/>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82" name="Google Shape;1482;p27"/>
            <p:cNvSpPr/>
            <p:nvPr/>
          </p:nvSpPr>
          <p:spPr>
            <a:xfrm>
              <a:off x="-483897" y="2393524"/>
              <a:ext cx="175399" cy="208288"/>
            </a:xfrm>
            <a:custGeom>
              <a:avLst/>
              <a:gdLst/>
              <a:ahLst/>
              <a:cxnLst/>
              <a:rect l="l" t="t" r="r" b="b"/>
              <a:pathLst>
                <a:path w="3094" h="3674" extrusionOk="0">
                  <a:moveTo>
                    <a:pt x="872" y="1"/>
                  </a:moveTo>
                  <a:cubicBezTo>
                    <a:pt x="854" y="814"/>
                    <a:pt x="527" y="1554"/>
                    <a:pt x="1" y="2102"/>
                  </a:cubicBezTo>
                  <a:lnTo>
                    <a:pt x="1572" y="3673"/>
                  </a:lnTo>
                  <a:cubicBezTo>
                    <a:pt x="2499" y="2720"/>
                    <a:pt x="3073" y="1428"/>
                    <a:pt x="3094" y="1"/>
                  </a:cubicBezTo>
                  <a:close/>
                </a:path>
              </a:pathLst>
            </a:custGeom>
            <a:solidFill>
              <a:srgbClr val="424242"/>
            </a:solidFill>
            <a:ln>
              <a:noFill/>
            </a:ln>
          </p:spPr>
          <p:txBody>
            <a:bodyPr spcFirstLastPara="1" wrap="square" lIns="121900" tIns="121900" rIns="121900" bIns="121900" anchor="ctr" anchorCtr="0">
              <a:noAutofit/>
            </a:bodyPr>
            <a:lstStyle/>
            <a:p>
              <a:endParaRPr sz="2400"/>
            </a:p>
          </p:txBody>
        </p:sp>
        <p:sp>
          <p:nvSpPr>
            <p:cNvPr id="1483" name="Google Shape;1483;p27"/>
            <p:cNvSpPr/>
            <p:nvPr/>
          </p:nvSpPr>
          <p:spPr>
            <a:xfrm>
              <a:off x="-789976" y="2212053"/>
              <a:ext cx="356013" cy="301831"/>
            </a:xfrm>
            <a:custGeom>
              <a:avLst/>
              <a:gdLst/>
              <a:ahLst/>
              <a:cxnLst/>
              <a:rect l="l" t="t" r="r" b="b"/>
              <a:pathLst>
                <a:path w="6280" h="5324" extrusionOk="0">
                  <a:moveTo>
                    <a:pt x="3139" y="1"/>
                  </a:moveTo>
                  <a:cubicBezTo>
                    <a:pt x="1407" y="1"/>
                    <a:pt x="1" y="1407"/>
                    <a:pt x="1" y="3139"/>
                  </a:cubicBezTo>
                  <a:cubicBezTo>
                    <a:pt x="1" y="3989"/>
                    <a:pt x="338" y="4758"/>
                    <a:pt x="885" y="5324"/>
                  </a:cubicBezTo>
                  <a:lnTo>
                    <a:pt x="5395" y="5324"/>
                  </a:lnTo>
                  <a:cubicBezTo>
                    <a:pt x="5942" y="4758"/>
                    <a:pt x="6279" y="3989"/>
                    <a:pt x="6279" y="3139"/>
                  </a:cubicBezTo>
                  <a:cubicBezTo>
                    <a:pt x="6279" y="1407"/>
                    <a:pt x="4873" y="1"/>
                    <a:pt x="313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84" name="Google Shape;1484;p27"/>
            <p:cNvSpPr/>
            <p:nvPr/>
          </p:nvSpPr>
          <p:spPr>
            <a:xfrm>
              <a:off x="-779488" y="2221180"/>
              <a:ext cx="335038" cy="292703"/>
            </a:xfrm>
            <a:custGeom>
              <a:avLst/>
              <a:gdLst/>
              <a:ahLst/>
              <a:cxnLst/>
              <a:rect l="l" t="t" r="r" b="b"/>
              <a:pathLst>
                <a:path w="5910" h="5163" extrusionOk="0">
                  <a:moveTo>
                    <a:pt x="2954" y="1"/>
                  </a:moveTo>
                  <a:cubicBezTo>
                    <a:pt x="1322" y="1"/>
                    <a:pt x="0" y="1335"/>
                    <a:pt x="0" y="2978"/>
                  </a:cubicBezTo>
                  <a:cubicBezTo>
                    <a:pt x="0" y="3841"/>
                    <a:pt x="363" y="4618"/>
                    <a:pt x="945" y="5163"/>
                  </a:cubicBezTo>
                  <a:lnTo>
                    <a:pt x="4965" y="5163"/>
                  </a:lnTo>
                  <a:cubicBezTo>
                    <a:pt x="5544" y="4618"/>
                    <a:pt x="5910" y="3841"/>
                    <a:pt x="5910" y="2978"/>
                  </a:cubicBezTo>
                  <a:cubicBezTo>
                    <a:pt x="5910" y="1335"/>
                    <a:pt x="4586" y="1"/>
                    <a:pt x="2954" y="1"/>
                  </a:cubicBezTo>
                  <a:close/>
                </a:path>
              </a:pathLst>
            </a:custGeom>
            <a:solidFill>
              <a:srgbClr val="B7B7B7"/>
            </a:solidFill>
            <a:ln>
              <a:noFill/>
            </a:ln>
          </p:spPr>
          <p:txBody>
            <a:bodyPr spcFirstLastPara="1" wrap="square" lIns="121900" tIns="121900" rIns="121900" bIns="121900" anchor="ctr" anchorCtr="0">
              <a:noAutofit/>
            </a:bodyPr>
            <a:lstStyle/>
            <a:p>
              <a:endParaRPr sz="2400"/>
            </a:p>
          </p:txBody>
        </p:sp>
        <p:sp>
          <p:nvSpPr>
            <p:cNvPr id="1485" name="Google Shape;1485;p27"/>
            <p:cNvSpPr/>
            <p:nvPr/>
          </p:nvSpPr>
          <p:spPr>
            <a:xfrm>
              <a:off x="-719678" y="2277589"/>
              <a:ext cx="212247" cy="212143"/>
            </a:xfrm>
            <a:custGeom>
              <a:avLst/>
              <a:gdLst/>
              <a:ahLst/>
              <a:cxnLst/>
              <a:rect l="l" t="t" r="r" b="b"/>
              <a:pathLst>
                <a:path w="3744" h="3742" extrusionOk="0">
                  <a:moveTo>
                    <a:pt x="1872" y="1"/>
                  </a:moveTo>
                  <a:cubicBezTo>
                    <a:pt x="838" y="1"/>
                    <a:pt x="1" y="838"/>
                    <a:pt x="1" y="1872"/>
                  </a:cubicBezTo>
                  <a:cubicBezTo>
                    <a:pt x="1" y="2904"/>
                    <a:pt x="838" y="3741"/>
                    <a:pt x="1872" y="3741"/>
                  </a:cubicBezTo>
                  <a:cubicBezTo>
                    <a:pt x="2907" y="3741"/>
                    <a:pt x="3744" y="2904"/>
                    <a:pt x="3744" y="1872"/>
                  </a:cubicBezTo>
                  <a:cubicBezTo>
                    <a:pt x="3744" y="838"/>
                    <a:pt x="2907" y="1"/>
                    <a:pt x="1872" y="1"/>
                  </a:cubicBezTo>
                  <a:close/>
                </a:path>
              </a:pathLst>
            </a:custGeom>
            <a:solidFill>
              <a:srgbClr val="D9D9D9"/>
            </a:solidFill>
            <a:ln>
              <a:noFill/>
            </a:ln>
          </p:spPr>
          <p:txBody>
            <a:bodyPr spcFirstLastPara="1" wrap="square" lIns="121900" tIns="121900" rIns="121900" bIns="121900" anchor="ctr" anchorCtr="0">
              <a:noAutofit/>
            </a:bodyPr>
            <a:lstStyle/>
            <a:p>
              <a:endParaRPr sz="2400"/>
            </a:p>
          </p:txBody>
        </p:sp>
      </p:grpSp>
      <p:sp>
        <p:nvSpPr>
          <p:cNvPr id="1499" name="Google Shape;1499;p27"/>
          <p:cNvSpPr txBox="1">
            <a:spLocks noGrp="1"/>
          </p:cNvSpPr>
          <p:nvPr>
            <p:ph type="title"/>
          </p:nvPr>
        </p:nvSpPr>
        <p:spPr>
          <a:xfrm>
            <a:off x="4679210" y="331954"/>
            <a:ext cx="7448200" cy="606351"/>
          </a:xfrm>
          <a:prstGeom prst="rect">
            <a:avLst/>
          </a:prstGeom>
        </p:spPr>
        <p:txBody>
          <a:bodyPr spcFirstLastPara="1" vert="horz" wrap="square" lIns="121900" tIns="121900" rIns="121900" bIns="121900" rtlCol="0" anchor="ctr" anchorCtr="0">
            <a:noAutofit/>
          </a:bodyPr>
          <a:lstStyle/>
          <a:p>
            <a:pPr algn="r">
              <a:spcBef>
                <a:spcPts val="0"/>
              </a:spcBef>
            </a:pPr>
            <a:r>
              <a:rPr lang="en" sz="1800" b="1" dirty="0">
                <a:solidFill>
                  <a:schemeClr val="bg1"/>
                </a:solidFill>
                <a:latin typeface="Montserrat" panose="00000500000000000000" pitchFamily="2" charset="0"/>
                <a:cs typeface="Arial" panose="020B0604020202020204" pitchFamily="34" charset="0"/>
              </a:rPr>
              <a:t>2026 </a:t>
            </a:r>
            <a:r>
              <a:rPr lang="mn-MN" sz="1800" b="1" dirty="0">
                <a:solidFill>
                  <a:schemeClr val="bg1"/>
                </a:solidFill>
                <a:latin typeface="Montserrat" panose="00000500000000000000" pitchFamily="2" charset="0"/>
                <a:cs typeface="Arial" panose="020B0604020202020204" pitchFamily="34" charset="0"/>
              </a:rPr>
              <a:t>онд хийх төлөвлөгөөт хяналт шалгалт </a:t>
            </a:r>
            <a:br>
              <a:rPr lang="mn-MN" sz="2000" b="1" dirty="0">
                <a:solidFill>
                  <a:schemeClr val="bg1"/>
                </a:solidFill>
                <a:latin typeface="Montserrat" panose="00000500000000000000" pitchFamily="2" charset="0"/>
                <a:cs typeface="Arial" panose="020B0604020202020204" pitchFamily="34" charset="0"/>
              </a:rPr>
            </a:br>
            <a:r>
              <a:rPr lang="mn-MN" sz="1400" i="1" dirty="0">
                <a:solidFill>
                  <a:schemeClr val="bg1"/>
                </a:solidFill>
                <a:latin typeface="Montserrat" panose="00000500000000000000" pitchFamily="2" charset="0"/>
                <a:cs typeface="Arial" panose="020B0604020202020204" pitchFamily="34" charset="0"/>
              </a:rPr>
              <a:t>/улсын хэмжээнд/</a:t>
            </a:r>
            <a:endParaRPr sz="1400" i="1" dirty="0">
              <a:latin typeface="Montserrat" panose="00000500000000000000" pitchFamily="2" charset="0"/>
            </a:endParaRPr>
          </a:p>
        </p:txBody>
      </p:sp>
      <p:sp>
        <p:nvSpPr>
          <p:cNvPr id="1500" name="Google Shape;1500;p27"/>
          <p:cNvSpPr/>
          <p:nvPr/>
        </p:nvSpPr>
        <p:spPr>
          <a:xfrm>
            <a:off x="4072285" y="4191575"/>
            <a:ext cx="1790639" cy="1790795"/>
          </a:xfrm>
          <a:custGeom>
            <a:avLst/>
            <a:gdLst/>
            <a:ahLst/>
            <a:cxnLst/>
            <a:rect l="l" t="t" r="r" b="b"/>
            <a:pathLst>
              <a:path w="19857" h="19858" extrusionOk="0">
                <a:moveTo>
                  <a:pt x="9939" y="2909"/>
                </a:moveTo>
                <a:cubicBezTo>
                  <a:pt x="13810" y="2909"/>
                  <a:pt x="16948" y="6048"/>
                  <a:pt x="16948" y="9919"/>
                </a:cubicBezTo>
                <a:cubicBezTo>
                  <a:pt x="16948" y="13790"/>
                  <a:pt x="13810" y="16928"/>
                  <a:pt x="9939" y="16928"/>
                </a:cubicBezTo>
                <a:cubicBezTo>
                  <a:pt x="6068" y="16928"/>
                  <a:pt x="2930" y="13790"/>
                  <a:pt x="2930" y="9919"/>
                </a:cubicBezTo>
                <a:cubicBezTo>
                  <a:pt x="2930" y="6048"/>
                  <a:pt x="6068" y="2909"/>
                  <a:pt x="9939" y="2909"/>
                </a:cubicBezTo>
                <a:close/>
                <a:moveTo>
                  <a:pt x="9939" y="1"/>
                </a:moveTo>
                <a:cubicBezTo>
                  <a:pt x="4457" y="1"/>
                  <a:pt x="0" y="4437"/>
                  <a:pt x="0" y="9919"/>
                </a:cubicBezTo>
                <a:cubicBezTo>
                  <a:pt x="0" y="15401"/>
                  <a:pt x="4457" y="19857"/>
                  <a:pt x="9939" y="19857"/>
                </a:cubicBezTo>
                <a:cubicBezTo>
                  <a:pt x="15400" y="19857"/>
                  <a:pt x="19857" y="15401"/>
                  <a:pt x="19857" y="9919"/>
                </a:cubicBezTo>
                <a:cubicBezTo>
                  <a:pt x="19857" y="4437"/>
                  <a:pt x="15400" y="1"/>
                  <a:pt x="9939" y="1"/>
                </a:cubicBezTo>
                <a:close/>
              </a:path>
            </a:pathLst>
          </a:custGeom>
          <a:solidFill>
            <a:srgbClr val="D9D9D9"/>
          </a:solidFill>
          <a:ln>
            <a:noFill/>
          </a:ln>
        </p:spPr>
        <p:txBody>
          <a:bodyPr spcFirstLastPara="1" wrap="square" lIns="121900" tIns="121900" rIns="121900" bIns="121900" anchor="ctr" anchorCtr="0">
            <a:noAutofit/>
          </a:bodyPr>
          <a:lstStyle/>
          <a:p>
            <a:endParaRPr sz="2400"/>
          </a:p>
        </p:txBody>
      </p:sp>
      <p:sp>
        <p:nvSpPr>
          <p:cNvPr id="1501" name="Google Shape;1501;p27"/>
          <p:cNvSpPr/>
          <p:nvPr/>
        </p:nvSpPr>
        <p:spPr>
          <a:xfrm>
            <a:off x="4080053" y="4182249"/>
            <a:ext cx="1788800" cy="1790800"/>
          </a:xfrm>
          <a:prstGeom prst="pie">
            <a:avLst>
              <a:gd name="adj1" fmla="val 16210337"/>
              <a:gd name="adj2" fmla="val 853360"/>
            </a:avLst>
          </a:prstGeom>
          <a:solidFill>
            <a:schemeClr val="accent3"/>
          </a:solid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2" name="Google Shape;1502;p27"/>
          <p:cNvSpPr/>
          <p:nvPr/>
        </p:nvSpPr>
        <p:spPr>
          <a:xfrm>
            <a:off x="6294383" y="4250567"/>
            <a:ext cx="1788835" cy="1790795"/>
          </a:xfrm>
          <a:custGeom>
            <a:avLst/>
            <a:gdLst/>
            <a:ahLst/>
            <a:cxnLst/>
            <a:rect l="l" t="t" r="r" b="b"/>
            <a:pathLst>
              <a:path w="19837" h="19858" extrusionOk="0">
                <a:moveTo>
                  <a:pt x="9918" y="2909"/>
                </a:moveTo>
                <a:cubicBezTo>
                  <a:pt x="13789" y="2909"/>
                  <a:pt x="16928" y="6048"/>
                  <a:pt x="16928" y="9919"/>
                </a:cubicBezTo>
                <a:cubicBezTo>
                  <a:pt x="16928" y="13790"/>
                  <a:pt x="13789" y="16928"/>
                  <a:pt x="9918" y="16928"/>
                </a:cubicBezTo>
                <a:cubicBezTo>
                  <a:pt x="6047" y="16928"/>
                  <a:pt x="2909" y="13790"/>
                  <a:pt x="2909" y="9919"/>
                </a:cubicBezTo>
                <a:cubicBezTo>
                  <a:pt x="2909" y="6048"/>
                  <a:pt x="6047" y="2909"/>
                  <a:pt x="9918" y="2909"/>
                </a:cubicBezTo>
                <a:close/>
                <a:moveTo>
                  <a:pt x="9918" y="1"/>
                </a:moveTo>
                <a:cubicBezTo>
                  <a:pt x="4436" y="1"/>
                  <a:pt x="1" y="4437"/>
                  <a:pt x="1" y="9919"/>
                </a:cubicBezTo>
                <a:cubicBezTo>
                  <a:pt x="1" y="15401"/>
                  <a:pt x="4436" y="19857"/>
                  <a:pt x="9918" y="19857"/>
                </a:cubicBezTo>
                <a:cubicBezTo>
                  <a:pt x="15400" y="19857"/>
                  <a:pt x="19836" y="15401"/>
                  <a:pt x="19836" y="9919"/>
                </a:cubicBezTo>
                <a:cubicBezTo>
                  <a:pt x="19836" y="4437"/>
                  <a:pt x="15400" y="1"/>
                  <a:pt x="9918" y="1"/>
                </a:cubicBezTo>
                <a:close/>
              </a:path>
            </a:pathLst>
          </a:custGeom>
          <a:solidFill>
            <a:srgbClr val="D9D9D9"/>
          </a:solidFill>
          <a:ln>
            <a:noFill/>
          </a:ln>
        </p:spPr>
        <p:txBody>
          <a:bodyPr spcFirstLastPara="1" wrap="square" lIns="121900" tIns="121900" rIns="121900" bIns="121900" anchor="ctr" anchorCtr="0">
            <a:noAutofit/>
          </a:bodyPr>
          <a:lstStyle/>
          <a:p>
            <a:endParaRPr sz="2400"/>
          </a:p>
        </p:txBody>
      </p:sp>
      <p:sp>
        <p:nvSpPr>
          <p:cNvPr id="1503" name="Google Shape;1503;p27"/>
          <p:cNvSpPr/>
          <p:nvPr/>
        </p:nvSpPr>
        <p:spPr>
          <a:xfrm>
            <a:off x="6292567" y="4250567"/>
            <a:ext cx="1788800" cy="1790800"/>
          </a:xfrm>
          <a:prstGeom prst="pie">
            <a:avLst>
              <a:gd name="adj1" fmla="val 16210337"/>
              <a:gd name="adj2" fmla="val 3481916"/>
            </a:avLst>
          </a:prstGeom>
          <a:solidFill>
            <a:schemeClr val="accent4"/>
          </a:solid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4" name="Google Shape;1504;p27"/>
          <p:cNvSpPr/>
          <p:nvPr/>
        </p:nvSpPr>
        <p:spPr>
          <a:xfrm>
            <a:off x="6294389" y="2041159"/>
            <a:ext cx="1788835" cy="1790704"/>
          </a:xfrm>
          <a:custGeom>
            <a:avLst/>
            <a:gdLst/>
            <a:ahLst/>
            <a:cxnLst/>
            <a:rect l="l" t="t" r="r" b="b"/>
            <a:pathLst>
              <a:path w="19837" h="19857" extrusionOk="0">
                <a:moveTo>
                  <a:pt x="9918" y="2909"/>
                </a:moveTo>
                <a:cubicBezTo>
                  <a:pt x="13789" y="2909"/>
                  <a:pt x="16928" y="6047"/>
                  <a:pt x="16928" y="9918"/>
                </a:cubicBezTo>
                <a:cubicBezTo>
                  <a:pt x="16928" y="13789"/>
                  <a:pt x="13789" y="16928"/>
                  <a:pt x="9918" y="16928"/>
                </a:cubicBezTo>
                <a:cubicBezTo>
                  <a:pt x="6047" y="16928"/>
                  <a:pt x="2909" y="13789"/>
                  <a:pt x="2909" y="9918"/>
                </a:cubicBezTo>
                <a:cubicBezTo>
                  <a:pt x="2909" y="6047"/>
                  <a:pt x="6047" y="2909"/>
                  <a:pt x="9918" y="2909"/>
                </a:cubicBezTo>
                <a:close/>
                <a:moveTo>
                  <a:pt x="9918" y="0"/>
                </a:moveTo>
                <a:cubicBezTo>
                  <a:pt x="4436" y="0"/>
                  <a:pt x="1" y="4436"/>
                  <a:pt x="1" y="9918"/>
                </a:cubicBezTo>
                <a:cubicBezTo>
                  <a:pt x="1" y="15400"/>
                  <a:pt x="4436" y="19857"/>
                  <a:pt x="9918" y="19857"/>
                </a:cubicBezTo>
                <a:cubicBezTo>
                  <a:pt x="15400" y="19857"/>
                  <a:pt x="19836" y="15400"/>
                  <a:pt x="19836" y="9918"/>
                </a:cubicBezTo>
                <a:cubicBezTo>
                  <a:pt x="19836" y="4436"/>
                  <a:pt x="15400" y="0"/>
                  <a:pt x="9918" y="0"/>
                </a:cubicBezTo>
                <a:close/>
              </a:path>
            </a:pathLst>
          </a:custGeom>
          <a:solidFill>
            <a:srgbClr val="D9D9D9"/>
          </a:solidFill>
          <a:ln>
            <a:noFill/>
          </a:ln>
        </p:spPr>
        <p:txBody>
          <a:bodyPr spcFirstLastPara="1" wrap="square" lIns="121900" tIns="121900" rIns="121900" bIns="121900" anchor="ctr" anchorCtr="0">
            <a:noAutofit/>
          </a:bodyPr>
          <a:lstStyle/>
          <a:p>
            <a:endParaRPr sz="2400"/>
          </a:p>
        </p:txBody>
      </p:sp>
      <p:sp>
        <p:nvSpPr>
          <p:cNvPr id="1505" name="Google Shape;1505;p27"/>
          <p:cNvSpPr/>
          <p:nvPr/>
        </p:nvSpPr>
        <p:spPr>
          <a:xfrm>
            <a:off x="7188761" y="2712840"/>
            <a:ext cx="91" cy="91"/>
          </a:xfrm>
          <a:custGeom>
            <a:avLst/>
            <a:gdLst/>
            <a:ahLst/>
            <a:cxnLst/>
            <a:rect l="l" t="t" r="r" b="b"/>
            <a:pathLst>
              <a:path w="1" h="1" extrusionOk="0">
                <a:moveTo>
                  <a:pt x="1" y="0"/>
                </a:moveTo>
                <a:lnTo>
                  <a:pt x="1" y="0"/>
                </a:lnTo>
                <a:close/>
              </a:path>
            </a:pathLst>
          </a:custGeom>
          <a:solidFill>
            <a:srgbClr val="3FBFB2"/>
          </a:solidFill>
          <a:ln>
            <a:noFill/>
          </a:ln>
        </p:spPr>
        <p:txBody>
          <a:bodyPr spcFirstLastPara="1" wrap="square" lIns="121900" tIns="121900" rIns="121900" bIns="121900" anchor="ctr" anchorCtr="0">
            <a:noAutofit/>
          </a:bodyPr>
          <a:lstStyle/>
          <a:p>
            <a:endParaRPr sz="2400"/>
          </a:p>
        </p:txBody>
      </p:sp>
      <p:sp>
        <p:nvSpPr>
          <p:cNvPr id="1506" name="Google Shape;1506;p27"/>
          <p:cNvSpPr/>
          <p:nvPr/>
        </p:nvSpPr>
        <p:spPr>
          <a:xfrm>
            <a:off x="675200" y="2415859"/>
            <a:ext cx="923200" cy="923200"/>
          </a:xfrm>
          <a:prstGeom prst="ellipse">
            <a:avLst/>
          </a:prstGeom>
          <a:solidFill>
            <a:schemeClr val="accent1"/>
          </a:solidFill>
          <a:ln>
            <a:noFill/>
          </a:ln>
        </p:spPr>
        <p:txBody>
          <a:bodyPr spcFirstLastPara="1" wrap="square" lIns="0" tIns="0" rIns="0" bIns="0" anchor="ctr" anchorCtr="0">
            <a:noAutofit/>
          </a:bodyPr>
          <a:lstStyle/>
          <a:p>
            <a:pPr algn="ctr">
              <a:buClr>
                <a:srgbClr val="000000"/>
              </a:buClr>
              <a:buSzPts val="1100"/>
            </a:pPr>
            <a:r>
              <a:rPr lang="mn-MN" sz="2800" dirty="0">
                <a:solidFill>
                  <a:srgbClr val="FFFFFF"/>
                </a:solidFill>
                <a:latin typeface="Montserrat" panose="00000500000000000000" pitchFamily="2" charset="0"/>
                <a:ea typeface="Fira Sans Extra Condensed Medium"/>
                <a:cs typeface="Fira Sans Extra Condensed Medium"/>
                <a:sym typeface="Fira Sans Extra Condensed Medium"/>
              </a:rPr>
              <a:t>7</a:t>
            </a:r>
            <a:endParaRPr sz="2800" dirty="0">
              <a:solidFill>
                <a:srgbClr val="FFFFFF"/>
              </a:solidFill>
              <a:latin typeface="Montserrat" panose="00000500000000000000" pitchFamily="2" charset="0"/>
              <a:ea typeface="Fira Sans Extra Condensed Medium"/>
              <a:cs typeface="Fira Sans Extra Condensed Medium"/>
              <a:sym typeface="Fira Sans Extra Condensed Medium"/>
            </a:endParaRPr>
          </a:p>
        </p:txBody>
      </p:sp>
      <p:sp>
        <p:nvSpPr>
          <p:cNvPr id="1507" name="Google Shape;1507;p27"/>
          <p:cNvSpPr/>
          <p:nvPr/>
        </p:nvSpPr>
        <p:spPr>
          <a:xfrm>
            <a:off x="8636571" y="1767749"/>
            <a:ext cx="1992012" cy="260723"/>
          </a:xfrm>
          <a:custGeom>
            <a:avLst/>
            <a:gdLst/>
            <a:ahLst/>
            <a:cxnLst/>
            <a:rect l="l" t="t" r="r" b="b"/>
            <a:pathLst>
              <a:path w="95069" h="12443" fill="none" extrusionOk="0">
                <a:moveTo>
                  <a:pt x="1" y="12442"/>
                </a:moveTo>
                <a:lnTo>
                  <a:pt x="23718" y="0"/>
                </a:lnTo>
                <a:lnTo>
                  <a:pt x="95069" y="0"/>
                </a:lnTo>
              </a:path>
            </a:pathLst>
          </a:custGeom>
          <a:noFill/>
          <a:ln w="20850" cap="flat"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508" name="Google Shape;1508;p27"/>
          <p:cNvSpPr/>
          <p:nvPr/>
        </p:nvSpPr>
        <p:spPr>
          <a:xfrm>
            <a:off x="8592549" y="1990715"/>
            <a:ext cx="89471" cy="89471"/>
          </a:xfrm>
          <a:custGeom>
            <a:avLst/>
            <a:gdLst/>
            <a:ahLst/>
            <a:cxnLst/>
            <a:rect l="l" t="t" r="r" b="b"/>
            <a:pathLst>
              <a:path w="4270" h="4270" extrusionOk="0">
                <a:moveTo>
                  <a:pt x="2135" y="0"/>
                </a:moveTo>
                <a:cubicBezTo>
                  <a:pt x="934" y="0"/>
                  <a:pt x="0" y="934"/>
                  <a:pt x="0" y="2135"/>
                </a:cubicBezTo>
                <a:cubicBezTo>
                  <a:pt x="0" y="3302"/>
                  <a:pt x="934" y="4270"/>
                  <a:pt x="2135" y="4270"/>
                </a:cubicBezTo>
                <a:cubicBezTo>
                  <a:pt x="3303" y="4270"/>
                  <a:pt x="4270" y="3302"/>
                  <a:pt x="4270" y="2135"/>
                </a:cubicBezTo>
                <a:cubicBezTo>
                  <a:pt x="4270" y="934"/>
                  <a:pt x="3303" y="0"/>
                  <a:pt x="213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509" name="Google Shape;1509;p27"/>
          <p:cNvSpPr/>
          <p:nvPr/>
        </p:nvSpPr>
        <p:spPr>
          <a:xfrm>
            <a:off x="1548344" y="6048784"/>
            <a:ext cx="2106627" cy="260723"/>
          </a:xfrm>
          <a:custGeom>
            <a:avLst/>
            <a:gdLst/>
            <a:ahLst/>
            <a:cxnLst/>
            <a:rect l="l" t="t" r="r" b="b"/>
            <a:pathLst>
              <a:path w="100539" h="12443" fill="none" extrusionOk="0">
                <a:moveTo>
                  <a:pt x="100539" y="1"/>
                </a:moveTo>
                <a:lnTo>
                  <a:pt x="76789" y="12443"/>
                </a:lnTo>
                <a:lnTo>
                  <a:pt x="0" y="12443"/>
                </a:lnTo>
              </a:path>
            </a:pathLst>
          </a:custGeom>
          <a:noFill/>
          <a:ln w="20850" cap="flat" cmpd="sng">
            <a:solidFill>
              <a:schemeClr val="accent3"/>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510" name="Google Shape;1510;p27"/>
          <p:cNvSpPr/>
          <p:nvPr/>
        </p:nvSpPr>
        <p:spPr>
          <a:xfrm>
            <a:off x="3609525" y="5997071"/>
            <a:ext cx="89492" cy="89471"/>
          </a:xfrm>
          <a:custGeom>
            <a:avLst/>
            <a:gdLst/>
            <a:ahLst/>
            <a:cxnLst/>
            <a:rect l="l" t="t" r="r" b="b"/>
            <a:pathLst>
              <a:path w="4271" h="4270" extrusionOk="0">
                <a:moveTo>
                  <a:pt x="2135" y="0"/>
                </a:moveTo>
                <a:cubicBezTo>
                  <a:pt x="935" y="0"/>
                  <a:pt x="1" y="968"/>
                  <a:pt x="1" y="2135"/>
                </a:cubicBezTo>
                <a:cubicBezTo>
                  <a:pt x="1" y="3336"/>
                  <a:pt x="935" y="4270"/>
                  <a:pt x="2135" y="4270"/>
                </a:cubicBezTo>
                <a:cubicBezTo>
                  <a:pt x="3303" y="4270"/>
                  <a:pt x="4270" y="3336"/>
                  <a:pt x="4270" y="2135"/>
                </a:cubicBezTo>
                <a:cubicBezTo>
                  <a:pt x="4270" y="968"/>
                  <a:pt x="3303" y="0"/>
                  <a:pt x="213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511" name="Google Shape;1511;p27"/>
          <p:cNvSpPr/>
          <p:nvPr/>
        </p:nvSpPr>
        <p:spPr>
          <a:xfrm>
            <a:off x="1548345" y="1711289"/>
            <a:ext cx="1973825" cy="260723"/>
          </a:xfrm>
          <a:custGeom>
            <a:avLst/>
            <a:gdLst/>
            <a:ahLst/>
            <a:cxnLst/>
            <a:rect l="l" t="t" r="r" b="b"/>
            <a:pathLst>
              <a:path w="94201" h="12443" fill="none" extrusionOk="0">
                <a:moveTo>
                  <a:pt x="94201" y="12443"/>
                </a:moveTo>
                <a:lnTo>
                  <a:pt x="70451" y="1"/>
                </a:lnTo>
                <a:lnTo>
                  <a:pt x="0" y="1"/>
                </a:lnTo>
              </a:path>
            </a:pathLst>
          </a:custGeom>
          <a:noFill/>
          <a:ln w="19050" cap="flat" cmpd="sng">
            <a:solidFill>
              <a:schemeClr val="accent1"/>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512" name="Google Shape;1512;p27"/>
          <p:cNvSpPr/>
          <p:nvPr/>
        </p:nvSpPr>
        <p:spPr>
          <a:xfrm>
            <a:off x="3476722" y="1953227"/>
            <a:ext cx="89492" cy="90183"/>
          </a:xfrm>
          <a:custGeom>
            <a:avLst/>
            <a:gdLst/>
            <a:ahLst/>
            <a:cxnLst/>
            <a:rect l="l" t="t" r="r" b="b"/>
            <a:pathLst>
              <a:path w="4271" h="4304" extrusionOk="0">
                <a:moveTo>
                  <a:pt x="2136" y="0"/>
                </a:moveTo>
                <a:cubicBezTo>
                  <a:pt x="968" y="0"/>
                  <a:pt x="1" y="968"/>
                  <a:pt x="1" y="2169"/>
                </a:cubicBezTo>
                <a:cubicBezTo>
                  <a:pt x="1" y="3336"/>
                  <a:pt x="968" y="4303"/>
                  <a:pt x="2136" y="4303"/>
                </a:cubicBezTo>
                <a:cubicBezTo>
                  <a:pt x="3303" y="4303"/>
                  <a:pt x="4270" y="3336"/>
                  <a:pt x="4270" y="2169"/>
                </a:cubicBezTo>
                <a:cubicBezTo>
                  <a:pt x="4270" y="968"/>
                  <a:pt x="3303" y="0"/>
                  <a:pt x="213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513" name="Google Shape;1513;p27"/>
          <p:cNvSpPr/>
          <p:nvPr/>
        </p:nvSpPr>
        <p:spPr>
          <a:xfrm>
            <a:off x="8614214" y="6049387"/>
            <a:ext cx="2014369" cy="261413"/>
          </a:xfrm>
          <a:custGeom>
            <a:avLst/>
            <a:gdLst/>
            <a:ahLst/>
            <a:cxnLst/>
            <a:rect l="l" t="t" r="r" b="b"/>
            <a:pathLst>
              <a:path w="96136" h="12476" fill="none" extrusionOk="0">
                <a:moveTo>
                  <a:pt x="0" y="0"/>
                </a:moveTo>
                <a:lnTo>
                  <a:pt x="23751" y="12476"/>
                </a:lnTo>
                <a:lnTo>
                  <a:pt x="96136" y="12476"/>
                </a:lnTo>
              </a:path>
            </a:pathLst>
          </a:custGeom>
          <a:noFill/>
          <a:ln w="20850" cap="flat" cmpd="sng">
            <a:solidFill>
              <a:schemeClr val="accent4"/>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514" name="Google Shape;1514;p27"/>
          <p:cNvSpPr/>
          <p:nvPr/>
        </p:nvSpPr>
        <p:spPr>
          <a:xfrm>
            <a:off x="8570170" y="5998366"/>
            <a:ext cx="89492" cy="89471"/>
          </a:xfrm>
          <a:custGeom>
            <a:avLst/>
            <a:gdLst/>
            <a:ahLst/>
            <a:cxnLst/>
            <a:rect l="l" t="t" r="r" b="b"/>
            <a:pathLst>
              <a:path w="4271" h="4270" extrusionOk="0">
                <a:moveTo>
                  <a:pt x="2136" y="0"/>
                </a:moveTo>
                <a:cubicBezTo>
                  <a:pt x="968" y="0"/>
                  <a:pt x="1" y="967"/>
                  <a:pt x="1" y="2135"/>
                </a:cubicBezTo>
                <a:cubicBezTo>
                  <a:pt x="1" y="3302"/>
                  <a:pt x="968" y="4270"/>
                  <a:pt x="2136" y="4270"/>
                </a:cubicBezTo>
                <a:cubicBezTo>
                  <a:pt x="3337" y="4270"/>
                  <a:pt x="4271" y="3302"/>
                  <a:pt x="4271" y="2135"/>
                </a:cubicBezTo>
                <a:cubicBezTo>
                  <a:pt x="4271" y="967"/>
                  <a:pt x="3337" y="0"/>
                  <a:pt x="213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515" name="Google Shape;1515;p27"/>
          <p:cNvSpPr/>
          <p:nvPr/>
        </p:nvSpPr>
        <p:spPr>
          <a:xfrm>
            <a:off x="675200" y="4625375"/>
            <a:ext cx="923200" cy="923200"/>
          </a:xfrm>
          <a:prstGeom prst="ellipse">
            <a:avLst/>
          </a:prstGeom>
          <a:solidFill>
            <a:schemeClr val="accent3"/>
          </a:solidFill>
          <a:ln>
            <a:noFill/>
          </a:ln>
        </p:spPr>
        <p:txBody>
          <a:bodyPr spcFirstLastPara="1" wrap="square" lIns="0" tIns="0" rIns="0" bIns="0" anchor="ctr" anchorCtr="0">
            <a:noAutofit/>
          </a:bodyPr>
          <a:lstStyle/>
          <a:p>
            <a:pPr algn="ctr"/>
            <a:r>
              <a:rPr lang="mn-MN" sz="2800" dirty="0">
                <a:solidFill>
                  <a:srgbClr val="FFFFFF"/>
                </a:solidFill>
                <a:latin typeface="Montserrat" panose="00000500000000000000" pitchFamily="2" charset="0"/>
                <a:ea typeface="Fira Sans Extra Condensed Medium"/>
                <a:cs typeface="Fira Sans Extra Condensed Medium"/>
                <a:sym typeface="Fira Sans Extra Condensed Medium"/>
              </a:rPr>
              <a:t>166</a:t>
            </a:r>
            <a:endParaRPr sz="2800" dirty="0">
              <a:solidFill>
                <a:srgbClr val="FFFFFF"/>
              </a:solidFill>
              <a:latin typeface="Montserrat" panose="00000500000000000000" pitchFamily="2" charset="0"/>
              <a:ea typeface="Fira Sans Extra Condensed Medium"/>
              <a:cs typeface="Fira Sans Extra Condensed Medium"/>
              <a:sym typeface="Fira Sans Extra Condensed Medium"/>
            </a:endParaRPr>
          </a:p>
        </p:txBody>
      </p:sp>
      <p:sp>
        <p:nvSpPr>
          <p:cNvPr id="1516" name="Google Shape;1516;p27"/>
          <p:cNvSpPr/>
          <p:nvPr/>
        </p:nvSpPr>
        <p:spPr>
          <a:xfrm>
            <a:off x="10300992" y="2400521"/>
            <a:ext cx="923200" cy="923200"/>
          </a:xfrm>
          <a:prstGeom prst="ellipse">
            <a:avLst/>
          </a:prstGeom>
          <a:solidFill>
            <a:schemeClr val="accent2"/>
          </a:solidFill>
          <a:ln>
            <a:noFill/>
          </a:ln>
        </p:spPr>
        <p:txBody>
          <a:bodyPr spcFirstLastPara="1" wrap="square" lIns="0" tIns="0" rIns="0" bIns="0" anchor="ctr" anchorCtr="0">
            <a:noAutofit/>
          </a:bodyPr>
          <a:lstStyle/>
          <a:p>
            <a:pPr algn="ctr"/>
            <a:r>
              <a:rPr lang="mn-MN" sz="2800" dirty="0">
                <a:solidFill>
                  <a:srgbClr val="FFFFFF"/>
                </a:solidFill>
                <a:latin typeface="Montserrat" panose="00000500000000000000" pitchFamily="2" charset="0"/>
                <a:ea typeface="Fira Sans Extra Condensed Medium"/>
                <a:cs typeface="Fira Sans Extra Condensed Medium"/>
                <a:sym typeface="Fira Sans Extra Condensed Medium"/>
              </a:rPr>
              <a:t>8</a:t>
            </a:r>
            <a:endParaRPr sz="2800" dirty="0">
              <a:solidFill>
                <a:srgbClr val="FFFFFF"/>
              </a:solidFill>
              <a:latin typeface="Montserrat" panose="00000500000000000000" pitchFamily="2" charset="0"/>
              <a:ea typeface="Fira Sans Extra Condensed Medium"/>
              <a:cs typeface="Fira Sans Extra Condensed Medium"/>
              <a:sym typeface="Fira Sans Extra Condensed Medium"/>
            </a:endParaRPr>
          </a:p>
        </p:txBody>
      </p:sp>
      <p:sp>
        <p:nvSpPr>
          <p:cNvPr id="1517" name="Google Shape;1517;p27"/>
          <p:cNvSpPr/>
          <p:nvPr/>
        </p:nvSpPr>
        <p:spPr>
          <a:xfrm>
            <a:off x="10300992" y="4614932"/>
            <a:ext cx="923200" cy="923200"/>
          </a:xfrm>
          <a:prstGeom prst="ellipse">
            <a:avLst/>
          </a:prstGeom>
          <a:solidFill>
            <a:schemeClr val="accent4"/>
          </a:solidFill>
          <a:ln>
            <a:noFill/>
          </a:ln>
        </p:spPr>
        <p:txBody>
          <a:bodyPr spcFirstLastPara="1" wrap="square" lIns="0" tIns="0" rIns="0" bIns="0" anchor="ctr" anchorCtr="0">
            <a:noAutofit/>
          </a:bodyPr>
          <a:lstStyle/>
          <a:p>
            <a:pPr algn="ctr"/>
            <a:r>
              <a:rPr lang="mn-MN" sz="2800" dirty="0">
                <a:solidFill>
                  <a:srgbClr val="FFFFFF"/>
                </a:solidFill>
                <a:latin typeface="Montserrat" panose="00000500000000000000" pitchFamily="2" charset="0"/>
                <a:ea typeface="Fira Sans Extra Condensed Medium"/>
                <a:cs typeface="Fira Sans Extra Condensed Medium"/>
                <a:sym typeface="Fira Sans Extra Condensed Medium"/>
              </a:rPr>
              <a:t>195</a:t>
            </a:r>
            <a:endParaRPr sz="2800" dirty="0">
              <a:solidFill>
                <a:srgbClr val="FFFFFF"/>
              </a:solidFill>
              <a:latin typeface="Montserrat" panose="00000500000000000000" pitchFamily="2" charset="0"/>
              <a:ea typeface="Fira Sans Extra Condensed Medium"/>
              <a:cs typeface="Fira Sans Extra Condensed Medium"/>
              <a:sym typeface="Fira Sans Extra Condensed Medium"/>
            </a:endParaRPr>
          </a:p>
        </p:txBody>
      </p:sp>
      <p:sp>
        <p:nvSpPr>
          <p:cNvPr id="1518" name="Google Shape;1518;p27"/>
          <p:cNvSpPr/>
          <p:nvPr/>
        </p:nvSpPr>
        <p:spPr>
          <a:xfrm>
            <a:off x="1815312" y="2290269"/>
            <a:ext cx="1982000" cy="11744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bg1"/>
                </a:solidFill>
                <a:latin typeface="Montserrat" panose="00000500000000000000" pitchFamily="2" charset="0"/>
                <a:ea typeface="Roboto"/>
                <a:cs typeface="Roboto"/>
                <a:sym typeface="Roboto"/>
              </a:rPr>
              <a:t>Мэргэжлийн болон техникийн боловсрол, сургалтын байгууллага</a:t>
            </a:r>
            <a:endParaRPr sz="1400" dirty="0">
              <a:solidFill>
                <a:schemeClr val="bg1"/>
              </a:solidFill>
              <a:latin typeface="Montserrat" panose="00000500000000000000" pitchFamily="2" charset="0"/>
              <a:ea typeface="Roboto"/>
              <a:cs typeface="Roboto"/>
              <a:sym typeface="Roboto"/>
            </a:endParaRPr>
          </a:p>
        </p:txBody>
      </p:sp>
      <p:sp>
        <p:nvSpPr>
          <p:cNvPr id="1519" name="Google Shape;1519;p27"/>
          <p:cNvSpPr/>
          <p:nvPr/>
        </p:nvSpPr>
        <p:spPr>
          <a:xfrm>
            <a:off x="1818217" y="4491367"/>
            <a:ext cx="1982000" cy="11912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bg1"/>
                </a:solidFill>
                <a:latin typeface="Montserrat" panose="00000500000000000000" pitchFamily="2" charset="0"/>
                <a:ea typeface="Roboto"/>
                <a:cs typeface="Roboto"/>
                <a:sym typeface="Roboto"/>
              </a:rPr>
              <a:t>Ерөнхий боловсролын сургалтын байгууллага, Насан туршийн боловсрол</a:t>
            </a:r>
            <a:endParaRPr sz="1400" dirty="0">
              <a:solidFill>
                <a:schemeClr val="bg1"/>
              </a:solidFill>
              <a:latin typeface="Montserrat" panose="00000500000000000000" pitchFamily="2" charset="0"/>
              <a:ea typeface="Roboto"/>
              <a:cs typeface="Roboto"/>
              <a:sym typeface="Roboto"/>
            </a:endParaRPr>
          </a:p>
        </p:txBody>
      </p:sp>
      <p:sp>
        <p:nvSpPr>
          <p:cNvPr id="1520" name="Google Shape;1520;p27"/>
          <p:cNvSpPr/>
          <p:nvPr/>
        </p:nvSpPr>
        <p:spPr>
          <a:xfrm>
            <a:off x="8388612" y="2290269"/>
            <a:ext cx="1982000" cy="11744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bg1"/>
                </a:solidFill>
                <a:latin typeface="Montserrat" panose="00000500000000000000" pitchFamily="2" charset="0"/>
                <a:ea typeface="Roboto"/>
                <a:cs typeface="Roboto"/>
                <a:sym typeface="Roboto"/>
              </a:rPr>
              <a:t>Дээд боловсролын сургалтын байгууллага</a:t>
            </a:r>
            <a:endParaRPr sz="1400" dirty="0">
              <a:solidFill>
                <a:schemeClr val="bg1"/>
              </a:solidFill>
              <a:latin typeface="Montserrat" panose="00000500000000000000" pitchFamily="2" charset="0"/>
              <a:ea typeface="Roboto"/>
              <a:cs typeface="Roboto"/>
              <a:sym typeface="Roboto"/>
            </a:endParaRPr>
          </a:p>
        </p:txBody>
      </p:sp>
      <p:sp>
        <p:nvSpPr>
          <p:cNvPr id="1521" name="Google Shape;1521;p27"/>
          <p:cNvSpPr/>
          <p:nvPr/>
        </p:nvSpPr>
        <p:spPr>
          <a:xfrm>
            <a:off x="8391517" y="4491367"/>
            <a:ext cx="1982000" cy="11912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bg1"/>
                </a:solidFill>
                <a:latin typeface="Montserrat" panose="00000500000000000000" pitchFamily="2" charset="0"/>
                <a:ea typeface="Roboto"/>
                <a:cs typeface="Roboto"/>
                <a:sym typeface="Roboto"/>
              </a:rPr>
              <a:t>Сургуулийн өмнөх боловсролын сургалтын байгууллага</a:t>
            </a:r>
          </a:p>
        </p:txBody>
      </p:sp>
      <p:sp>
        <p:nvSpPr>
          <p:cNvPr id="1522" name="Google Shape;1522;p27"/>
          <p:cNvSpPr/>
          <p:nvPr/>
        </p:nvSpPr>
        <p:spPr>
          <a:xfrm>
            <a:off x="6294233" y="2041167"/>
            <a:ext cx="1788800" cy="1790800"/>
          </a:xfrm>
          <a:prstGeom prst="pie">
            <a:avLst>
              <a:gd name="adj1" fmla="val 16210337"/>
              <a:gd name="adj2" fmla="val 19925548"/>
            </a:avLst>
          </a:prstGeom>
          <a:solidFill>
            <a:schemeClr val="accent2"/>
          </a:solid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3" name="Google Shape;1523;p27"/>
          <p:cNvSpPr/>
          <p:nvPr/>
        </p:nvSpPr>
        <p:spPr>
          <a:xfrm>
            <a:off x="4045390" y="2080409"/>
            <a:ext cx="1788835" cy="1790704"/>
          </a:xfrm>
          <a:custGeom>
            <a:avLst/>
            <a:gdLst/>
            <a:ahLst/>
            <a:cxnLst/>
            <a:rect l="l" t="t" r="r" b="b"/>
            <a:pathLst>
              <a:path w="19837" h="19857" extrusionOk="0">
                <a:moveTo>
                  <a:pt x="9918" y="2909"/>
                </a:moveTo>
                <a:cubicBezTo>
                  <a:pt x="13789" y="2909"/>
                  <a:pt x="16928" y="6047"/>
                  <a:pt x="16928" y="9918"/>
                </a:cubicBezTo>
                <a:cubicBezTo>
                  <a:pt x="16928" y="13789"/>
                  <a:pt x="13789" y="16928"/>
                  <a:pt x="9918" y="16928"/>
                </a:cubicBezTo>
                <a:cubicBezTo>
                  <a:pt x="6047" y="16928"/>
                  <a:pt x="2909" y="13789"/>
                  <a:pt x="2909" y="9918"/>
                </a:cubicBezTo>
                <a:cubicBezTo>
                  <a:pt x="2909" y="6047"/>
                  <a:pt x="6047" y="2909"/>
                  <a:pt x="9918" y="2909"/>
                </a:cubicBezTo>
                <a:close/>
                <a:moveTo>
                  <a:pt x="9918" y="0"/>
                </a:moveTo>
                <a:cubicBezTo>
                  <a:pt x="4436" y="0"/>
                  <a:pt x="1" y="4436"/>
                  <a:pt x="1" y="9918"/>
                </a:cubicBezTo>
                <a:cubicBezTo>
                  <a:pt x="1" y="15400"/>
                  <a:pt x="4436" y="19857"/>
                  <a:pt x="9918" y="19857"/>
                </a:cubicBezTo>
                <a:cubicBezTo>
                  <a:pt x="15400" y="19857"/>
                  <a:pt x="19836" y="15400"/>
                  <a:pt x="19836" y="9918"/>
                </a:cubicBezTo>
                <a:cubicBezTo>
                  <a:pt x="19836" y="4436"/>
                  <a:pt x="15400" y="0"/>
                  <a:pt x="9918" y="0"/>
                </a:cubicBezTo>
                <a:close/>
              </a:path>
            </a:pathLst>
          </a:custGeom>
          <a:solidFill>
            <a:srgbClr val="D9D9D9"/>
          </a:solidFill>
          <a:ln>
            <a:noFill/>
          </a:ln>
        </p:spPr>
        <p:txBody>
          <a:bodyPr spcFirstLastPara="1" wrap="square" lIns="121900" tIns="121900" rIns="121900" bIns="121900" anchor="ctr" anchorCtr="0">
            <a:noAutofit/>
          </a:bodyPr>
          <a:lstStyle/>
          <a:p>
            <a:endParaRPr sz="2400"/>
          </a:p>
        </p:txBody>
      </p:sp>
      <p:sp>
        <p:nvSpPr>
          <p:cNvPr id="1524" name="Google Shape;1524;p27"/>
          <p:cNvSpPr/>
          <p:nvPr/>
        </p:nvSpPr>
        <p:spPr>
          <a:xfrm>
            <a:off x="4967557" y="2712724"/>
            <a:ext cx="91" cy="91"/>
          </a:xfrm>
          <a:custGeom>
            <a:avLst/>
            <a:gdLst/>
            <a:ahLst/>
            <a:cxnLst/>
            <a:rect l="l" t="t" r="r" b="b"/>
            <a:pathLst>
              <a:path w="1" h="1" extrusionOk="0">
                <a:moveTo>
                  <a:pt x="1" y="0"/>
                </a:moveTo>
                <a:lnTo>
                  <a:pt x="1" y="0"/>
                </a:lnTo>
                <a:close/>
              </a:path>
            </a:pathLst>
          </a:custGeom>
          <a:solidFill>
            <a:srgbClr val="3FBFB2"/>
          </a:solidFill>
          <a:ln>
            <a:noFill/>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61888DE4-09DC-BA5D-34B7-8781258FB518}"/>
              </a:ext>
            </a:extLst>
          </p:cNvPr>
          <p:cNvSpPr txBox="1"/>
          <p:nvPr/>
        </p:nvSpPr>
        <p:spPr>
          <a:xfrm>
            <a:off x="5250611" y="3823879"/>
            <a:ext cx="1732109" cy="338554"/>
          </a:xfrm>
          <a:prstGeom prst="rect">
            <a:avLst/>
          </a:prstGeom>
          <a:noFill/>
        </p:spPr>
        <p:txBody>
          <a:bodyPr wrap="square">
            <a:spAutoFit/>
          </a:bodyPr>
          <a:lstStyle/>
          <a:p>
            <a:r>
              <a:rPr lang="mn-MN" sz="1400" b="1" dirty="0">
                <a:solidFill>
                  <a:schemeClr val="bg1"/>
                </a:solidFill>
                <a:latin typeface="Montserrat" panose="00000500000000000000" pitchFamily="2" charset="0"/>
                <a:cs typeface="Arial" panose="020B0604020202020204" pitchFamily="34" charset="0"/>
              </a:rPr>
              <a:t>  </a:t>
            </a:r>
            <a:r>
              <a:rPr lang="mn-MN" sz="1600" b="1" dirty="0">
                <a:solidFill>
                  <a:schemeClr val="bg1"/>
                </a:solidFill>
                <a:latin typeface="Montserrat" panose="00000500000000000000" pitchFamily="2" charset="0"/>
                <a:cs typeface="Arial" panose="020B0604020202020204" pitchFamily="34" charset="0"/>
              </a:rPr>
              <a:t>376 объект</a:t>
            </a:r>
          </a:p>
        </p:txBody>
      </p:sp>
      <p:cxnSp>
        <p:nvCxnSpPr>
          <p:cNvPr id="10" name="Straight Connector 9">
            <a:extLst>
              <a:ext uri="{FF2B5EF4-FFF2-40B4-BE49-F238E27FC236}">
                <a16:creationId xmlns:a16="http://schemas.microsoft.com/office/drawing/2014/main" id="{32B26E75-E64B-8807-9B15-833B671F3FFB}"/>
              </a:ext>
            </a:extLst>
          </p:cNvPr>
          <p:cNvCxnSpPr>
            <a:cxnSpLocks/>
          </p:cNvCxnSpPr>
          <p:nvPr/>
        </p:nvCxnSpPr>
        <p:spPr>
          <a:xfrm>
            <a:off x="2928532" y="986958"/>
            <a:ext cx="926346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nvGrpSpPr>
          <p:cNvPr id="2" name="Group 1">
            <a:extLst>
              <a:ext uri="{FF2B5EF4-FFF2-40B4-BE49-F238E27FC236}">
                <a16:creationId xmlns:a16="http://schemas.microsoft.com/office/drawing/2014/main" id="{C57689FF-C6AF-33FC-8E17-299D1D191E96}"/>
              </a:ext>
            </a:extLst>
          </p:cNvPr>
          <p:cNvGrpSpPr/>
          <p:nvPr/>
        </p:nvGrpSpPr>
        <p:grpSpPr>
          <a:xfrm>
            <a:off x="4073302" y="1690551"/>
            <a:ext cx="3289971" cy="2189888"/>
            <a:chOff x="4073203" y="1641963"/>
            <a:chExt cx="3289971" cy="2189888"/>
          </a:xfrm>
        </p:grpSpPr>
        <p:grpSp>
          <p:nvGrpSpPr>
            <p:cNvPr id="1486" name="Google Shape;1486;p27"/>
            <p:cNvGrpSpPr/>
            <p:nvPr/>
          </p:nvGrpSpPr>
          <p:grpSpPr>
            <a:xfrm>
              <a:off x="4395901" y="2415501"/>
              <a:ext cx="1143404" cy="1041787"/>
              <a:chOff x="-964700" y="2068849"/>
              <a:chExt cx="705167" cy="642496"/>
            </a:xfrm>
          </p:grpSpPr>
          <p:sp>
            <p:nvSpPr>
              <p:cNvPr id="1487" name="Google Shape;1487;p27"/>
              <p:cNvSpPr/>
              <p:nvPr/>
            </p:nvSpPr>
            <p:spPr>
              <a:xfrm>
                <a:off x="-964700" y="2068849"/>
                <a:ext cx="705167" cy="642496"/>
              </a:xfrm>
              <a:custGeom>
                <a:avLst/>
                <a:gdLst/>
                <a:ahLst/>
                <a:cxnLst/>
                <a:rect l="l" t="t" r="r" b="b"/>
                <a:pathLst>
                  <a:path w="12439" h="11333" extrusionOk="0">
                    <a:moveTo>
                      <a:pt x="6219" y="1"/>
                    </a:moveTo>
                    <a:cubicBezTo>
                      <a:pt x="4770" y="1"/>
                      <a:pt x="3320" y="554"/>
                      <a:pt x="2214" y="1661"/>
                    </a:cubicBezTo>
                    <a:cubicBezTo>
                      <a:pt x="0" y="3872"/>
                      <a:pt x="0" y="7460"/>
                      <a:pt x="2214" y="9674"/>
                    </a:cubicBezTo>
                    <a:cubicBezTo>
                      <a:pt x="3320" y="10779"/>
                      <a:pt x="4770" y="11332"/>
                      <a:pt x="6220" y="11332"/>
                    </a:cubicBezTo>
                    <a:cubicBezTo>
                      <a:pt x="7670" y="11332"/>
                      <a:pt x="9120" y="10779"/>
                      <a:pt x="10227" y="9674"/>
                    </a:cubicBezTo>
                    <a:cubicBezTo>
                      <a:pt x="12438" y="7460"/>
                      <a:pt x="12438" y="3872"/>
                      <a:pt x="10225" y="1661"/>
                    </a:cubicBezTo>
                    <a:cubicBezTo>
                      <a:pt x="9119" y="554"/>
                      <a:pt x="7669" y="1"/>
                      <a:pt x="6219" y="1"/>
                    </a:cubicBezTo>
                    <a:close/>
                  </a:path>
                </a:pathLst>
              </a:custGeom>
              <a:solidFill>
                <a:srgbClr val="4A4E57"/>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88" name="Google Shape;1488;p27"/>
              <p:cNvSpPr/>
              <p:nvPr/>
            </p:nvSpPr>
            <p:spPr>
              <a:xfrm>
                <a:off x="-945141" y="2086650"/>
                <a:ext cx="666221" cy="607007"/>
              </a:xfrm>
              <a:custGeom>
                <a:avLst/>
                <a:gdLst/>
                <a:ahLst/>
                <a:cxnLst/>
                <a:rect l="l" t="t" r="r" b="b"/>
                <a:pathLst>
                  <a:path w="11752" h="10707" extrusionOk="0">
                    <a:moveTo>
                      <a:pt x="5875" y="0"/>
                    </a:moveTo>
                    <a:cubicBezTo>
                      <a:pt x="4505" y="0"/>
                      <a:pt x="3135" y="523"/>
                      <a:pt x="2090" y="1568"/>
                    </a:cubicBezTo>
                    <a:cubicBezTo>
                      <a:pt x="0" y="3658"/>
                      <a:pt x="0" y="7049"/>
                      <a:pt x="2090" y="9139"/>
                    </a:cubicBezTo>
                    <a:cubicBezTo>
                      <a:pt x="3135" y="10184"/>
                      <a:pt x="4505" y="10706"/>
                      <a:pt x="5875" y="10706"/>
                    </a:cubicBezTo>
                    <a:cubicBezTo>
                      <a:pt x="7245" y="10706"/>
                      <a:pt x="8615" y="10184"/>
                      <a:pt x="9661" y="9139"/>
                    </a:cubicBezTo>
                    <a:cubicBezTo>
                      <a:pt x="11751" y="7049"/>
                      <a:pt x="11751" y="3658"/>
                      <a:pt x="9661" y="1568"/>
                    </a:cubicBezTo>
                    <a:cubicBezTo>
                      <a:pt x="8615" y="523"/>
                      <a:pt x="7245" y="0"/>
                      <a:pt x="5875" y="0"/>
                    </a:cubicBezTo>
                    <a:close/>
                  </a:path>
                </a:pathLst>
              </a:custGeom>
              <a:solidFill>
                <a:srgbClr val="CCCCCC"/>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89" name="Google Shape;1489;p27"/>
              <p:cNvSpPr/>
              <p:nvPr/>
            </p:nvSpPr>
            <p:spPr>
              <a:xfrm>
                <a:off x="-952625" y="2079847"/>
                <a:ext cx="681017" cy="620499"/>
              </a:xfrm>
              <a:custGeom>
                <a:avLst/>
                <a:gdLst/>
                <a:ahLst/>
                <a:cxnLst/>
                <a:rect l="l" t="t" r="r" b="b"/>
                <a:pathLst>
                  <a:path w="12013" h="10945" extrusionOk="0">
                    <a:moveTo>
                      <a:pt x="6007" y="1"/>
                    </a:moveTo>
                    <a:cubicBezTo>
                      <a:pt x="4607" y="1"/>
                      <a:pt x="3207" y="535"/>
                      <a:pt x="2138" y="1604"/>
                    </a:cubicBezTo>
                    <a:cubicBezTo>
                      <a:pt x="1" y="3741"/>
                      <a:pt x="1" y="7205"/>
                      <a:pt x="2138" y="9343"/>
                    </a:cubicBezTo>
                    <a:cubicBezTo>
                      <a:pt x="3207" y="10410"/>
                      <a:pt x="4607" y="10944"/>
                      <a:pt x="6007" y="10944"/>
                    </a:cubicBezTo>
                    <a:cubicBezTo>
                      <a:pt x="7407" y="10944"/>
                      <a:pt x="8807" y="10410"/>
                      <a:pt x="9875" y="9343"/>
                    </a:cubicBezTo>
                    <a:cubicBezTo>
                      <a:pt x="12012" y="7205"/>
                      <a:pt x="12012" y="3741"/>
                      <a:pt x="9875" y="1604"/>
                    </a:cubicBezTo>
                    <a:cubicBezTo>
                      <a:pt x="8807" y="535"/>
                      <a:pt x="7407" y="1"/>
                      <a:pt x="6007" y="1"/>
                    </a:cubicBezTo>
                    <a:close/>
                  </a:path>
                </a:pathLst>
              </a:custGeom>
              <a:solidFill>
                <a:srgbClr val="B7B7B7"/>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90" name="Google Shape;1490;p27"/>
              <p:cNvSpPr/>
              <p:nvPr/>
            </p:nvSpPr>
            <p:spPr>
              <a:xfrm>
                <a:off x="-915435" y="2178378"/>
                <a:ext cx="174775" cy="207608"/>
              </a:xfrm>
              <a:custGeom>
                <a:avLst/>
                <a:gdLst/>
                <a:ahLst/>
                <a:cxnLst/>
                <a:rect l="l" t="t" r="r" b="b"/>
                <a:pathLst>
                  <a:path w="3083" h="3662" extrusionOk="0">
                    <a:moveTo>
                      <a:pt x="1516" y="0"/>
                    </a:moveTo>
                    <a:cubicBezTo>
                      <a:pt x="592" y="948"/>
                      <a:pt x="19" y="2238"/>
                      <a:pt x="0" y="3662"/>
                    </a:cubicBezTo>
                    <a:lnTo>
                      <a:pt x="2214" y="3662"/>
                    </a:lnTo>
                    <a:cubicBezTo>
                      <a:pt x="2232" y="2848"/>
                      <a:pt x="2559" y="2114"/>
                      <a:pt x="3083" y="1566"/>
                    </a:cubicBezTo>
                    <a:lnTo>
                      <a:pt x="1516" y="0"/>
                    </a:lnTo>
                    <a:close/>
                  </a:path>
                </a:pathLst>
              </a:custGeom>
              <a:solidFill>
                <a:srgbClr val="424242"/>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91" name="Google Shape;1491;p27"/>
              <p:cNvSpPr/>
              <p:nvPr/>
            </p:nvSpPr>
            <p:spPr>
              <a:xfrm>
                <a:off x="-823708" y="2086593"/>
                <a:ext cx="207655" cy="174783"/>
              </a:xfrm>
              <a:custGeom>
                <a:avLst/>
                <a:gdLst/>
                <a:ahLst/>
                <a:cxnLst/>
                <a:rect l="l" t="t" r="r" b="b"/>
                <a:pathLst>
                  <a:path w="3663" h="3083" extrusionOk="0">
                    <a:moveTo>
                      <a:pt x="3663" y="0"/>
                    </a:moveTo>
                    <a:cubicBezTo>
                      <a:pt x="2239" y="19"/>
                      <a:pt x="949" y="592"/>
                      <a:pt x="1" y="1516"/>
                    </a:cubicBezTo>
                    <a:lnTo>
                      <a:pt x="1567" y="3083"/>
                    </a:lnTo>
                    <a:cubicBezTo>
                      <a:pt x="2115" y="2559"/>
                      <a:pt x="2849" y="2232"/>
                      <a:pt x="3663" y="2214"/>
                    </a:cubicBezTo>
                    <a:lnTo>
                      <a:pt x="3663" y="0"/>
                    </a:lnTo>
                    <a:close/>
                  </a:path>
                </a:pathLst>
              </a:custGeom>
              <a:solidFill>
                <a:srgbClr val="424242"/>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92" name="Google Shape;1492;p27"/>
              <p:cNvSpPr/>
              <p:nvPr/>
            </p:nvSpPr>
            <p:spPr>
              <a:xfrm>
                <a:off x="-915435" y="2394148"/>
                <a:ext cx="174775" cy="207665"/>
              </a:xfrm>
              <a:custGeom>
                <a:avLst/>
                <a:gdLst/>
                <a:ahLst/>
                <a:cxnLst/>
                <a:rect l="l" t="t" r="r" b="b"/>
                <a:pathLst>
                  <a:path w="3083" h="3663" extrusionOk="0">
                    <a:moveTo>
                      <a:pt x="0" y="0"/>
                    </a:moveTo>
                    <a:cubicBezTo>
                      <a:pt x="19" y="1425"/>
                      <a:pt x="592" y="2714"/>
                      <a:pt x="1516" y="3662"/>
                    </a:cubicBezTo>
                    <a:lnTo>
                      <a:pt x="3083" y="2096"/>
                    </a:lnTo>
                    <a:cubicBezTo>
                      <a:pt x="2559" y="1548"/>
                      <a:pt x="2232" y="811"/>
                      <a:pt x="2214" y="0"/>
                    </a:cubicBezTo>
                    <a:close/>
                  </a:path>
                </a:pathLst>
              </a:custGeom>
              <a:solidFill>
                <a:srgbClr val="424242"/>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93" name="Google Shape;1493;p27"/>
              <p:cNvSpPr/>
              <p:nvPr/>
            </p:nvSpPr>
            <p:spPr>
              <a:xfrm>
                <a:off x="-607882" y="2086593"/>
                <a:ext cx="207655" cy="174783"/>
              </a:xfrm>
              <a:custGeom>
                <a:avLst/>
                <a:gdLst/>
                <a:ahLst/>
                <a:cxnLst/>
                <a:rect l="l" t="t" r="r" b="b"/>
                <a:pathLst>
                  <a:path w="3663" h="3083" extrusionOk="0">
                    <a:moveTo>
                      <a:pt x="0" y="0"/>
                    </a:moveTo>
                    <a:lnTo>
                      <a:pt x="0" y="2214"/>
                    </a:lnTo>
                    <a:cubicBezTo>
                      <a:pt x="811" y="2232"/>
                      <a:pt x="1548" y="2561"/>
                      <a:pt x="2096" y="3083"/>
                    </a:cubicBezTo>
                    <a:lnTo>
                      <a:pt x="3662" y="1516"/>
                    </a:lnTo>
                    <a:cubicBezTo>
                      <a:pt x="2712" y="592"/>
                      <a:pt x="1425" y="19"/>
                      <a:pt x="0" y="0"/>
                    </a:cubicBezTo>
                    <a:close/>
                  </a:path>
                </a:pathLst>
              </a:custGeom>
              <a:solidFill>
                <a:srgbClr val="424242"/>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94" name="Google Shape;1494;p27"/>
              <p:cNvSpPr/>
              <p:nvPr/>
            </p:nvSpPr>
            <p:spPr>
              <a:xfrm>
                <a:off x="-483897" y="2177131"/>
                <a:ext cx="175399" cy="208288"/>
              </a:xfrm>
              <a:custGeom>
                <a:avLst/>
                <a:gdLst/>
                <a:ahLst/>
                <a:cxnLst/>
                <a:rect l="l" t="t" r="r" b="b"/>
                <a:pathLst>
                  <a:path w="3094" h="3674" extrusionOk="0">
                    <a:moveTo>
                      <a:pt x="1572" y="1"/>
                    </a:moveTo>
                    <a:lnTo>
                      <a:pt x="1" y="1573"/>
                    </a:lnTo>
                    <a:cubicBezTo>
                      <a:pt x="527" y="2120"/>
                      <a:pt x="854" y="2860"/>
                      <a:pt x="872" y="3673"/>
                    </a:cubicBezTo>
                    <a:lnTo>
                      <a:pt x="3094" y="3673"/>
                    </a:lnTo>
                    <a:cubicBezTo>
                      <a:pt x="3076" y="2246"/>
                      <a:pt x="2499" y="951"/>
                      <a:pt x="1572" y="1"/>
                    </a:cubicBezTo>
                    <a:close/>
                  </a:path>
                </a:pathLst>
              </a:custGeom>
              <a:solidFill>
                <a:srgbClr val="424242"/>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95" name="Google Shape;1495;p27"/>
              <p:cNvSpPr/>
              <p:nvPr/>
            </p:nvSpPr>
            <p:spPr>
              <a:xfrm>
                <a:off x="-483897" y="2393524"/>
                <a:ext cx="175399" cy="208288"/>
              </a:xfrm>
              <a:custGeom>
                <a:avLst/>
                <a:gdLst/>
                <a:ahLst/>
                <a:cxnLst/>
                <a:rect l="l" t="t" r="r" b="b"/>
                <a:pathLst>
                  <a:path w="3094" h="3674" extrusionOk="0">
                    <a:moveTo>
                      <a:pt x="872" y="1"/>
                    </a:moveTo>
                    <a:cubicBezTo>
                      <a:pt x="854" y="814"/>
                      <a:pt x="527" y="1554"/>
                      <a:pt x="1" y="2102"/>
                    </a:cubicBezTo>
                    <a:lnTo>
                      <a:pt x="1572" y="3673"/>
                    </a:lnTo>
                    <a:cubicBezTo>
                      <a:pt x="2499" y="2720"/>
                      <a:pt x="3073" y="1428"/>
                      <a:pt x="3094" y="1"/>
                    </a:cubicBezTo>
                    <a:close/>
                  </a:path>
                </a:pathLst>
              </a:custGeom>
              <a:solidFill>
                <a:srgbClr val="424242"/>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96" name="Google Shape;1496;p27"/>
              <p:cNvSpPr/>
              <p:nvPr/>
            </p:nvSpPr>
            <p:spPr>
              <a:xfrm>
                <a:off x="-789976" y="2212053"/>
                <a:ext cx="356013" cy="301831"/>
              </a:xfrm>
              <a:custGeom>
                <a:avLst/>
                <a:gdLst/>
                <a:ahLst/>
                <a:cxnLst/>
                <a:rect l="l" t="t" r="r" b="b"/>
                <a:pathLst>
                  <a:path w="6280" h="5324" extrusionOk="0">
                    <a:moveTo>
                      <a:pt x="3139" y="1"/>
                    </a:moveTo>
                    <a:cubicBezTo>
                      <a:pt x="1407" y="1"/>
                      <a:pt x="1" y="1407"/>
                      <a:pt x="1" y="3139"/>
                    </a:cubicBezTo>
                    <a:cubicBezTo>
                      <a:pt x="1" y="3989"/>
                      <a:pt x="338" y="4758"/>
                      <a:pt x="885" y="5324"/>
                    </a:cubicBezTo>
                    <a:lnTo>
                      <a:pt x="5395" y="5324"/>
                    </a:lnTo>
                    <a:cubicBezTo>
                      <a:pt x="5942" y="4758"/>
                      <a:pt x="6279" y="3989"/>
                      <a:pt x="6279" y="3139"/>
                    </a:cubicBezTo>
                    <a:cubicBezTo>
                      <a:pt x="6279" y="1407"/>
                      <a:pt x="4873" y="1"/>
                      <a:pt x="3139" y="1"/>
                    </a:cubicBezTo>
                    <a:close/>
                  </a:path>
                </a:pathLst>
              </a:custGeom>
              <a:solidFill>
                <a:srgbClr val="FFFFFF"/>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97" name="Google Shape;1497;p27"/>
              <p:cNvSpPr/>
              <p:nvPr/>
            </p:nvSpPr>
            <p:spPr>
              <a:xfrm>
                <a:off x="-779488" y="2221180"/>
                <a:ext cx="335038" cy="292703"/>
              </a:xfrm>
              <a:custGeom>
                <a:avLst/>
                <a:gdLst/>
                <a:ahLst/>
                <a:cxnLst/>
                <a:rect l="l" t="t" r="r" b="b"/>
                <a:pathLst>
                  <a:path w="5910" h="5163" extrusionOk="0">
                    <a:moveTo>
                      <a:pt x="2954" y="1"/>
                    </a:moveTo>
                    <a:cubicBezTo>
                      <a:pt x="1322" y="1"/>
                      <a:pt x="0" y="1335"/>
                      <a:pt x="0" y="2978"/>
                    </a:cubicBezTo>
                    <a:cubicBezTo>
                      <a:pt x="0" y="3841"/>
                      <a:pt x="363" y="4618"/>
                      <a:pt x="945" y="5163"/>
                    </a:cubicBezTo>
                    <a:lnTo>
                      <a:pt x="4965" y="5163"/>
                    </a:lnTo>
                    <a:cubicBezTo>
                      <a:pt x="5544" y="4618"/>
                      <a:pt x="5910" y="3841"/>
                      <a:pt x="5910" y="2978"/>
                    </a:cubicBezTo>
                    <a:cubicBezTo>
                      <a:pt x="5910" y="1335"/>
                      <a:pt x="4586" y="1"/>
                      <a:pt x="2954" y="1"/>
                    </a:cubicBezTo>
                    <a:close/>
                  </a:path>
                </a:pathLst>
              </a:custGeom>
              <a:solidFill>
                <a:srgbClr val="B7B7B7"/>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498" name="Google Shape;1498;p27"/>
              <p:cNvSpPr/>
              <p:nvPr/>
            </p:nvSpPr>
            <p:spPr>
              <a:xfrm>
                <a:off x="-719678" y="2277589"/>
                <a:ext cx="212247" cy="212143"/>
              </a:xfrm>
              <a:custGeom>
                <a:avLst/>
                <a:gdLst/>
                <a:ahLst/>
                <a:cxnLst/>
                <a:rect l="l" t="t" r="r" b="b"/>
                <a:pathLst>
                  <a:path w="3744" h="3742" extrusionOk="0">
                    <a:moveTo>
                      <a:pt x="1872" y="1"/>
                    </a:moveTo>
                    <a:cubicBezTo>
                      <a:pt x="838" y="1"/>
                      <a:pt x="1" y="838"/>
                      <a:pt x="1" y="1872"/>
                    </a:cubicBezTo>
                    <a:cubicBezTo>
                      <a:pt x="1" y="2904"/>
                      <a:pt x="838" y="3741"/>
                      <a:pt x="1872" y="3741"/>
                    </a:cubicBezTo>
                    <a:cubicBezTo>
                      <a:pt x="2907" y="3741"/>
                      <a:pt x="3744" y="2904"/>
                      <a:pt x="3744" y="1872"/>
                    </a:cubicBezTo>
                    <a:cubicBezTo>
                      <a:pt x="3744" y="838"/>
                      <a:pt x="2907" y="1"/>
                      <a:pt x="1872" y="1"/>
                    </a:cubicBezTo>
                    <a:close/>
                  </a:path>
                </a:pathLst>
              </a:custGeom>
              <a:solidFill>
                <a:srgbClr val="D9D9D9"/>
              </a:solidFill>
              <a:ln>
                <a:noFill/>
              </a:ln>
            </p:spPr>
            <p:txBody>
              <a:bodyPr spcFirstLastPara="1" wrap="square" lIns="121900" tIns="121900" rIns="121900" bIns="121900" anchor="ctr" anchorCtr="0">
                <a:noAutofit/>
              </a:bodyPr>
              <a:lstStyle/>
              <a:p>
                <a:endParaRPr sz="2000">
                  <a:latin typeface="Montserrat" panose="00000500000000000000" pitchFamily="2" charset="0"/>
                </a:endParaRPr>
              </a:p>
            </p:txBody>
          </p:sp>
        </p:grpSp>
        <p:sp>
          <p:nvSpPr>
            <p:cNvPr id="1525" name="Google Shape;1525;p27"/>
            <p:cNvSpPr/>
            <p:nvPr/>
          </p:nvSpPr>
          <p:spPr>
            <a:xfrm>
              <a:off x="4073203" y="2041051"/>
              <a:ext cx="1788800" cy="1790800"/>
            </a:xfrm>
            <a:prstGeom prst="pie">
              <a:avLst>
                <a:gd name="adj1" fmla="val 16210337"/>
                <a:gd name="adj2" fmla="val 18558056"/>
              </a:avLst>
            </a:prstGeom>
            <a:solidFill>
              <a:schemeClr val="accent1"/>
            </a:solid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000">
                <a:latin typeface="Montserrat" panose="00000500000000000000" pitchFamily="2" charset="0"/>
              </a:endParaRPr>
            </a:p>
          </p:txBody>
        </p:sp>
        <p:sp>
          <p:nvSpPr>
            <p:cNvPr id="12" name="TextBox 11">
              <a:extLst>
                <a:ext uri="{FF2B5EF4-FFF2-40B4-BE49-F238E27FC236}">
                  <a16:creationId xmlns:a16="http://schemas.microsoft.com/office/drawing/2014/main" id="{A0D6D940-CE3B-C6C5-376A-617FE7550504}"/>
                </a:ext>
              </a:extLst>
            </p:cNvPr>
            <p:cNvSpPr txBox="1"/>
            <p:nvPr/>
          </p:nvSpPr>
          <p:spPr>
            <a:xfrm>
              <a:off x="4839611" y="1641963"/>
              <a:ext cx="2523563" cy="600164"/>
            </a:xfrm>
            <a:prstGeom prst="rect">
              <a:avLst/>
            </a:prstGeom>
            <a:noFill/>
          </p:spPr>
          <p:txBody>
            <a:bodyPr wrap="square">
              <a:spAutoFit/>
            </a:bodyPr>
            <a:lstStyle/>
            <a:p>
              <a:pPr algn="ctr"/>
              <a:r>
                <a:rPr lang="mn-MN" sz="1100" b="1" dirty="0">
                  <a:solidFill>
                    <a:schemeClr val="bg1"/>
                  </a:solidFill>
                  <a:latin typeface="Montserrat" panose="00000500000000000000" pitchFamily="2" charset="0"/>
                  <a:cs typeface="Arial" panose="020B0604020202020204" pitchFamily="34" charset="0"/>
                </a:rPr>
                <a:t>Боловсролын яам,</a:t>
              </a:r>
            </a:p>
            <a:p>
              <a:pPr algn="ctr"/>
              <a:r>
                <a:rPr lang="mn-MN" sz="1100" b="1" dirty="0">
                  <a:solidFill>
                    <a:schemeClr val="bg1"/>
                  </a:solidFill>
                  <a:latin typeface="Montserrat" panose="00000500000000000000" pitchFamily="2" charset="0"/>
                  <a:cs typeface="Arial" panose="020B0604020202020204" pitchFamily="34" charset="0"/>
                </a:rPr>
                <a:t>Нийслэл,</a:t>
              </a:r>
            </a:p>
            <a:p>
              <a:pPr algn="ctr"/>
              <a:r>
                <a:rPr lang="mn-MN" sz="1100" b="1" dirty="0">
                  <a:solidFill>
                    <a:schemeClr val="bg1"/>
                  </a:solidFill>
                  <a:latin typeface="Montserrat" panose="00000500000000000000" pitchFamily="2" charset="0"/>
                  <a:cs typeface="Arial" panose="020B0604020202020204" pitchFamily="34" charset="0"/>
                </a:rPr>
                <a:t>20 аймаг</a:t>
              </a:r>
              <a:endParaRPr lang="en-US" sz="1100" dirty="0">
                <a:latin typeface="Montserrat" panose="00000500000000000000" pitchFamily="2" charset="0"/>
              </a:endParaRPr>
            </a:p>
          </p:txBody>
        </p:sp>
      </p:grpSp>
      <p:sp>
        <p:nvSpPr>
          <p:cNvPr id="13" name="TextBox 12">
            <a:extLst>
              <a:ext uri="{FF2B5EF4-FFF2-40B4-BE49-F238E27FC236}">
                <a16:creationId xmlns:a16="http://schemas.microsoft.com/office/drawing/2014/main" id="{23FA92CA-EAA9-2414-E2E2-A22F87EB5715}"/>
              </a:ext>
            </a:extLst>
          </p:cNvPr>
          <p:cNvSpPr txBox="1"/>
          <p:nvPr/>
        </p:nvSpPr>
        <p:spPr>
          <a:xfrm>
            <a:off x="5250611" y="6009628"/>
            <a:ext cx="1732109" cy="338554"/>
          </a:xfrm>
          <a:prstGeom prst="rect">
            <a:avLst/>
          </a:prstGeom>
          <a:noFill/>
        </p:spPr>
        <p:txBody>
          <a:bodyPr wrap="square">
            <a:spAutoFit/>
          </a:bodyPr>
          <a:lstStyle/>
          <a:p>
            <a:r>
              <a:rPr lang="mn-MN" sz="1600" b="1" dirty="0">
                <a:solidFill>
                  <a:schemeClr val="bg1"/>
                </a:solidFill>
                <a:latin typeface="Montserrat" panose="00000500000000000000" pitchFamily="2" charset="0"/>
                <a:cs typeface="Arial" panose="020B0604020202020204" pitchFamily="34" charset="0"/>
              </a:rPr>
              <a:t>  </a:t>
            </a:r>
            <a:r>
              <a:rPr lang="mn-MN" sz="1200" b="1" dirty="0">
                <a:solidFill>
                  <a:schemeClr val="bg1"/>
                </a:solidFill>
                <a:latin typeface="Montserrat" panose="00000500000000000000" pitchFamily="2" charset="0"/>
                <a:cs typeface="Arial" panose="020B0604020202020204" pitchFamily="34" charset="0"/>
              </a:rPr>
              <a:t>2026.02.16-11.03</a:t>
            </a:r>
          </a:p>
        </p:txBody>
      </p:sp>
      <p:grpSp>
        <p:nvGrpSpPr>
          <p:cNvPr id="11" name="Group 10">
            <a:extLst>
              <a:ext uri="{FF2B5EF4-FFF2-40B4-BE49-F238E27FC236}">
                <a16:creationId xmlns:a16="http://schemas.microsoft.com/office/drawing/2014/main" id="{C29EDFDC-3C65-45C6-2125-EC02A4A67F99}"/>
              </a:ext>
            </a:extLst>
          </p:cNvPr>
          <p:cNvGrpSpPr/>
          <p:nvPr/>
        </p:nvGrpSpPr>
        <p:grpSpPr>
          <a:xfrm>
            <a:off x="137232" y="159146"/>
            <a:ext cx="2197453" cy="821030"/>
            <a:chOff x="502176" y="370374"/>
            <a:chExt cx="2197453" cy="821030"/>
          </a:xfrm>
        </p:grpSpPr>
        <p:grpSp>
          <p:nvGrpSpPr>
            <p:cNvPr id="14" name="Group 13">
              <a:extLst>
                <a:ext uri="{FF2B5EF4-FFF2-40B4-BE49-F238E27FC236}">
                  <a16:creationId xmlns:a16="http://schemas.microsoft.com/office/drawing/2014/main" id="{682C58AF-AFD6-0633-3845-C5BF8BF1451F}"/>
                </a:ext>
              </a:extLst>
            </p:cNvPr>
            <p:cNvGrpSpPr>
              <a:grpSpLocks noChangeAspect="1"/>
            </p:cNvGrpSpPr>
            <p:nvPr/>
          </p:nvGrpSpPr>
          <p:grpSpPr>
            <a:xfrm>
              <a:off x="502176" y="370374"/>
              <a:ext cx="731520" cy="731520"/>
              <a:chOff x="502176" y="370374"/>
              <a:chExt cx="1005840" cy="1005840"/>
            </a:xfrm>
          </p:grpSpPr>
          <p:sp>
            <p:nvSpPr>
              <p:cNvPr id="16" name="Rectangle 15">
                <a:extLst>
                  <a:ext uri="{FF2B5EF4-FFF2-40B4-BE49-F238E27FC236}">
                    <a16:creationId xmlns:a16="http://schemas.microsoft.com/office/drawing/2014/main" id="{A25F0163-C12E-A0A0-7A4E-9089C877D93F}"/>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17" name="Freeform 8">
                <a:extLst>
                  <a:ext uri="{FF2B5EF4-FFF2-40B4-BE49-F238E27FC236}">
                    <a16:creationId xmlns:a16="http://schemas.microsoft.com/office/drawing/2014/main" id="{0AAFEA72-EEEE-792B-5FC8-E6BD72DC861E}"/>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18" name="Freeform 9">
                <a:extLst>
                  <a:ext uri="{FF2B5EF4-FFF2-40B4-BE49-F238E27FC236}">
                    <a16:creationId xmlns:a16="http://schemas.microsoft.com/office/drawing/2014/main" id="{AE7DB5FC-0850-3DA3-077A-546B98B14A08}"/>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15" name="Rectangle 14">
              <a:extLst>
                <a:ext uri="{FF2B5EF4-FFF2-40B4-BE49-F238E27FC236}">
                  <a16:creationId xmlns:a16="http://schemas.microsoft.com/office/drawing/2014/main" id="{A65EAB66-A2D1-E6BC-FAE7-B36B298AE9E1}"/>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pSp>
        <p:nvGrpSpPr>
          <p:cNvPr id="280" name="Google Shape;280;p19"/>
          <p:cNvGrpSpPr/>
          <p:nvPr/>
        </p:nvGrpSpPr>
        <p:grpSpPr>
          <a:xfrm>
            <a:off x="3704701" y="1524001"/>
            <a:ext cx="4782601" cy="4782601"/>
            <a:chOff x="2778525" y="1143000"/>
            <a:chExt cx="3586951" cy="3586951"/>
          </a:xfrm>
        </p:grpSpPr>
        <p:sp>
          <p:nvSpPr>
            <p:cNvPr id="281" name="Google Shape;281;p19"/>
            <p:cNvSpPr/>
            <p:nvPr/>
          </p:nvSpPr>
          <p:spPr>
            <a:xfrm>
              <a:off x="4842069" y="1295198"/>
              <a:ext cx="1361230" cy="1372910"/>
            </a:xfrm>
            <a:custGeom>
              <a:avLst/>
              <a:gdLst/>
              <a:ahLst/>
              <a:cxnLst/>
              <a:rect l="l" t="t" r="r" b="b"/>
              <a:pathLst>
                <a:path w="27154" h="27387" extrusionOk="0">
                  <a:moveTo>
                    <a:pt x="9074" y="0"/>
                  </a:moveTo>
                  <a:lnTo>
                    <a:pt x="0" y="22550"/>
                  </a:lnTo>
                  <a:cubicBezTo>
                    <a:pt x="2035" y="23650"/>
                    <a:pt x="3736" y="25352"/>
                    <a:pt x="4804" y="27386"/>
                  </a:cubicBezTo>
                  <a:lnTo>
                    <a:pt x="27153" y="17880"/>
                  </a:lnTo>
                  <a:cubicBezTo>
                    <a:pt x="23551" y="9940"/>
                    <a:pt x="17079" y="3536"/>
                    <a:pt x="9074"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82" name="Google Shape;282;p19"/>
            <p:cNvSpPr/>
            <p:nvPr/>
          </p:nvSpPr>
          <p:spPr>
            <a:xfrm>
              <a:off x="3917302" y="1143000"/>
              <a:ext cx="1277613" cy="1244176"/>
            </a:xfrm>
            <a:custGeom>
              <a:avLst/>
              <a:gdLst/>
              <a:ahLst/>
              <a:cxnLst/>
              <a:rect l="l" t="t" r="r" b="b"/>
              <a:pathLst>
                <a:path w="25486" h="24819" extrusionOk="0">
                  <a:moveTo>
                    <a:pt x="13044" y="1"/>
                  </a:moveTo>
                  <a:cubicBezTo>
                    <a:pt x="8440" y="1"/>
                    <a:pt x="4037" y="868"/>
                    <a:pt x="1" y="2436"/>
                  </a:cubicBezTo>
                  <a:lnTo>
                    <a:pt x="9508" y="24818"/>
                  </a:lnTo>
                  <a:cubicBezTo>
                    <a:pt x="10608" y="24451"/>
                    <a:pt x="11809" y="24251"/>
                    <a:pt x="13044" y="24251"/>
                  </a:cubicBezTo>
                  <a:cubicBezTo>
                    <a:pt x="14211" y="24251"/>
                    <a:pt x="15312" y="24418"/>
                    <a:pt x="16379" y="24752"/>
                  </a:cubicBezTo>
                  <a:lnTo>
                    <a:pt x="25486" y="2202"/>
                  </a:lnTo>
                  <a:cubicBezTo>
                    <a:pt x="21616" y="768"/>
                    <a:pt x="17413" y="1"/>
                    <a:pt x="13044"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283" name="Google Shape;283;p19"/>
            <p:cNvSpPr/>
            <p:nvPr/>
          </p:nvSpPr>
          <p:spPr>
            <a:xfrm>
              <a:off x="5123003" y="2293508"/>
              <a:ext cx="1242472" cy="1270896"/>
            </a:xfrm>
            <a:custGeom>
              <a:avLst/>
              <a:gdLst/>
              <a:ahLst/>
              <a:cxnLst/>
              <a:rect l="l" t="t" r="r" b="b"/>
              <a:pathLst>
                <a:path w="24785" h="25352" extrusionOk="0">
                  <a:moveTo>
                    <a:pt x="22416" y="0"/>
                  </a:moveTo>
                  <a:lnTo>
                    <a:pt x="34" y="9540"/>
                  </a:lnTo>
                  <a:cubicBezTo>
                    <a:pt x="334" y="10575"/>
                    <a:pt x="501" y="11675"/>
                    <a:pt x="501" y="12809"/>
                  </a:cubicBezTo>
                  <a:cubicBezTo>
                    <a:pt x="501" y="14010"/>
                    <a:pt x="334" y="15178"/>
                    <a:pt x="0" y="16245"/>
                  </a:cubicBezTo>
                  <a:lnTo>
                    <a:pt x="22517" y="25352"/>
                  </a:lnTo>
                  <a:cubicBezTo>
                    <a:pt x="23984" y="21449"/>
                    <a:pt x="24785" y="17213"/>
                    <a:pt x="24785" y="12809"/>
                  </a:cubicBezTo>
                  <a:cubicBezTo>
                    <a:pt x="24785" y="8306"/>
                    <a:pt x="23951" y="4003"/>
                    <a:pt x="2241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84" name="Google Shape;284;p19"/>
            <p:cNvSpPr/>
            <p:nvPr/>
          </p:nvSpPr>
          <p:spPr>
            <a:xfrm>
              <a:off x="2925709" y="1310237"/>
              <a:ext cx="1366193" cy="1367897"/>
            </a:xfrm>
            <a:custGeom>
              <a:avLst/>
              <a:gdLst/>
              <a:ahLst/>
              <a:cxnLst/>
              <a:rect l="l" t="t" r="r" b="b"/>
              <a:pathLst>
                <a:path w="27253" h="27287" extrusionOk="0">
                  <a:moveTo>
                    <a:pt x="17746" y="0"/>
                  </a:moveTo>
                  <a:cubicBezTo>
                    <a:pt x="9807" y="3670"/>
                    <a:pt x="3469" y="10174"/>
                    <a:pt x="0" y="18213"/>
                  </a:cubicBezTo>
                  <a:lnTo>
                    <a:pt x="22516" y="27286"/>
                  </a:lnTo>
                  <a:cubicBezTo>
                    <a:pt x="23584" y="25218"/>
                    <a:pt x="25218" y="23484"/>
                    <a:pt x="27253" y="22350"/>
                  </a:cubicBezTo>
                  <a:lnTo>
                    <a:pt x="17746" y="0"/>
                  </a:lnTo>
                  <a:close/>
                </a:path>
              </a:pathLst>
            </a:custGeom>
            <a:solidFill>
              <a:srgbClr val="360820"/>
            </a:solidFill>
            <a:ln>
              <a:noFill/>
            </a:ln>
          </p:spPr>
          <p:txBody>
            <a:bodyPr spcFirstLastPara="1" wrap="square" lIns="121900" tIns="121900" rIns="121900" bIns="121900" anchor="ctr" anchorCtr="0">
              <a:noAutofit/>
            </a:bodyPr>
            <a:lstStyle/>
            <a:p>
              <a:endParaRPr sz="2400"/>
            </a:p>
          </p:txBody>
        </p:sp>
        <p:sp>
          <p:nvSpPr>
            <p:cNvPr id="285" name="Google Shape;285;p19"/>
            <p:cNvSpPr/>
            <p:nvPr/>
          </p:nvSpPr>
          <p:spPr>
            <a:xfrm>
              <a:off x="4843723" y="3211557"/>
              <a:ext cx="1366243" cy="1354513"/>
            </a:xfrm>
            <a:custGeom>
              <a:avLst/>
              <a:gdLst/>
              <a:ahLst/>
              <a:cxnLst/>
              <a:rect l="l" t="t" r="r" b="b"/>
              <a:pathLst>
                <a:path w="27254" h="27020" extrusionOk="0">
                  <a:moveTo>
                    <a:pt x="4704" y="0"/>
                  </a:moveTo>
                  <a:cubicBezTo>
                    <a:pt x="3603" y="1968"/>
                    <a:pt x="1969" y="3603"/>
                    <a:pt x="1" y="4670"/>
                  </a:cubicBezTo>
                  <a:lnTo>
                    <a:pt x="9508" y="27020"/>
                  </a:lnTo>
                  <a:cubicBezTo>
                    <a:pt x="17380" y="23384"/>
                    <a:pt x="23718" y="17013"/>
                    <a:pt x="27254" y="9074"/>
                  </a:cubicBezTo>
                  <a:lnTo>
                    <a:pt x="4704"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86" name="Google Shape;286;p19"/>
            <p:cNvSpPr/>
            <p:nvPr/>
          </p:nvSpPr>
          <p:spPr>
            <a:xfrm>
              <a:off x="2947416" y="3219929"/>
              <a:ext cx="1361230" cy="1359526"/>
            </a:xfrm>
            <a:custGeom>
              <a:avLst/>
              <a:gdLst/>
              <a:ahLst/>
              <a:cxnLst/>
              <a:rect l="l" t="t" r="r" b="b"/>
              <a:pathLst>
                <a:path w="27154" h="27120" extrusionOk="0">
                  <a:moveTo>
                    <a:pt x="22383" y="0"/>
                  </a:moveTo>
                  <a:lnTo>
                    <a:pt x="1" y="9540"/>
                  </a:lnTo>
                  <a:cubicBezTo>
                    <a:pt x="3670" y="17379"/>
                    <a:pt x="10108" y="23650"/>
                    <a:pt x="18047" y="27120"/>
                  </a:cubicBezTo>
                  <a:lnTo>
                    <a:pt x="27153" y="4570"/>
                  </a:lnTo>
                  <a:cubicBezTo>
                    <a:pt x="25152" y="3569"/>
                    <a:pt x="23484" y="1968"/>
                    <a:pt x="2238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87" name="Google Shape;287;p19"/>
            <p:cNvSpPr/>
            <p:nvPr/>
          </p:nvSpPr>
          <p:spPr>
            <a:xfrm>
              <a:off x="3955802" y="3487479"/>
              <a:ext cx="1262524" cy="1242472"/>
            </a:xfrm>
            <a:custGeom>
              <a:avLst/>
              <a:gdLst/>
              <a:ahLst/>
              <a:cxnLst/>
              <a:rect l="l" t="t" r="r" b="b"/>
              <a:pathLst>
                <a:path w="25185" h="24785" extrusionOk="0">
                  <a:moveTo>
                    <a:pt x="15678" y="0"/>
                  </a:moveTo>
                  <a:cubicBezTo>
                    <a:pt x="14611" y="334"/>
                    <a:pt x="13476" y="501"/>
                    <a:pt x="12276" y="501"/>
                  </a:cubicBezTo>
                  <a:cubicBezTo>
                    <a:pt x="11175" y="501"/>
                    <a:pt x="10107" y="367"/>
                    <a:pt x="9107" y="67"/>
                  </a:cubicBezTo>
                  <a:lnTo>
                    <a:pt x="0" y="22617"/>
                  </a:lnTo>
                  <a:cubicBezTo>
                    <a:pt x="3836" y="24018"/>
                    <a:pt x="7972" y="24785"/>
                    <a:pt x="12276" y="24785"/>
                  </a:cubicBezTo>
                  <a:cubicBezTo>
                    <a:pt x="16845" y="24785"/>
                    <a:pt x="21182" y="23917"/>
                    <a:pt x="25185" y="22383"/>
                  </a:cubicBezTo>
                  <a:lnTo>
                    <a:pt x="15678"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88" name="Google Shape;288;p19"/>
            <p:cNvSpPr/>
            <p:nvPr/>
          </p:nvSpPr>
          <p:spPr>
            <a:xfrm>
              <a:off x="2778525" y="2326945"/>
              <a:ext cx="1245831" cy="1269241"/>
            </a:xfrm>
            <a:custGeom>
              <a:avLst/>
              <a:gdLst/>
              <a:ahLst/>
              <a:cxnLst/>
              <a:rect l="l" t="t" r="r" b="b"/>
              <a:pathLst>
                <a:path w="24852" h="25319" extrusionOk="0">
                  <a:moveTo>
                    <a:pt x="2102" y="0"/>
                  </a:moveTo>
                  <a:cubicBezTo>
                    <a:pt x="735" y="3770"/>
                    <a:pt x="1" y="7873"/>
                    <a:pt x="1" y="12142"/>
                  </a:cubicBezTo>
                  <a:cubicBezTo>
                    <a:pt x="1" y="16812"/>
                    <a:pt x="868" y="21249"/>
                    <a:pt x="2469" y="25319"/>
                  </a:cubicBezTo>
                  <a:lnTo>
                    <a:pt x="24852" y="15812"/>
                  </a:lnTo>
                  <a:cubicBezTo>
                    <a:pt x="24451" y="14644"/>
                    <a:pt x="24251" y="13443"/>
                    <a:pt x="24251" y="12142"/>
                  </a:cubicBezTo>
                  <a:cubicBezTo>
                    <a:pt x="24251" y="11075"/>
                    <a:pt x="24385" y="10074"/>
                    <a:pt x="24685" y="9074"/>
                  </a:cubicBezTo>
                  <a:lnTo>
                    <a:pt x="2102" y="0"/>
                  </a:lnTo>
                  <a:close/>
                </a:path>
              </a:pathLst>
            </a:custGeom>
            <a:solidFill>
              <a:srgbClr val="741B47"/>
            </a:solidFill>
            <a:ln>
              <a:noFill/>
            </a:ln>
          </p:spPr>
          <p:txBody>
            <a:bodyPr spcFirstLastPara="1" wrap="square" lIns="121900" tIns="121900" rIns="121900" bIns="121900" anchor="ctr" anchorCtr="0">
              <a:noAutofit/>
            </a:bodyPr>
            <a:lstStyle/>
            <a:p>
              <a:endParaRPr sz="2400"/>
            </a:p>
          </p:txBody>
        </p:sp>
      </p:grpSp>
      <p:sp>
        <p:nvSpPr>
          <p:cNvPr id="289" name="Google Shape;289;p19"/>
          <p:cNvSpPr txBox="1">
            <a:spLocks noGrp="1"/>
          </p:cNvSpPr>
          <p:nvPr>
            <p:ph type="title"/>
          </p:nvPr>
        </p:nvSpPr>
        <p:spPr>
          <a:xfrm>
            <a:off x="4012653" y="420009"/>
            <a:ext cx="8134133" cy="455200"/>
          </a:xfrm>
          <a:prstGeom prst="rect">
            <a:avLst/>
          </a:prstGeom>
        </p:spPr>
        <p:txBody>
          <a:bodyPr spcFirstLastPara="1" vert="horz" wrap="square" lIns="121900" tIns="121900" rIns="121900" bIns="121900" rtlCol="0" anchor="ctr" anchorCtr="0">
            <a:noAutofit/>
          </a:bodyPr>
          <a:lstStyle/>
          <a:p>
            <a:pPr algn="ctr">
              <a:spcBef>
                <a:spcPts val="0"/>
              </a:spcBef>
            </a:pPr>
            <a:r>
              <a:rPr lang="en" sz="1400" b="1" dirty="0">
                <a:solidFill>
                  <a:schemeClr val="bg1"/>
                </a:solidFill>
                <a:latin typeface="Montserrat" panose="00000500000000000000" pitchFamily="2" charset="0"/>
                <a:cs typeface="Arial" panose="020B0604020202020204" pitchFamily="34" charset="0"/>
              </a:rPr>
              <a:t>2026 </a:t>
            </a:r>
            <a:r>
              <a:rPr lang="mn-MN" sz="1400" b="1" dirty="0">
                <a:solidFill>
                  <a:schemeClr val="bg1"/>
                </a:solidFill>
                <a:latin typeface="Montserrat" panose="00000500000000000000" pitchFamily="2" charset="0"/>
                <a:cs typeface="Arial" panose="020B0604020202020204" pitchFamily="34" charset="0"/>
              </a:rPr>
              <a:t>онд хийх</a:t>
            </a:r>
            <a:r>
              <a:rPr lang="en-US" sz="1400" b="1" dirty="0">
                <a:solidFill>
                  <a:schemeClr val="bg1"/>
                </a:solidFill>
                <a:latin typeface="Montserrat" panose="00000500000000000000" pitchFamily="2" charset="0"/>
                <a:cs typeface="Arial" panose="020B0604020202020204" pitchFamily="34" charset="0"/>
              </a:rPr>
              <a:t> </a:t>
            </a:r>
            <a:r>
              <a:rPr lang="mn-MN" sz="1400" b="1" dirty="0">
                <a:solidFill>
                  <a:schemeClr val="bg1"/>
                </a:solidFill>
                <a:latin typeface="Montserrat" panose="00000500000000000000" pitchFamily="2" charset="0"/>
                <a:cs typeface="Arial" panose="020B0604020202020204" pitchFamily="34" charset="0"/>
              </a:rPr>
              <a:t>нэгдсэн төлөвлөгөөт болон урьдчилан сэргийлэх хяналт шалгалт</a:t>
            </a:r>
            <a:endParaRPr sz="1400" b="1" dirty="0">
              <a:solidFill>
                <a:schemeClr val="bg1"/>
              </a:solidFill>
              <a:latin typeface="Montserrat" panose="00000500000000000000" pitchFamily="2" charset="0"/>
              <a:cs typeface="Arial" panose="020B0604020202020204" pitchFamily="34" charset="0"/>
            </a:endParaRPr>
          </a:p>
        </p:txBody>
      </p:sp>
      <p:sp>
        <p:nvSpPr>
          <p:cNvPr id="290" name="Google Shape;290;p19"/>
          <p:cNvSpPr txBox="1"/>
          <p:nvPr/>
        </p:nvSpPr>
        <p:spPr>
          <a:xfrm>
            <a:off x="407769" y="4412583"/>
            <a:ext cx="3184260" cy="615600"/>
          </a:xfrm>
          <a:prstGeom prst="rect">
            <a:avLst/>
          </a:prstGeom>
          <a:noFill/>
          <a:ln>
            <a:noFill/>
          </a:ln>
        </p:spPr>
        <p:txBody>
          <a:bodyPr spcFirstLastPara="1" wrap="square" lIns="121900" tIns="121900" rIns="121900" bIns="121900" anchor="ctr" anchorCtr="0">
            <a:noAutofit/>
          </a:bodyPr>
          <a:lstStyle/>
          <a:p>
            <a:pPr algn="ctr"/>
            <a:r>
              <a:rPr lang="ar-SA" sz="1100" dirty="0">
                <a:solidFill>
                  <a:schemeClr val="bg1"/>
                </a:solidFill>
                <a:latin typeface="Montserrat" panose="00000500000000000000" pitchFamily="2" charset="0"/>
                <a:cs typeface="Arial" panose="020B0604020202020204" pitchFamily="34" charset="0"/>
              </a:rPr>
              <a:t>Ерөнхий боловсролын сургууль, дотуур байранд  хүүхдийн хөгжил хамгааллын үйлчилгээ үзүүлэх чиг үүргийн хэрэгжилт</a:t>
            </a:r>
            <a:endParaRPr sz="1100" dirty="0">
              <a:solidFill>
                <a:schemeClr val="bg1"/>
              </a:solidFill>
              <a:latin typeface="Montserrat" panose="00000500000000000000" pitchFamily="2" charset="0"/>
              <a:ea typeface="Roboto"/>
              <a:cs typeface="Arial" panose="020B0604020202020204" pitchFamily="34" charset="0"/>
              <a:sym typeface="Roboto"/>
            </a:endParaRPr>
          </a:p>
        </p:txBody>
      </p:sp>
      <p:sp>
        <p:nvSpPr>
          <p:cNvPr id="291" name="Google Shape;291;p19"/>
          <p:cNvSpPr txBox="1"/>
          <p:nvPr/>
        </p:nvSpPr>
        <p:spPr>
          <a:xfrm>
            <a:off x="548683" y="3974001"/>
            <a:ext cx="3008232" cy="3740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accent5"/>
                </a:solidFill>
                <a:latin typeface="Montserrat" panose="00000500000000000000" pitchFamily="2" charset="0"/>
                <a:ea typeface="Fira Sans Extra Condensed Medium"/>
                <a:cs typeface="Arial" panose="020B0604020202020204" pitchFamily="34" charset="0"/>
                <a:sym typeface="Fira Sans Extra Condensed Medium"/>
              </a:rPr>
              <a:t>3. Урьдчилан сэргийлэх шалгалт</a:t>
            </a:r>
          </a:p>
        </p:txBody>
      </p:sp>
      <p:sp>
        <p:nvSpPr>
          <p:cNvPr id="292" name="Google Shape;292;p19"/>
          <p:cNvSpPr txBox="1"/>
          <p:nvPr/>
        </p:nvSpPr>
        <p:spPr>
          <a:xfrm>
            <a:off x="310406" y="3139490"/>
            <a:ext cx="3298690" cy="615600"/>
          </a:xfrm>
          <a:prstGeom prst="rect">
            <a:avLst/>
          </a:prstGeom>
          <a:noFill/>
          <a:ln>
            <a:noFill/>
          </a:ln>
        </p:spPr>
        <p:txBody>
          <a:bodyPr spcFirstLastPara="1" wrap="square" lIns="121900" tIns="121900" rIns="121900" bIns="121900" anchor="ctr" anchorCtr="0">
            <a:noAutofit/>
          </a:bodyPr>
          <a:lstStyle/>
          <a:p>
            <a:pPr algn="ctr"/>
            <a:r>
              <a:rPr lang="ar-SA" sz="1100" dirty="0">
                <a:solidFill>
                  <a:schemeClr val="bg1"/>
                </a:solidFill>
                <a:latin typeface="Montserrat" panose="00000500000000000000" pitchFamily="2" charset="0"/>
                <a:cs typeface="Arial" panose="020B0604020202020204" pitchFamily="34" charset="0"/>
              </a:rPr>
              <a:t>Төрийн бус өмчийн цэцэрлэгийн үйл ажиллагаа болон сургалт эрхлэх тусгай зөвшөөрлийн нөхцөл шаардлагын хэрэгжилт</a:t>
            </a:r>
            <a:endParaRPr sz="1100" dirty="0">
              <a:solidFill>
                <a:schemeClr val="bg1"/>
              </a:solidFill>
              <a:latin typeface="Montserrat" panose="00000500000000000000" pitchFamily="2" charset="0"/>
              <a:ea typeface="Roboto"/>
              <a:cs typeface="Arial" panose="020B0604020202020204" pitchFamily="34" charset="0"/>
              <a:sym typeface="Roboto"/>
            </a:endParaRPr>
          </a:p>
        </p:txBody>
      </p:sp>
      <p:sp>
        <p:nvSpPr>
          <p:cNvPr id="293" name="Google Shape;293;p19"/>
          <p:cNvSpPr txBox="1"/>
          <p:nvPr/>
        </p:nvSpPr>
        <p:spPr>
          <a:xfrm>
            <a:off x="548683" y="2618481"/>
            <a:ext cx="2822136" cy="374000"/>
          </a:xfrm>
          <a:prstGeom prst="rect">
            <a:avLst/>
          </a:prstGeom>
          <a:noFill/>
          <a:ln>
            <a:noFill/>
          </a:ln>
        </p:spPr>
        <p:txBody>
          <a:bodyPr spcFirstLastPara="1" wrap="square" lIns="121900" tIns="121900" rIns="121900" bIns="121900" anchor="ctr" anchorCtr="0">
            <a:noAutofit/>
          </a:bodyPr>
          <a:lstStyle/>
          <a:p>
            <a:pPr algn="ctr"/>
            <a:r>
              <a:rPr lang="mn-MN" sz="1400" dirty="0">
                <a:solidFill>
                  <a:srgbClr val="FF9900"/>
                </a:solidFill>
                <a:latin typeface="Montserrat" panose="00000500000000000000" pitchFamily="2" charset="0"/>
                <a:ea typeface="Fira Sans Extra Condensed Medium"/>
                <a:cs typeface="Arial" panose="020B0604020202020204" pitchFamily="34" charset="0"/>
                <a:sym typeface="Fira Sans Extra Condensed Medium"/>
              </a:rPr>
              <a:t>2. Урьдчилан сэргийлэх шалгалт</a:t>
            </a:r>
            <a:endParaRPr sz="1400" dirty="0">
              <a:solidFill>
                <a:srgbClr val="FF9900"/>
              </a:solidFill>
              <a:latin typeface="Montserrat" panose="00000500000000000000" pitchFamily="2" charset="0"/>
              <a:ea typeface="Fira Sans Extra Condensed Medium"/>
              <a:cs typeface="Arial" panose="020B0604020202020204" pitchFamily="34" charset="0"/>
              <a:sym typeface="Fira Sans Extra Condensed Medium"/>
            </a:endParaRPr>
          </a:p>
        </p:txBody>
      </p:sp>
      <p:sp>
        <p:nvSpPr>
          <p:cNvPr id="294" name="Google Shape;294;p19"/>
          <p:cNvSpPr txBox="1"/>
          <p:nvPr/>
        </p:nvSpPr>
        <p:spPr>
          <a:xfrm>
            <a:off x="124057" y="1884746"/>
            <a:ext cx="3993060" cy="539028"/>
          </a:xfrm>
          <a:prstGeom prst="rect">
            <a:avLst/>
          </a:prstGeom>
          <a:noFill/>
          <a:ln>
            <a:noFill/>
          </a:ln>
        </p:spPr>
        <p:txBody>
          <a:bodyPr spcFirstLastPara="1" wrap="square" lIns="121900" tIns="121900" rIns="121900" bIns="121900" anchor="ctr" anchorCtr="0">
            <a:noAutofit/>
          </a:bodyPr>
          <a:lstStyle/>
          <a:p>
            <a:pPr algn="ctr">
              <a:buClr>
                <a:srgbClr val="000000"/>
              </a:buClr>
              <a:buSzPts val="1100"/>
            </a:pPr>
            <a:r>
              <a:rPr lang="mn-MN" sz="1100" dirty="0">
                <a:solidFill>
                  <a:schemeClr val="bg1"/>
                </a:solidFill>
                <a:latin typeface="Montserrat" panose="00000500000000000000" pitchFamily="2" charset="0"/>
                <a:cs typeface="Arial" panose="020B0604020202020204" pitchFamily="34" charset="0"/>
              </a:rPr>
              <a:t>Их, дунд эрсдэлтэй үнэлэгдсэн</a:t>
            </a:r>
            <a:r>
              <a:rPr lang="mn-MN" sz="1100" dirty="0">
                <a:solidFill>
                  <a:schemeClr val="bg1"/>
                </a:solidFill>
                <a:latin typeface="Montserrat" panose="00000500000000000000" pitchFamily="2" charset="0"/>
                <a:ea typeface="Roboto"/>
                <a:cs typeface="Arial" panose="020B0604020202020204" pitchFamily="34" charset="0"/>
                <a:sym typeface="Roboto"/>
              </a:rPr>
              <a:t> Өмнөговь, Хөвсгөл аймгийн боловсролын сургалтын зарим байгууллагад хийх нэгдсэн төлөвлөгөөт хяналт шалгалт</a:t>
            </a:r>
            <a:endParaRPr sz="1100" dirty="0">
              <a:solidFill>
                <a:schemeClr val="bg1"/>
              </a:solidFill>
              <a:latin typeface="Montserrat" panose="00000500000000000000" pitchFamily="2" charset="0"/>
              <a:ea typeface="Roboto"/>
              <a:cs typeface="Arial" panose="020B0604020202020204" pitchFamily="34" charset="0"/>
              <a:sym typeface="Roboto"/>
            </a:endParaRPr>
          </a:p>
        </p:txBody>
      </p:sp>
      <p:sp>
        <p:nvSpPr>
          <p:cNvPr id="295" name="Google Shape;295;p19"/>
          <p:cNvSpPr txBox="1"/>
          <p:nvPr/>
        </p:nvSpPr>
        <p:spPr>
          <a:xfrm>
            <a:off x="610499" y="1324111"/>
            <a:ext cx="2778800" cy="374000"/>
          </a:xfrm>
          <a:prstGeom prst="rect">
            <a:avLst/>
          </a:prstGeom>
          <a:noFill/>
          <a:ln>
            <a:noFill/>
          </a:ln>
        </p:spPr>
        <p:txBody>
          <a:bodyPr spcFirstLastPara="1" wrap="square" lIns="121900" tIns="121900" rIns="121900" bIns="121900" anchor="ctr" anchorCtr="0">
            <a:noAutofit/>
          </a:bodyPr>
          <a:lstStyle/>
          <a:p>
            <a:pPr algn="ctr"/>
            <a:r>
              <a:rPr lang="mn-MN" sz="1400" dirty="0">
                <a:solidFill>
                  <a:srgbClr val="0070C0"/>
                </a:solidFill>
                <a:latin typeface="Montserrat" panose="00000500000000000000" pitchFamily="2" charset="0"/>
                <a:ea typeface="Fira Sans Extra Condensed Medium"/>
                <a:cs typeface="Arial" panose="020B0604020202020204" pitchFamily="34" charset="0"/>
                <a:sym typeface="Fira Sans Extra Condensed Medium"/>
              </a:rPr>
              <a:t>1. Төлөвлөгөөт хяналт шалгалт</a:t>
            </a:r>
            <a:endParaRPr sz="1400" dirty="0">
              <a:solidFill>
                <a:srgbClr val="0070C0"/>
              </a:solidFill>
              <a:latin typeface="Montserrat" panose="00000500000000000000" pitchFamily="2" charset="0"/>
              <a:ea typeface="Fira Sans Extra Condensed Medium"/>
              <a:cs typeface="Arial" panose="020B0604020202020204" pitchFamily="34" charset="0"/>
              <a:sym typeface="Fira Sans Extra Condensed Medium"/>
            </a:endParaRPr>
          </a:p>
        </p:txBody>
      </p:sp>
      <p:sp>
        <p:nvSpPr>
          <p:cNvPr id="296" name="Google Shape;296;p19"/>
          <p:cNvSpPr txBox="1"/>
          <p:nvPr/>
        </p:nvSpPr>
        <p:spPr>
          <a:xfrm>
            <a:off x="8732900" y="4322199"/>
            <a:ext cx="3459100" cy="615600"/>
          </a:xfrm>
          <a:prstGeom prst="rect">
            <a:avLst/>
          </a:prstGeom>
          <a:noFill/>
          <a:ln>
            <a:noFill/>
          </a:ln>
        </p:spPr>
        <p:txBody>
          <a:bodyPr spcFirstLastPara="1" wrap="square" lIns="121900" tIns="121900" rIns="121900" bIns="121900" anchor="ctr" anchorCtr="0">
            <a:noAutofit/>
          </a:bodyPr>
          <a:lstStyle/>
          <a:p>
            <a:pPr algn="ctr"/>
            <a:r>
              <a:rPr lang="mn-MN" sz="1100" dirty="0">
                <a:solidFill>
                  <a:schemeClr val="bg1"/>
                </a:solidFill>
                <a:latin typeface="Montserrat" panose="00000500000000000000" pitchFamily="2" charset="0"/>
                <a:cs typeface="Arial" panose="020B0604020202020204" pitchFamily="34" charset="0"/>
              </a:rPr>
              <a:t>Коосэн загварын сургалтын байгууллагын  тусгай зөвшөөрлийн нөхцөл шаардлага, хөтөлбөрийн хэрэгжилт</a:t>
            </a:r>
            <a:endParaRPr sz="1100" dirty="0">
              <a:solidFill>
                <a:schemeClr val="bg1"/>
              </a:solidFill>
              <a:latin typeface="Montserrat" panose="00000500000000000000" pitchFamily="2" charset="0"/>
              <a:ea typeface="Roboto"/>
              <a:cs typeface="Arial" panose="020B0604020202020204" pitchFamily="34" charset="0"/>
              <a:sym typeface="Roboto"/>
            </a:endParaRPr>
          </a:p>
        </p:txBody>
      </p:sp>
      <p:sp>
        <p:nvSpPr>
          <p:cNvPr id="297" name="Google Shape;297;p19"/>
          <p:cNvSpPr txBox="1"/>
          <p:nvPr/>
        </p:nvSpPr>
        <p:spPr>
          <a:xfrm>
            <a:off x="9285516" y="3826189"/>
            <a:ext cx="2666100" cy="3740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accent4"/>
                </a:solidFill>
                <a:latin typeface="Montserrat" panose="00000500000000000000" pitchFamily="2" charset="0"/>
                <a:ea typeface="Fira Sans Extra Condensed Medium"/>
                <a:cs typeface="Arial" panose="020B0604020202020204" pitchFamily="34" charset="0"/>
                <a:sym typeface="Fira Sans Extra Condensed Medium"/>
              </a:rPr>
              <a:t>7. Урьдчилан сэргийлэх шалгалт</a:t>
            </a:r>
          </a:p>
        </p:txBody>
      </p:sp>
      <p:sp>
        <p:nvSpPr>
          <p:cNvPr id="298" name="Google Shape;298;p19"/>
          <p:cNvSpPr txBox="1"/>
          <p:nvPr/>
        </p:nvSpPr>
        <p:spPr>
          <a:xfrm>
            <a:off x="8573269" y="3023793"/>
            <a:ext cx="3378347" cy="615600"/>
          </a:xfrm>
          <a:prstGeom prst="rect">
            <a:avLst/>
          </a:prstGeom>
          <a:noFill/>
          <a:ln>
            <a:noFill/>
          </a:ln>
        </p:spPr>
        <p:txBody>
          <a:bodyPr spcFirstLastPara="1" wrap="square" lIns="121900" tIns="121900" rIns="121900" bIns="121900" anchor="ctr" anchorCtr="0">
            <a:noAutofit/>
          </a:bodyPr>
          <a:lstStyle/>
          <a:p>
            <a:pPr algn="ctr"/>
            <a:r>
              <a:rPr lang="mn-MN" sz="1100" dirty="0">
                <a:solidFill>
                  <a:schemeClr val="bg1"/>
                </a:solidFill>
                <a:latin typeface="Montserrat" panose="00000500000000000000" pitchFamily="2" charset="0"/>
                <a:cs typeface="Arial" panose="020B0604020202020204" pitchFamily="34" charset="0"/>
              </a:rPr>
              <a:t>Мэргэжлийн болон техникийн боловсролын сургалтын байгууллагын үйл ажиллагаа,  хууль, дүрэм журмын хэрэгжилт</a:t>
            </a:r>
            <a:endParaRPr sz="1100" dirty="0">
              <a:solidFill>
                <a:schemeClr val="bg1"/>
              </a:solidFill>
              <a:latin typeface="Montserrat" panose="00000500000000000000" pitchFamily="2" charset="0"/>
              <a:ea typeface="Roboto"/>
              <a:cs typeface="Arial" panose="020B0604020202020204" pitchFamily="34" charset="0"/>
              <a:sym typeface="Roboto"/>
            </a:endParaRPr>
          </a:p>
        </p:txBody>
      </p:sp>
      <p:sp>
        <p:nvSpPr>
          <p:cNvPr id="299" name="Google Shape;299;p19"/>
          <p:cNvSpPr txBox="1"/>
          <p:nvPr/>
        </p:nvSpPr>
        <p:spPr>
          <a:xfrm>
            <a:off x="8788103" y="2555200"/>
            <a:ext cx="2793397" cy="3740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accent6"/>
                </a:solidFill>
                <a:latin typeface="Montserrat" panose="00000500000000000000" pitchFamily="2" charset="0"/>
                <a:ea typeface="Fira Sans Extra Condensed Medium"/>
                <a:cs typeface="Arial" panose="020B0604020202020204" pitchFamily="34" charset="0"/>
                <a:sym typeface="Fira Sans Extra Condensed Medium"/>
              </a:rPr>
              <a:t>6. Урьдчилан сэргийлэх шалгалт</a:t>
            </a:r>
          </a:p>
        </p:txBody>
      </p:sp>
      <p:sp>
        <p:nvSpPr>
          <p:cNvPr id="300" name="Google Shape;300;p19"/>
          <p:cNvSpPr txBox="1"/>
          <p:nvPr/>
        </p:nvSpPr>
        <p:spPr>
          <a:xfrm>
            <a:off x="8449181" y="1739203"/>
            <a:ext cx="3502435" cy="615600"/>
          </a:xfrm>
          <a:prstGeom prst="rect">
            <a:avLst/>
          </a:prstGeom>
          <a:noFill/>
          <a:ln>
            <a:noFill/>
          </a:ln>
        </p:spPr>
        <p:txBody>
          <a:bodyPr spcFirstLastPara="1" wrap="square" lIns="121900" tIns="121900" rIns="121900" bIns="121900" anchor="ctr" anchorCtr="0">
            <a:noAutofit/>
          </a:bodyPr>
          <a:lstStyle/>
          <a:p>
            <a:pPr algn="ctr">
              <a:buClr>
                <a:srgbClr val="000000"/>
              </a:buClr>
              <a:buSzPts val="1100"/>
            </a:pPr>
            <a:r>
              <a:rPr lang="mn-MN" sz="1100" dirty="0">
                <a:solidFill>
                  <a:schemeClr val="bg1"/>
                </a:solidFill>
                <a:latin typeface="Montserrat" panose="00000500000000000000" pitchFamily="2" charset="0"/>
                <a:cs typeface="Arial" panose="020B0604020202020204" pitchFamily="34" charset="0"/>
              </a:rPr>
              <a:t>Бүх шатны боловсролын сургалтын байгууллагуудын 202</a:t>
            </a:r>
            <a:r>
              <a:rPr lang="ar-SA" sz="1100" b="1" dirty="0">
                <a:solidFill>
                  <a:schemeClr val="bg1"/>
                </a:solidFill>
                <a:latin typeface="Montserrat" panose="00000500000000000000" pitchFamily="2" charset="0"/>
                <a:cs typeface="Arial" panose="020B0604020202020204" pitchFamily="34" charset="0"/>
              </a:rPr>
              <a:t>6</a:t>
            </a:r>
            <a:r>
              <a:rPr lang="mn-MN" sz="1100" dirty="0">
                <a:solidFill>
                  <a:schemeClr val="bg1"/>
                </a:solidFill>
                <a:latin typeface="Montserrat" panose="00000500000000000000" pitchFamily="2" charset="0"/>
                <a:cs typeface="Arial" panose="020B0604020202020204" pitchFamily="34" charset="0"/>
              </a:rPr>
              <a:t>-202</a:t>
            </a:r>
            <a:r>
              <a:rPr lang="ar-SA" sz="1100" b="1" dirty="0">
                <a:solidFill>
                  <a:schemeClr val="bg1"/>
                </a:solidFill>
                <a:latin typeface="Montserrat" panose="00000500000000000000" pitchFamily="2" charset="0"/>
                <a:cs typeface="Arial" panose="020B0604020202020204" pitchFamily="34" charset="0"/>
              </a:rPr>
              <a:t>7</a:t>
            </a:r>
            <a:r>
              <a:rPr lang="mn-MN" sz="1100" dirty="0">
                <a:solidFill>
                  <a:schemeClr val="bg1"/>
                </a:solidFill>
                <a:latin typeface="Montserrat" panose="00000500000000000000" pitchFamily="2" charset="0"/>
                <a:cs typeface="Arial" panose="020B0604020202020204" pitchFamily="34" charset="0"/>
              </a:rPr>
              <a:t> оны хичээлийн жилийн бэлтгэл ажил</a:t>
            </a:r>
            <a:endParaRPr sz="1100" dirty="0">
              <a:solidFill>
                <a:schemeClr val="bg1"/>
              </a:solidFill>
              <a:latin typeface="Montserrat" panose="00000500000000000000" pitchFamily="2" charset="0"/>
              <a:ea typeface="Roboto"/>
              <a:cs typeface="Arial" panose="020B0604020202020204" pitchFamily="34" charset="0"/>
              <a:sym typeface="Roboto"/>
            </a:endParaRPr>
          </a:p>
        </p:txBody>
      </p:sp>
      <p:sp>
        <p:nvSpPr>
          <p:cNvPr id="301" name="Google Shape;301;p19"/>
          <p:cNvSpPr txBox="1"/>
          <p:nvPr/>
        </p:nvSpPr>
        <p:spPr>
          <a:xfrm>
            <a:off x="8695944" y="1330415"/>
            <a:ext cx="2885556" cy="3740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accent2"/>
                </a:solidFill>
                <a:latin typeface="Montserrat" panose="00000500000000000000" pitchFamily="2" charset="0"/>
                <a:ea typeface="Fira Sans Extra Condensed Medium"/>
                <a:cs typeface="Arial" panose="020B0604020202020204" pitchFamily="34" charset="0"/>
                <a:sym typeface="Fira Sans Extra Condensed Medium"/>
              </a:rPr>
              <a:t>5. Урьдчилан сэргийлэх шалгалт</a:t>
            </a:r>
          </a:p>
        </p:txBody>
      </p:sp>
      <p:sp>
        <p:nvSpPr>
          <p:cNvPr id="302" name="Google Shape;302;p19"/>
          <p:cNvSpPr txBox="1"/>
          <p:nvPr/>
        </p:nvSpPr>
        <p:spPr>
          <a:xfrm>
            <a:off x="8813653" y="5590826"/>
            <a:ext cx="3378347" cy="615600"/>
          </a:xfrm>
          <a:prstGeom prst="rect">
            <a:avLst/>
          </a:prstGeom>
          <a:noFill/>
          <a:ln>
            <a:noFill/>
          </a:ln>
        </p:spPr>
        <p:txBody>
          <a:bodyPr spcFirstLastPara="1" wrap="square" lIns="121900" tIns="121900" rIns="121900" bIns="121900" anchor="ctr" anchorCtr="0">
            <a:noAutofit/>
          </a:bodyPr>
          <a:lstStyle/>
          <a:p>
            <a:pPr algn="ctr"/>
            <a:r>
              <a:rPr lang="mn-MN" sz="1100" dirty="0">
                <a:solidFill>
                  <a:schemeClr val="bg1"/>
                </a:solidFill>
                <a:latin typeface="Montserrat" panose="00000500000000000000" pitchFamily="2" charset="0"/>
                <a:cs typeface="Arial" panose="020B0604020202020204" pitchFamily="34" charset="0"/>
              </a:rPr>
              <a:t>Элсэлтийн шалгалтын зохион байгуулалт болон дээд боловсролын сургалтын байгууллагын элсэлтийн үйл ажиллагаа</a:t>
            </a:r>
            <a:endParaRPr sz="1100" dirty="0">
              <a:solidFill>
                <a:schemeClr val="bg1"/>
              </a:solidFill>
              <a:latin typeface="Montserrat" panose="00000500000000000000" pitchFamily="2" charset="0"/>
              <a:ea typeface="Roboto"/>
              <a:cs typeface="Arial" panose="020B0604020202020204" pitchFamily="34" charset="0"/>
              <a:sym typeface="Roboto"/>
            </a:endParaRPr>
          </a:p>
        </p:txBody>
      </p:sp>
      <p:sp>
        <p:nvSpPr>
          <p:cNvPr id="303" name="Google Shape;303;p19"/>
          <p:cNvSpPr txBox="1"/>
          <p:nvPr/>
        </p:nvSpPr>
        <p:spPr>
          <a:xfrm>
            <a:off x="9340380" y="5059809"/>
            <a:ext cx="2556372" cy="3740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accent5"/>
                </a:solidFill>
                <a:latin typeface="Montserrat" panose="00000500000000000000" pitchFamily="2" charset="0"/>
                <a:ea typeface="Fira Sans Extra Condensed Medium"/>
                <a:cs typeface="Arial" panose="020B0604020202020204" pitchFamily="34" charset="0"/>
                <a:sym typeface="Fira Sans Extra Condensed Medium"/>
              </a:rPr>
              <a:t>8. Урьдчилан сэргийлэх шалгалт</a:t>
            </a:r>
          </a:p>
        </p:txBody>
      </p:sp>
      <p:sp>
        <p:nvSpPr>
          <p:cNvPr id="304" name="Google Shape;304;p19"/>
          <p:cNvSpPr txBox="1"/>
          <p:nvPr/>
        </p:nvSpPr>
        <p:spPr>
          <a:xfrm>
            <a:off x="407769" y="5779469"/>
            <a:ext cx="3604884" cy="615600"/>
          </a:xfrm>
          <a:prstGeom prst="rect">
            <a:avLst/>
          </a:prstGeom>
          <a:noFill/>
          <a:ln>
            <a:noFill/>
          </a:ln>
        </p:spPr>
        <p:txBody>
          <a:bodyPr spcFirstLastPara="1" wrap="square" lIns="121900" tIns="121900" rIns="121900" bIns="121900" anchor="ctr" anchorCtr="0">
            <a:noAutofit/>
          </a:bodyPr>
          <a:lstStyle/>
          <a:p>
            <a:pPr algn="ctr"/>
            <a:r>
              <a:rPr lang="ar-SA" sz="1100" dirty="0">
                <a:solidFill>
                  <a:schemeClr val="bg1"/>
                </a:solidFill>
                <a:latin typeface="Montserrat" panose="00000500000000000000" pitchFamily="2" charset="0"/>
                <a:cs typeface="Arial" panose="020B0604020202020204" pitchFamily="34" charset="0"/>
              </a:rPr>
              <a:t>Дээд боловсролын сургалтын байгууллагын харьяа ахлах сургуулийн үйл ажиллагаа, сургалт эрхлэх тусгай зөвшөөрлийн нөхцөл шаардлагын хэрэгжилт</a:t>
            </a:r>
            <a:endParaRPr sz="1100" dirty="0">
              <a:solidFill>
                <a:schemeClr val="bg1"/>
              </a:solidFill>
              <a:latin typeface="Montserrat" panose="00000500000000000000" pitchFamily="2" charset="0"/>
              <a:ea typeface="Roboto"/>
              <a:cs typeface="Arial" panose="020B0604020202020204" pitchFamily="34" charset="0"/>
              <a:sym typeface="Roboto"/>
            </a:endParaRPr>
          </a:p>
        </p:txBody>
      </p:sp>
      <p:sp>
        <p:nvSpPr>
          <p:cNvPr id="305" name="Google Shape;305;p19"/>
          <p:cNvSpPr txBox="1"/>
          <p:nvPr/>
        </p:nvSpPr>
        <p:spPr>
          <a:xfrm>
            <a:off x="601214" y="5216826"/>
            <a:ext cx="3038745" cy="374000"/>
          </a:xfrm>
          <a:prstGeom prst="rect">
            <a:avLst/>
          </a:prstGeom>
          <a:noFill/>
          <a:ln>
            <a:noFill/>
          </a:ln>
        </p:spPr>
        <p:txBody>
          <a:bodyPr spcFirstLastPara="1" wrap="square" lIns="121900" tIns="121900" rIns="121900" bIns="121900" anchor="ctr" anchorCtr="0">
            <a:noAutofit/>
          </a:bodyPr>
          <a:lstStyle/>
          <a:p>
            <a:pPr algn="ctr"/>
            <a:r>
              <a:rPr lang="mn-MN" sz="1400" dirty="0">
                <a:solidFill>
                  <a:schemeClr val="accent6">
                    <a:lumMod val="60000"/>
                    <a:lumOff val="40000"/>
                  </a:schemeClr>
                </a:solidFill>
                <a:latin typeface="Montserrat" panose="00000500000000000000" pitchFamily="2" charset="0"/>
                <a:ea typeface="Fira Sans Extra Condensed Medium"/>
                <a:cs typeface="Arial" panose="020B0604020202020204" pitchFamily="34" charset="0"/>
                <a:sym typeface="Fira Sans Extra Condensed Medium"/>
              </a:rPr>
              <a:t>4. Урьдчилан сэргийлэх шалгалт</a:t>
            </a:r>
          </a:p>
        </p:txBody>
      </p:sp>
      <p:sp>
        <p:nvSpPr>
          <p:cNvPr id="306" name="Google Shape;306;p19"/>
          <p:cNvSpPr/>
          <p:nvPr/>
        </p:nvSpPr>
        <p:spPr>
          <a:xfrm>
            <a:off x="4344782" y="2129433"/>
            <a:ext cx="3502435" cy="3502435"/>
          </a:xfrm>
          <a:prstGeom prst="ellipse">
            <a:avLst/>
          </a:prstGeom>
          <a:solidFill>
            <a:schemeClr val="lt1"/>
          </a:solidFill>
          <a:ln>
            <a:noFill/>
          </a:ln>
        </p:spPr>
        <p:txBody>
          <a:bodyPr spcFirstLastPara="1" wrap="square" lIns="121900" tIns="121900" rIns="121900" bIns="121900" anchor="ctr" anchorCtr="0">
            <a:noAutofit/>
          </a:bodyPr>
          <a:lstStyle/>
          <a:p>
            <a:endParaRPr lang="en-US" sz="2400"/>
          </a:p>
        </p:txBody>
      </p:sp>
      <p:sp>
        <p:nvSpPr>
          <p:cNvPr id="308" name="Google Shape;308;p19"/>
          <p:cNvSpPr/>
          <p:nvPr/>
        </p:nvSpPr>
        <p:spPr>
          <a:xfrm>
            <a:off x="5378323" y="3176563"/>
            <a:ext cx="1435104" cy="1435104"/>
          </a:xfrm>
          <a:custGeom>
            <a:avLst/>
            <a:gdLst/>
            <a:ahLst/>
            <a:cxnLst/>
            <a:rect l="l" t="t" r="r" b="b"/>
            <a:pathLst>
              <a:path w="5729" h="5729" extrusionOk="0">
                <a:moveTo>
                  <a:pt x="2865" y="90"/>
                </a:moveTo>
                <a:cubicBezTo>
                  <a:pt x="4394" y="90"/>
                  <a:pt x="5639" y="1332"/>
                  <a:pt x="5639" y="2864"/>
                </a:cubicBezTo>
                <a:cubicBezTo>
                  <a:pt x="5639" y="4394"/>
                  <a:pt x="4394" y="5639"/>
                  <a:pt x="2865" y="5639"/>
                </a:cubicBezTo>
                <a:cubicBezTo>
                  <a:pt x="1336" y="5639"/>
                  <a:pt x="90" y="4394"/>
                  <a:pt x="90" y="2864"/>
                </a:cubicBezTo>
                <a:cubicBezTo>
                  <a:pt x="90" y="1332"/>
                  <a:pt x="1336" y="90"/>
                  <a:pt x="2865" y="90"/>
                </a:cubicBezTo>
                <a:close/>
                <a:moveTo>
                  <a:pt x="2865" y="0"/>
                </a:moveTo>
                <a:cubicBezTo>
                  <a:pt x="1286" y="0"/>
                  <a:pt x="1" y="1285"/>
                  <a:pt x="1" y="2864"/>
                </a:cubicBezTo>
                <a:cubicBezTo>
                  <a:pt x="1" y="4444"/>
                  <a:pt x="1286" y="5728"/>
                  <a:pt x="2865" y="5728"/>
                </a:cubicBezTo>
                <a:cubicBezTo>
                  <a:pt x="4444" y="5728"/>
                  <a:pt x="5729" y="4444"/>
                  <a:pt x="5729" y="2864"/>
                </a:cubicBezTo>
                <a:cubicBezTo>
                  <a:pt x="5729" y="1285"/>
                  <a:pt x="4444" y="0"/>
                  <a:pt x="2865" y="0"/>
                </a:cubicBez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310" name="Google Shape;310;p19"/>
          <p:cNvSpPr/>
          <p:nvPr/>
        </p:nvSpPr>
        <p:spPr>
          <a:xfrm>
            <a:off x="4507342" y="2305331"/>
            <a:ext cx="3177319" cy="2727675"/>
          </a:xfrm>
          <a:custGeom>
            <a:avLst/>
            <a:gdLst/>
            <a:ahLst/>
            <a:cxnLst/>
            <a:rect l="l" t="t" r="r" b="b"/>
            <a:pathLst>
              <a:path w="12684" h="10889" extrusionOk="0">
                <a:moveTo>
                  <a:pt x="6252" y="1"/>
                </a:moveTo>
                <a:lnTo>
                  <a:pt x="6252" y="1099"/>
                </a:lnTo>
                <a:lnTo>
                  <a:pt x="6431" y="1099"/>
                </a:lnTo>
                <a:lnTo>
                  <a:pt x="6431" y="1"/>
                </a:lnTo>
                <a:close/>
                <a:moveTo>
                  <a:pt x="3997" y="448"/>
                </a:moveTo>
                <a:lnTo>
                  <a:pt x="3833" y="517"/>
                </a:lnTo>
                <a:lnTo>
                  <a:pt x="4254" y="1530"/>
                </a:lnTo>
                <a:lnTo>
                  <a:pt x="4418" y="1462"/>
                </a:lnTo>
                <a:lnTo>
                  <a:pt x="3997" y="448"/>
                </a:lnTo>
                <a:close/>
                <a:moveTo>
                  <a:pt x="8687" y="448"/>
                </a:moveTo>
                <a:lnTo>
                  <a:pt x="8266" y="1462"/>
                </a:lnTo>
                <a:lnTo>
                  <a:pt x="8429" y="1530"/>
                </a:lnTo>
                <a:lnTo>
                  <a:pt x="8851" y="517"/>
                </a:lnTo>
                <a:lnTo>
                  <a:pt x="8687" y="448"/>
                </a:lnTo>
                <a:close/>
                <a:moveTo>
                  <a:pt x="1920" y="1796"/>
                </a:moveTo>
                <a:lnTo>
                  <a:pt x="1796" y="1920"/>
                </a:lnTo>
                <a:lnTo>
                  <a:pt x="2572" y="2696"/>
                </a:lnTo>
                <a:lnTo>
                  <a:pt x="2696" y="2573"/>
                </a:lnTo>
                <a:lnTo>
                  <a:pt x="1920" y="1796"/>
                </a:lnTo>
                <a:close/>
                <a:moveTo>
                  <a:pt x="10764" y="1796"/>
                </a:moveTo>
                <a:lnTo>
                  <a:pt x="9988" y="2573"/>
                </a:lnTo>
                <a:lnTo>
                  <a:pt x="10112" y="2696"/>
                </a:lnTo>
                <a:lnTo>
                  <a:pt x="10888" y="1920"/>
                </a:lnTo>
                <a:lnTo>
                  <a:pt x="10764" y="1796"/>
                </a:lnTo>
                <a:close/>
                <a:moveTo>
                  <a:pt x="517" y="3834"/>
                </a:moveTo>
                <a:lnTo>
                  <a:pt x="448" y="3997"/>
                </a:lnTo>
                <a:lnTo>
                  <a:pt x="1462" y="4415"/>
                </a:lnTo>
                <a:lnTo>
                  <a:pt x="1530" y="4252"/>
                </a:lnTo>
                <a:lnTo>
                  <a:pt x="517" y="3834"/>
                </a:lnTo>
                <a:close/>
                <a:moveTo>
                  <a:pt x="12167" y="3834"/>
                </a:moveTo>
                <a:lnTo>
                  <a:pt x="11154" y="4252"/>
                </a:lnTo>
                <a:lnTo>
                  <a:pt x="11220" y="4415"/>
                </a:lnTo>
                <a:lnTo>
                  <a:pt x="12236" y="3997"/>
                </a:lnTo>
                <a:lnTo>
                  <a:pt x="12167" y="3834"/>
                </a:lnTo>
                <a:close/>
                <a:moveTo>
                  <a:pt x="1" y="6253"/>
                </a:moveTo>
                <a:lnTo>
                  <a:pt x="1" y="6429"/>
                </a:lnTo>
                <a:lnTo>
                  <a:pt x="1098" y="6429"/>
                </a:lnTo>
                <a:lnTo>
                  <a:pt x="1098" y="6253"/>
                </a:lnTo>
                <a:close/>
                <a:moveTo>
                  <a:pt x="11586" y="6253"/>
                </a:moveTo>
                <a:lnTo>
                  <a:pt x="11586" y="6429"/>
                </a:lnTo>
                <a:lnTo>
                  <a:pt x="12683" y="6429"/>
                </a:lnTo>
                <a:lnTo>
                  <a:pt x="12683" y="6253"/>
                </a:lnTo>
                <a:close/>
                <a:moveTo>
                  <a:pt x="1464" y="8267"/>
                </a:moveTo>
                <a:lnTo>
                  <a:pt x="448" y="8688"/>
                </a:lnTo>
                <a:lnTo>
                  <a:pt x="517" y="8851"/>
                </a:lnTo>
                <a:lnTo>
                  <a:pt x="1530" y="8430"/>
                </a:lnTo>
                <a:lnTo>
                  <a:pt x="1464" y="8267"/>
                </a:lnTo>
                <a:close/>
                <a:moveTo>
                  <a:pt x="11220" y="8267"/>
                </a:moveTo>
                <a:lnTo>
                  <a:pt x="11154" y="8430"/>
                </a:lnTo>
                <a:lnTo>
                  <a:pt x="12167" y="8851"/>
                </a:lnTo>
                <a:lnTo>
                  <a:pt x="12236" y="8688"/>
                </a:lnTo>
                <a:lnTo>
                  <a:pt x="11220" y="8267"/>
                </a:lnTo>
                <a:close/>
                <a:moveTo>
                  <a:pt x="2572" y="9988"/>
                </a:moveTo>
                <a:lnTo>
                  <a:pt x="1796" y="10765"/>
                </a:lnTo>
                <a:lnTo>
                  <a:pt x="1920" y="10888"/>
                </a:lnTo>
                <a:lnTo>
                  <a:pt x="2696" y="10112"/>
                </a:lnTo>
                <a:lnTo>
                  <a:pt x="2572" y="9988"/>
                </a:lnTo>
                <a:close/>
                <a:moveTo>
                  <a:pt x="10112" y="9988"/>
                </a:moveTo>
                <a:lnTo>
                  <a:pt x="9988" y="10112"/>
                </a:lnTo>
                <a:lnTo>
                  <a:pt x="10764" y="10888"/>
                </a:lnTo>
                <a:lnTo>
                  <a:pt x="10888" y="10765"/>
                </a:lnTo>
                <a:lnTo>
                  <a:pt x="10112" y="9988"/>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1" name="Google Shape;311;p19"/>
          <p:cNvSpPr/>
          <p:nvPr/>
        </p:nvSpPr>
        <p:spPr>
          <a:xfrm>
            <a:off x="5400869" y="3198858"/>
            <a:ext cx="1390265" cy="1088415"/>
          </a:xfrm>
          <a:custGeom>
            <a:avLst/>
            <a:gdLst/>
            <a:ahLst/>
            <a:cxnLst/>
            <a:rect l="l" t="t" r="r" b="b"/>
            <a:pathLst>
              <a:path w="5550" h="4345" extrusionOk="0">
                <a:moveTo>
                  <a:pt x="3244" y="1"/>
                </a:moveTo>
                <a:lnTo>
                  <a:pt x="3201" y="232"/>
                </a:lnTo>
                <a:lnTo>
                  <a:pt x="3288" y="248"/>
                </a:lnTo>
                <a:lnTo>
                  <a:pt x="3330" y="17"/>
                </a:lnTo>
                <a:lnTo>
                  <a:pt x="3244" y="1"/>
                </a:lnTo>
                <a:close/>
                <a:moveTo>
                  <a:pt x="2233" y="14"/>
                </a:moveTo>
                <a:lnTo>
                  <a:pt x="2146" y="32"/>
                </a:lnTo>
                <a:lnTo>
                  <a:pt x="2196" y="261"/>
                </a:lnTo>
                <a:lnTo>
                  <a:pt x="2283" y="246"/>
                </a:lnTo>
                <a:lnTo>
                  <a:pt x="2233" y="14"/>
                </a:lnTo>
                <a:close/>
                <a:moveTo>
                  <a:pt x="4270" y="390"/>
                </a:moveTo>
                <a:lnTo>
                  <a:pt x="4141" y="588"/>
                </a:lnTo>
                <a:lnTo>
                  <a:pt x="4215" y="638"/>
                </a:lnTo>
                <a:lnTo>
                  <a:pt x="4344" y="440"/>
                </a:lnTo>
                <a:lnTo>
                  <a:pt x="4270" y="390"/>
                </a:lnTo>
                <a:close/>
                <a:moveTo>
                  <a:pt x="1217" y="430"/>
                </a:moveTo>
                <a:lnTo>
                  <a:pt x="1146" y="480"/>
                </a:lnTo>
                <a:lnTo>
                  <a:pt x="1280" y="675"/>
                </a:lnTo>
                <a:lnTo>
                  <a:pt x="1351" y="625"/>
                </a:lnTo>
                <a:lnTo>
                  <a:pt x="1217" y="430"/>
                </a:lnTo>
                <a:close/>
                <a:moveTo>
                  <a:pt x="5068" y="1146"/>
                </a:moveTo>
                <a:lnTo>
                  <a:pt x="4873" y="1280"/>
                </a:lnTo>
                <a:lnTo>
                  <a:pt x="4923" y="1351"/>
                </a:lnTo>
                <a:lnTo>
                  <a:pt x="5118" y="1217"/>
                </a:lnTo>
                <a:lnTo>
                  <a:pt x="5068" y="1146"/>
                </a:lnTo>
                <a:close/>
                <a:moveTo>
                  <a:pt x="440" y="1206"/>
                </a:moveTo>
                <a:lnTo>
                  <a:pt x="390" y="1280"/>
                </a:lnTo>
                <a:lnTo>
                  <a:pt x="587" y="1406"/>
                </a:lnTo>
                <a:lnTo>
                  <a:pt x="637" y="1333"/>
                </a:lnTo>
                <a:lnTo>
                  <a:pt x="440" y="1206"/>
                </a:lnTo>
                <a:close/>
                <a:moveTo>
                  <a:pt x="5518" y="2146"/>
                </a:moveTo>
                <a:lnTo>
                  <a:pt x="5286" y="2196"/>
                </a:lnTo>
                <a:lnTo>
                  <a:pt x="5305" y="2283"/>
                </a:lnTo>
                <a:lnTo>
                  <a:pt x="5536" y="2233"/>
                </a:lnTo>
                <a:lnTo>
                  <a:pt x="5518" y="2146"/>
                </a:lnTo>
                <a:close/>
                <a:moveTo>
                  <a:pt x="16" y="2220"/>
                </a:moveTo>
                <a:lnTo>
                  <a:pt x="0" y="2307"/>
                </a:lnTo>
                <a:lnTo>
                  <a:pt x="232" y="2349"/>
                </a:lnTo>
                <a:lnTo>
                  <a:pt x="248" y="2262"/>
                </a:lnTo>
                <a:lnTo>
                  <a:pt x="16" y="2220"/>
                </a:lnTo>
                <a:close/>
                <a:moveTo>
                  <a:pt x="5318" y="3202"/>
                </a:moveTo>
                <a:lnTo>
                  <a:pt x="5302" y="3289"/>
                </a:lnTo>
                <a:lnTo>
                  <a:pt x="5534" y="3331"/>
                </a:lnTo>
                <a:lnTo>
                  <a:pt x="5549" y="3244"/>
                </a:lnTo>
                <a:lnTo>
                  <a:pt x="5318" y="3202"/>
                </a:lnTo>
                <a:close/>
                <a:moveTo>
                  <a:pt x="243" y="3268"/>
                </a:moveTo>
                <a:lnTo>
                  <a:pt x="14" y="3318"/>
                </a:lnTo>
                <a:lnTo>
                  <a:pt x="32" y="3402"/>
                </a:lnTo>
                <a:lnTo>
                  <a:pt x="261" y="3354"/>
                </a:lnTo>
                <a:lnTo>
                  <a:pt x="243" y="3268"/>
                </a:lnTo>
                <a:close/>
                <a:moveTo>
                  <a:pt x="4960" y="4142"/>
                </a:moveTo>
                <a:lnTo>
                  <a:pt x="4912" y="4215"/>
                </a:lnTo>
                <a:lnTo>
                  <a:pt x="5110" y="4344"/>
                </a:lnTo>
                <a:lnTo>
                  <a:pt x="5157" y="4270"/>
                </a:lnTo>
                <a:lnTo>
                  <a:pt x="4960" y="4142"/>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312" name="Google Shape;312;p19"/>
          <p:cNvSpPr/>
          <p:nvPr/>
        </p:nvSpPr>
        <p:spPr>
          <a:xfrm>
            <a:off x="6157122" y="2306833"/>
            <a:ext cx="26052" cy="123496"/>
          </a:xfrm>
          <a:custGeom>
            <a:avLst/>
            <a:gdLst/>
            <a:ahLst/>
            <a:cxnLst/>
            <a:rect l="l" t="t" r="r" b="b"/>
            <a:pathLst>
              <a:path w="104" h="493" extrusionOk="0">
                <a:moveTo>
                  <a:pt x="22" y="0"/>
                </a:moveTo>
                <a:lnTo>
                  <a:pt x="1" y="490"/>
                </a:lnTo>
                <a:lnTo>
                  <a:pt x="80" y="492"/>
                </a:lnTo>
                <a:lnTo>
                  <a:pt x="103" y="3"/>
                </a:lnTo>
                <a:lnTo>
                  <a:pt x="22"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3" name="Google Shape;313;p19"/>
          <p:cNvSpPr/>
          <p:nvPr/>
        </p:nvSpPr>
        <p:spPr>
          <a:xfrm>
            <a:off x="4508594" y="3806816"/>
            <a:ext cx="3174813" cy="174347"/>
          </a:xfrm>
          <a:custGeom>
            <a:avLst/>
            <a:gdLst/>
            <a:ahLst/>
            <a:cxnLst/>
            <a:rect l="l" t="t" r="r" b="b"/>
            <a:pathLst>
              <a:path w="12674" h="696" extrusionOk="0">
                <a:moveTo>
                  <a:pt x="3" y="1"/>
                </a:moveTo>
                <a:lnTo>
                  <a:pt x="1" y="80"/>
                </a:lnTo>
                <a:lnTo>
                  <a:pt x="490" y="103"/>
                </a:lnTo>
                <a:lnTo>
                  <a:pt x="493" y="25"/>
                </a:lnTo>
                <a:lnTo>
                  <a:pt x="3" y="1"/>
                </a:lnTo>
                <a:close/>
                <a:moveTo>
                  <a:pt x="12183" y="593"/>
                </a:moveTo>
                <a:lnTo>
                  <a:pt x="12181" y="672"/>
                </a:lnTo>
                <a:lnTo>
                  <a:pt x="12670" y="696"/>
                </a:lnTo>
                <a:lnTo>
                  <a:pt x="12673" y="617"/>
                </a:lnTo>
                <a:lnTo>
                  <a:pt x="12183" y="593"/>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4" name="Google Shape;314;p19"/>
          <p:cNvSpPr/>
          <p:nvPr/>
        </p:nvSpPr>
        <p:spPr>
          <a:xfrm>
            <a:off x="6712978" y="2453124"/>
            <a:ext cx="70140" cy="119739"/>
          </a:xfrm>
          <a:custGeom>
            <a:avLst/>
            <a:gdLst/>
            <a:ahLst/>
            <a:cxnLst/>
            <a:rect l="l" t="t" r="r" b="b"/>
            <a:pathLst>
              <a:path w="280" h="478" extrusionOk="0">
                <a:moveTo>
                  <a:pt x="209" y="1"/>
                </a:moveTo>
                <a:lnTo>
                  <a:pt x="1" y="443"/>
                </a:lnTo>
                <a:lnTo>
                  <a:pt x="72" y="477"/>
                </a:lnTo>
                <a:lnTo>
                  <a:pt x="280" y="35"/>
                </a:lnTo>
                <a:lnTo>
                  <a:pt x="20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5" name="Google Shape;315;p19"/>
          <p:cNvSpPr/>
          <p:nvPr/>
        </p:nvSpPr>
        <p:spPr>
          <a:xfrm>
            <a:off x="4655135" y="3206121"/>
            <a:ext cx="2881731" cy="1375235"/>
          </a:xfrm>
          <a:custGeom>
            <a:avLst/>
            <a:gdLst/>
            <a:ahLst/>
            <a:cxnLst/>
            <a:rect l="l" t="t" r="r" b="b"/>
            <a:pathLst>
              <a:path w="11504" h="5490" extrusionOk="0">
                <a:moveTo>
                  <a:pt x="34" y="1"/>
                </a:moveTo>
                <a:lnTo>
                  <a:pt x="0" y="74"/>
                </a:lnTo>
                <a:lnTo>
                  <a:pt x="442" y="282"/>
                </a:lnTo>
                <a:lnTo>
                  <a:pt x="477" y="211"/>
                </a:lnTo>
                <a:lnTo>
                  <a:pt x="34" y="1"/>
                </a:lnTo>
                <a:close/>
                <a:moveTo>
                  <a:pt x="11061" y="5210"/>
                </a:moveTo>
                <a:lnTo>
                  <a:pt x="11027" y="5281"/>
                </a:lnTo>
                <a:lnTo>
                  <a:pt x="11469" y="5489"/>
                </a:lnTo>
                <a:lnTo>
                  <a:pt x="11504" y="5418"/>
                </a:lnTo>
                <a:lnTo>
                  <a:pt x="11061" y="521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6" name="Google Shape;316;p19"/>
          <p:cNvSpPr/>
          <p:nvPr/>
        </p:nvSpPr>
        <p:spPr>
          <a:xfrm>
            <a:off x="5021113" y="2710888"/>
            <a:ext cx="97193" cy="104457"/>
          </a:xfrm>
          <a:custGeom>
            <a:avLst/>
            <a:gdLst/>
            <a:ahLst/>
            <a:cxnLst/>
            <a:rect l="l" t="t" r="r" b="b"/>
            <a:pathLst>
              <a:path w="388" h="417" extrusionOk="0">
                <a:moveTo>
                  <a:pt x="58" y="1"/>
                </a:moveTo>
                <a:lnTo>
                  <a:pt x="0" y="53"/>
                </a:lnTo>
                <a:lnTo>
                  <a:pt x="329" y="417"/>
                </a:lnTo>
                <a:lnTo>
                  <a:pt x="387" y="364"/>
                </a:lnTo>
                <a:lnTo>
                  <a:pt x="5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7" name="Google Shape;317;p19"/>
          <p:cNvSpPr/>
          <p:nvPr/>
        </p:nvSpPr>
        <p:spPr>
          <a:xfrm>
            <a:off x="5550415" y="2395008"/>
            <a:ext cx="60371" cy="122243"/>
          </a:xfrm>
          <a:custGeom>
            <a:avLst/>
            <a:gdLst/>
            <a:ahLst/>
            <a:cxnLst/>
            <a:rect l="l" t="t" r="r" b="b"/>
            <a:pathLst>
              <a:path w="241" h="488" extrusionOk="0">
                <a:moveTo>
                  <a:pt x="75" y="1"/>
                </a:moveTo>
                <a:lnTo>
                  <a:pt x="1" y="27"/>
                </a:lnTo>
                <a:lnTo>
                  <a:pt x="164" y="488"/>
                </a:lnTo>
                <a:lnTo>
                  <a:pt x="241" y="462"/>
                </a:lnTo>
                <a:lnTo>
                  <a:pt x="75"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8" name="Google Shape;318;p19"/>
          <p:cNvSpPr/>
          <p:nvPr/>
        </p:nvSpPr>
        <p:spPr>
          <a:xfrm>
            <a:off x="4597020" y="3348655"/>
            <a:ext cx="2997961" cy="1090920"/>
          </a:xfrm>
          <a:custGeom>
            <a:avLst/>
            <a:gdLst/>
            <a:ahLst/>
            <a:cxnLst/>
            <a:rect l="l" t="t" r="r" b="b"/>
            <a:pathLst>
              <a:path w="11968" h="4355" extrusionOk="0">
                <a:moveTo>
                  <a:pt x="11941" y="0"/>
                </a:moveTo>
                <a:lnTo>
                  <a:pt x="11480" y="164"/>
                </a:lnTo>
                <a:lnTo>
                  <a:pt x="11507" y="240"/>
                </a:lnTo>
                <a:lnTo>
                  <a:pt x="11967" y="74"/>
                </a:lnTo>
                <a:lnTo>
                  <a:pt x="11941" y="0"/>
                </a:lnTo>
                <a:close/>
                <a:moveTo>
                  <a:pt x="461" y="4115"/>
                </a:moveTo>
                <a:lnTo>
                  <a:pt x="1" y="4281"/>
                </a:lnTo>
                <a:lnTo>
                  <a:pt x="27" y="4354"/>
                </a:lnTo>
                <a:lnTo>
                  <a:pt x="488" y="4191"/>
                </a:lnTo>
                <a:lnTo>
                  <a:pt x="461" y="4115"/>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9" name="Google Shape;319;p19"/>
          <p:cNvSpPr/>
          <p:nvPr/>
        </p:nvSpPr>
        <p:spPr>
          <a:xfrm>
            <a:off x="5021113" y="2710888"/>
            <a:ext cx="97193" cy="104457"/>
          </a:xfrm>
          <a:custGeom>
            <a:avLst/>
            <a:gdLst/>
            <a:ahLst/>
            <a:cxnLst/>
            <a:rect l="l" t="t" r="r" b="b"/>
            <a:pathLst>
              <a:path w="388" h="417" extrusionOk="0">
                <a:moveTo>
                  <a:pt x="58" y="1"/>
                </a:moveTo>
                <a:lnTo>
                  <a:pt x="0" y="53"/>
                </a:lnTo>
                <a:lnTo>
                  <a:pt x="329" y="417"/>
                </a:lnTo>
                <a:lnTo>
                  <a:pt x="387" y="361"/>
                </a:lnTo>
                <a:lnTo>
                  <a:pt x="5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0" name="Google Shape;320;p19"/>
          <p:cNvSpPr/>
          <p:nvPr/>
        </p:nvSpPr>
        <p:spPr>
          <a:xfrm>
            <a:off x="4912898" y="2819104"/>
            <a:ext cx="2366205" cy="2150025"/>
          </a:xfrm>
          <a:custGeom>
            <a:avLst/>
            <a:gdLst/>
            <a:ahLst/>
            <a:cxnLst/>
            <a:rect l="l" t="t" r="r" b="b"/>
            <a:pathLst>
              <a:path w="9446" h="8583" extrusionOk="0">
                <a:moveTo>
                  <a:pt x="9393" y="1"/>
                </a:moveTo>
                <a:lnTo>
                  <a:pt x="9030" y="330"/>
                </a:lnTo>
                <a:lnTo>
                  <a:pt x="9082" y="387"/>
                </a:lnTo>
                <a:lnTo>
                  <a:pt x="9445" y="58"/>
                </a:lnTo>
                <a:lnTo>
                  <a:pt x="9393" y="1"/>
                </a:lnTo>
                <a:close/>
                <a:moveTo>
                  <a:pt x="364" y="8195"/>
                </a:moveTo>
                <a:lnTo>
                  <a:pt x="0" y="8524"/>
                </a:lnTo>
                <a:lnTo>
                  <a:pt x="53" y="8582"/>
                </a:lnTo>
                <a:lnTo>
                  <a:pt x="416" y="8253"/>
                </a:lnTo>
                <a:lnTo>
                  <a:pt x="364" y="8195"/>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1" name="Google Shape;321;p19"/>
          <p:cNvSpPr/>
          <p:nvPr/>
        </p:nvSpPr>
        <p:spPr>
          <a:xfrm>
            <a:off x="6233774" y="2314098"/>
            <a:ext cx="31813" cy="124247"/>
          </a:xfrm>
          <a:custGeom>
            <a:avLst/>
            <a:gdLst/>
            <a:ahLst/>
            <a:cxnLst/>
            <a:rect l="l" t="t" r="r" b="b"/>
            <a:pathLst>
              <a:path w="127" h="496" extrusionOk="0">
                <a:moveTo>
                  <a:pt x="48" y="0"/>
                </a:moveTo>
                <a:lnTo>
                  <a:pt x="0" y="487"/>
                </a:lnTo>
                <a:lnTo>
                  <a:pt x="79" y="495"/>
                </a:lnTo>
                <a:lnTo>
                  <a:pt x="126" y="8"/>
                </a:lnTo>
                <a:lnTo>
                  <a:pt x="48"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2" name="Google Shape;322;p19"/>
          <p:cNvSpPr/>
          <p:nvPr/>
        </p:nvSpPr>
        <p:spPr>
          <a:xfrm>
            <a:off x="4514606" y="3723149"/>
            <a:ext cx="3162789" cy="341179"/>
          </a:xfrm>
          <a:custGeom>
            <a:avLst/>
            <a:gdLst/>
            <a:ahLst/>
            <a:cxnLst/>
            <a:rect l="l" t="t" r="r" b="b"/>
            <a:pathLst>
              <a:path w="12626" h="1362" extrusionOk="0">
                <a:moveTo>
                  <a:pt x="8" y="1"/>
                </a:moveTo>
                <a:lnTo>
                  <a:pt x="1" y="79"/>
                </a:lnTo>
                <a:lnTo>
                  <a:pt x="488" y="130"/>
                </a:lnTo>
                <a:lnTo>
                  <a:pt x="495" y="51"/>
                </a:lnTo>
                <a:lnTo>
                  <a:pt x="8" y="1"/>
                </a:lnTo>
                <a:close/>
                <a:moveTo>
                  <a:pt x="12138" y="1235"/>
                </a:moveTo>
                <a:lnTo>
                  <a:pt x="12131" y="1314"/>
                </a:lnTo>
                <a:lnTo>
                  <a:pt x="12617" y="1361"/>
                </a:lnTo>
                <a:lnTo>
                  <a:pt x="12625" y="1282"/>
                </a:lnTo>
                <a:lnTo>
                  <a:pt x="12138" y="1235"/>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3" name="Google Shape;323;p19"/>
          <p:cNvSpPr/>
          <p:nvPr/>
        </p:nvSpPr>
        <p:spPr>
          <a:xfrm>
            <a:off x="6782366" y="2491451"/>
            <a:ext cx="75901" cy="117484"/>
          </a:xfrm>
          <a:custGeom>
            <a:avLst/>
            <a:gdLst/>
            <a:ahLst/>
            <a:cxnLst/>
            <a:rect l="l" t="t" r="r" b="b"/>
            <a:pathLst>
              <a:path w="303" h="469" extrusionOk="0">
                <a:moveTo>
                  <a:pt x="232" y="0"/>
                </a:moveTo>
                <a:lnTo>
                  <a:pt x="0" y="432"/>
                </a:lnTo>
                <a:lnTo>
                  <a:pt x="71" y="469"/>
                </a:lnTo>
                <a:lnTo>
                  <a:pt x="303" y="40"/>
                </a:lnTo>
                <a:lnTo>
                  <a:pt x="232"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4" name="Google Shape;324;p19"/>
          <p:cNvSpPr/>
          <p:nvPr/>
        </p:nvSpPr>
        <p:spPr>
          <a:xfrm>
            <a:off x="4691958" y="3131725"/>
            <a:ext cx="2807333" cy="1524031"/>
          </a:xfrm>
          <a:custGeom>
            <a:avLst/>
            <a:gdLst/>
            <a:ahLst/>
            <a:cxnLst/>
            <a:rect l="l" t="t" r="r" b="b"/>
            <a:pathLst>
              <a:path w="11207" h="6084" extrusionOk="0">
                <a:moveTo>
                  <a:pt x="40" y="0"/>
                </a:moveTo>
                <a:lnTo>
                  <a:pt x="1" y="71"/>
                </a:lnTo>
                <a:lnTo>
                  <a:pt x="432" y="303"/>
                </a:lnTo>
                <a:lnTo>
                  <a:pt x="472" y="235"/>
                </a:lnTo>
                <a:lnTo>
                  <a:pt x="40" y="0"/>
                </a:lnTo>
                <a:close/>
                <a:moveTo>
                  <a:pt x="10778" y="5784"/>
                </a:moveTo>
                <a:lnTo>
                  <a:pt x="10738" y="5852"/>
                </a:lnTo>
                <a:lnTo>
                  <a:pt x="11170" y="6084"/>
                </a:lnTo>
                <a:lnTo>
                  <a:pt x="11207" y="6015"/>
                </a:lnTo>
                <a:lnTo>
                  <a:pt x="10778" y="5784"/>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5" name="Google Shape;325;p19"/>
          <p:cNvSpPr/>
          <p:nvPr/>
        </p:nvSpPr>
        <p:spPr>
          <a:xfrm>
            <a:off x="5083738" y="2656780"/>
            <a:ext cx="93185" cy="108465"/>
          </a:xfrm>
          <a:custGeom>
            <a:avLst/>
            <a:gdLst/>
            <a:ahLst/>
            <a:cxnLst/>
            <a:rect l="l" t="t" r="r" b="b"/>
            <a:pathLst>
              <a:path w="372" h="433" extrusionOk="0">
                <a:moveTo>
                  <a:pt x="61" y="1"/>
                </a:moveTo>
                <a:lnTo>
                  <a:pt x="0" y="51"/>
                </a:lnTo>
                <a:lnTo>
                  <a:pt x="311" y="433"/>
                </a:lnTo>
                <a:lnTo>
                  <a:pt x="371" y="380"/>
                </a:lnTo>
                <a:lnTo>
                  <a:pt x="6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6" name="Google Shape;326;p19"/>
          <p:cNvSpPr/>
          <p:nvPr/>
        </p:nvSpPr>
        <p:spPr>
          <a:xfrm>
            <a:off x="5631577" y="2368707"/>
            <a:ext cx="54359" cy="123496"/>
          </a:xfrm>
          <a:custGeom>
            <a:avLst/>
            <a:gdLst/>
            <a:ahLst/>
            <a:cxnLst/>
            <a:rect l="l" t="t" r="r" b="b"/>
            <a:pathLst>
              <a:path w="217" h="493" extrusionOk="0">
                <a:moveTo>
                  <a:pt x="77" y="1"/>
                </a:moveTo>
                <a:lnTo>
                  <a:pt x="1" y="24"/>
                </a:lnTo>
                <a:lnTo>
                  <a:pt x="140" y="493"/>
                </a:lnTo>
                <a:lnTo>
                  <a:pt x="217" y="469"/>
                </a:lnTo>
                <a:lnTo>
                  <a:pt x="7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7" name="Google Shape;327;p19"/>
          <p:cNvSpPr/>
          <p:nvPr/>
        </p:nvSpPr>
        <p:spPr>
          <a:xfrm>
            <a:off x="4571218" y="3427813"/>
            <a:ext cx="3049313" cy="932604"/>
          </a:xfrm>
          <a:custGeom>
            <a:avLst/>
            <a:gdLst/>
            <a:ahLst/>
            <a:cxnLst/>
            <a:rect l="l" t="t" r="r" b="b"/>
            <a:pathLst>
              <a:path w="12173" h="3723" extrusionOk="0">
                <a:moveTo>
                  <a:pt x="12149" y="0"/>
                </a:moveTo>
                <a:lnTo>
                  <a:pt x="11681" y="142"/>
                </a:lnTo>
                <a:lnTo>
                  <a:pt x="11704" y="216"/>
                </a:lnTo>
                <a:lnTo>
                  <a:pt x="12173" y="77"/>
                </a:lnTo>
                <a:lnTo>
                  <a:pt x="12149" y="0"/>
                </a:lnTo>
                <a:close/>
                <a:moveTo>
                  <a:pt x="469" y="3504"/>
                </a:moveTo>
                <a:lnTo>
                  <a:pt x="1" y="3646"/>
                </a:lnTo>
                <a:lnTo>
                  <a:pt x="25" y="3722"/>
                </a:lnTo>
                <a:lnTo>
                  <a:pt x="493" y="3580"/>
                </a:lnTo>
                <a:lnTo>
                  <a:pt x="469" y="3504"/>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8" name="Google Shape;328;p19"/>
          <p:cNvSpPr/>
          <p:nvPr/>
        </p:nvSpPr>
        <p:spPr>
          <a:xfrm>
            <a:off x="5082485" y="2656279"/>
            <a:ext cx="93185" cy="107715"/>
          </a:xfrm>
          <a:custGeom>
            <a:avLst/>
            <a:gdLst/>
            <a:ahLst/>
            <a:cxnLst/>
            <a:rect l="l" t="t" r="r" b="b"/>
            <a:pathLst>
              <a:path w="372" h="430" extrusionOk="0">
                <a:moveTo>
                  <a:pt x="61" y="0"/>
                </a:moveTo>
                <a:lnTo>
                  <a:pt x="0" y="50"/>
                </a:lnTo>
                <a:lnTo>
                  <a:pt x="311" y="429"/>
                </a:lnTo>
                <a:lnTo>
                  <a:pt x="371" y="379"/>
                </a:lnTo>
                <a:lnTo>
                  <a:pt x="61"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9" name="Google Shape;329;p19"/>
          <p:cNvSpPr/>
          <p:nvPr/>
        </p:nvSpPr>
        <p:spPr>
          <a:xfrm>
            <a:off x="4858289" y="2881728"/>
            <a:ext cx="2475423" cy="2024025"/>
          </a:xfrm>
          <a:custGeom>
            <a:avLst/>
            <a:gdLst/>
            <a:ahLst/>
            <a:cxnLst/>
            <a:rect l="l" t="t" r="r" b="b"/>
            <a:pathLst>
              <a:path w="9882" h="8080" extrusionOk="0">
                <a:moveTo>
                  <a:pt x="9832" y="1"/>
                </a:moveTo>
                <a:lnTo>
                  <a:pt x="9450" y="311"/>
                </a:lnTo>
                <a:lnTo>
                  <a:pt x="9500" y="374"/>
                </a:lnTo>
                <a:lnTo>
                  <a:pt x="9882" y="64"/>
                </a:lnTo>
                <a:lnTo>
                  <a:pt x="9832" y="1"/>
                </a:lnTo>
                <a:close/>
                <a:moveTo>
                  <a:pt x="382" y="7708"/>
                </a:moveTo>
                <a:lnTo>
                  <a:pt x="0" y="8019"/>
                </a:lnTo>
                <a:lnTo>
                  <a:pt x="53" y="8079"/>
                </a:lnTo>
                <a:lnTo>
                  <a:pt x="432" y="7771"/>
                </a:lnTo>
                <a:lnTo>
                  <a:pt x="382" y="7708"/>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0" name="Google Shape;330;p19"/>
          <p:cNvSpPr/>
          <p:nvPr/>
        </p:nvSpPr>
        <p:spPr>
          <a:xfrm>
            <a:off x="6304165" y="2321363"/>
            <a:ext cx="37825" cy="123996"/>
          </a:xfrm>
          <a:custGeom>
            <a:avLst/>
            <a:gdLst/>
            <a:ahLst/>
            <a:cxnLst/>
            <a:rect l="l" t="t" r="r" b="b"/>
            <a:pathLst>
              <a:path w="151" h="495" extrusionOk="0">
                <a:moveTo>
                  <a:pt x="72" y="0"/>
                </a:moveTo>
                <a:lnTo>
                  <a:pt x="1" y="482"/>
                </a:lnTo>
                <a:lnTo>
                  <a:pt x="77" y="495"/>
                </a:lnTo>
                <a:lnTo>
                  <a:pt x="151" y="11"/>
                </a:lnTo>
                <a:lnTo>
                  <a:pt x="72"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1" name="Google Shape;331;p19"/>
          <p:cNvSpPr/>
          <p:nvPr/>
        </p:nvSpPr>
        <p:spPr>
          <a:xfrm>
            <a:off x="4523874" y="3646749"/>
            <a:ext cx="3144253" cy="493983"/>
          </a:xfrm>
          <a:custGeom>
            <a:avLst/>
            <a:gdLst/>
            <a:ahLst/>
            <a:cxnLst/>
            <a:rect l="l" t="t" r="r" b="b"/>
            <a:pathLst>
              <a:path w="12552" h="1972" extrusionOk="0">
                <a:moveTo>
                  <a:pt x="11" y="0"/>
                </a:moveTo>
                <a:lnTo>
                  <a:pt x="0" y="79"/>
                </a:lnTo>
                <a:lnTo>
                  <a:pt x="482" y="153"/>
                </a:lnTo>
                <a:lnTo>
                  <a:pt x="495" y="74"/>
                </a:lnTo>
                <a:lnTo>
                  <a:pt x="11" y="0"/>
                </a:lnTo>
                <a:close/>
                <a:moveTo>
                  <a:pt x="12070" y="1819"/>
                </a:moveTo>
                <a:lnTo>
                  <a:pt x="12057" y="1898"/>
                </a:lnTo>
                <a:lnTo>
                  <a:pt x="12541" y="1972"/>
                </a:lnTo>
                <a:lnTo>
                  <a:pt x="12552" y="1893"/>
                </a:lnTo>
                <a:lnTo>
                  <a:pt x="12070" y="1819"/>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2" name="Google Shape;332;p19"/>
          <p:cNvSpPr/>
          <p:nvPr/>
        </p:nvSpPr>
        <p:spPr>
          <a:xfrm>
            <a:off x="6844990" y="2527772"/>
            <a:ext cx="80660" cy="115480"/>
          </a:xfrm>
          <a:custGeom>
            <a:avLst/>
            <a:gdLst/>
            <a:ahLst/>
            <a:cxnLst/>
            <a:rect l="l" t="t" r="r" b="b"/>
            <a:pathLst>
              <a:path w="322" h="461" extrusionOk="0">
                <a:moveTo>
                  <a:pt x="253" y="0"/>
                </a:moveTo>
                <a:lnTo>
                  <a:pt x="0" y="419"/>
                </a:lnTo>
                <a:lnTo>
                  <a:pt x="69" y="461"/>
                </a:lnTo>
                <a:lnTo>
                  <a:pt x="321" y="40"/>
                </a:lnTo>
                <a:lnTo>
                  <a:pt x="25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3" name="Google Shape;333;p19"/>
          <p:cNvSpPr/>
          <p:nvPr/>
        </p:nvSpPr>
        <p:spPr>
          <a:xfrm>
            <a:off x="4730284" y="3065091"/>
            <a:ext cx="2731432" cy="1657296"/>
          </a:xfrm>
          <a:custGeom>
            <a:avLst/>
            <a:gdLst/>
            <a:ahLst/>
            <a:cxnLst/>
            <a:rect l="l" t="t" r="r" b="b"/>
            <a:pathLst>
              <a:path w="10904" h="6616" extrusionOk="0">
                <a:moveTo>
                  <a:pt x="40" y="0"/>
                </a:moveTo>
                <a:lnTo>
                  <a:pt x="0" y="69"/>
                </a:lnTo>
                <a:lnTo>
                  <a:pt x="419" y="322"/>
                </a:lnTo>
                <a:lnTo>
                  <a:pt x="461" y="253"/>
                </a:lnTo>
                <a:lnTo>
                  <a:pt x="40" y="0"/>
                </a:lnTo>
                <a:close/>
                <a:moveTo>
                  <a:pt x="10485" y="6297"/>
                </a:moveTo>
                <a:lnTo>
                  <a:pt x="10443" y="6363"/>
                </a:lnTo>
                <a:lnTo>
                  <a:pt x="10864" y="6616"/>
                </a:lnTo>
                <a:lnTo>
                  <a:pt x="10904" y="6547"/>
                </a:lnTo>
                <a:lnTo>
                  <a:pt x="10485" y="6297"/>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4" name="Google Shape;334;p19"/>
          <p:cNvSpPr/>
          <p:nvPr/>
        </p:nvSpPr>
        <p:spPr>
          <a:xfrm>
            <a:off x="5145611" y="2611439"/>
            <a:ext cx="89428" cy="110971"/>
          </a:xfrm>
          <a:custGeom>
            <a:avLst/>
            <a:gdLst/>
            <a:ahLst/>
            <a:cxnLst/>
            <a:rect l="l" t="t" r="r" b="b"/>
            <a:pathLst>
              <a:path w="357" h="443" extrusionOk="0">
                <a:moveTo>
                  <a:pt x="64" y="0"/>
                </a:moveTo>
                <a:lnTo>
                  <a:pt x="1" y="48"/>
                </a:lnTo>
                <a:lnTo>
                  <a:pt x="293" y="443"/>
                </a:lnTo>
                <a:lnTo>
                  <a:pt x="356" y="395"/>
                </a:lnTo>
                <a:lnTo>
                  <a:pt x="6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5" name="Google Shape;335;p19"/>
          <p:cNvSpPr/>
          <p:nvPr/>
        </p:nvSpPr>
        <p:spPr>
          <a:xfrm>
            <a:off x="5704222" y="2350921"/>
            <a:ext cx="49097" cy="123496"/>
          </a:xfrm>
          <a:custGeom>
            <a:avLst/>
            <a:gdLst/>
            <a:ahLst/>
            <a:cxnLst/>
            <a:rect l="l" t="t" r="r" b="b"/>
            <a:pathLst>
              <a:path w="196" h="493" extrusionOk="0">
                <a:moveTo>
                  <a:pt x="77" y="1"/>
                </a:moveTo>
                <a:lnTo>
                  <a:pt x="0" y="19"/>
                </a:lnTo>
                <a:lnTo>
                  <a:pt x="116" y="493"/>
                </a:lnTo>
                <a:lnTo>
                  <a:pt x="195" y="474"/>
                </a:lnTo>
                <a:lnTo>
                  <a:pt x="7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6" name="Google Shape;336;p19"/>
          <p:cNvSpPr/>
          <p:nvPr/>
        </p:nvSpPr>
        <p:spPr>
          <a:xfrm>
            <a:off x="4551428" y="3502211"/>
            <a:ext cx="3088893" cy="783559"/>
          </a:xfrm>
          <a:custGeom>
            <a:avLst/>
            <a:gdLst/>
            <a:ahLst/>
            <a:cxnLst/>
            <a:rect l="l" t="t" r="r" b="b"/>
            <a:pathLst>
              <a:path w="12331" h="3128" extrusionOk="0">
                <a:moveTo>
                  <a:pt x="12313" y="1"/>
                </a:moveTo>
                <a:lnTo>
                  <a:pt x="11836" y="117"/>
                </a:lnTo>
                <a:lnTo>
                  <a:pt x="11857" y="195"/>
                </a:lnTo>
                <a:lnTo>
                  <a:pt x="12331" y="77"/>
                </a:lnTo>
                <a:lnTo>
                  <a:pt x="12313" y="1"/>
                </a:lnTo>
                <a:close/>
                <a:moveTo>
                  <a:pt x="475" y="2933"/>
                </a:moveTo>
                <a:lnTo>
                  <a:pt x="1" y="3052"/>
                </a:lnTo>
                <a:lnTo>
                  <a:pt x="19" y="3128"/>
                </a:lnTo>
                <a:lnTo>
                  <a:pt x="496" y="3012"/>
                </a:lnTo>
                <a:lnTo>
                  <a:pt x="475" y="2933"/>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7" name="Google Shape;337;p19"/>
          <p:cNvSpPr/>
          <p:nvPr/>
        </p:nvSpPr>
        <p:spPr>
          <a:xfrm>
            <a:off x="5146362" y="2610187"/>
            <a:ext cx="88676" cy="110971"/>
          </a:xfrm>
          <a:custGeom>
            <a:avLst/>
            <a:gdLst/>
            <a:ahLst/>
            <a:cxnLst/>
            <a:rect l="l" t="t" r="r" b="b"/>
            <a:pathLst>
              <a:path w="354" h="443" extrusionOk="0">
                <a:moveTo>
                  <a:pt x="64" y="0"/>
                </a:moveTo>
                <a:lnTo>
                  <a:pt x="0" y="47"/>
                </a:lnTo>
                <a:lnTo>
                  <a:pt x="290" y="442"/>
                </a:lnTo>
                <a:lnTo>
                  <a:pt x="353" y="395"/>
                </a:lnTo>
                <a:lnTo>
                  <a:pt x="6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8" name="Google Shape;338;p19"/>
          <p:cNvSpPr/>
          <p:nvPr/>
        </p:nvSpPr>
        <p:spPr>
          <a:xfrm>
            <a:off x="4811947" y="2942347"/>
            <a:ext cx="2568107" cy="1902784"/>
          </a:xfrm>
          <a:custGeom>
            <a:avLst/>
            <a:gdLst/>
            <a:ahLst/>
            <a:cxnLst/>
            <a:rect l="l" t="t" r="r" b="b"/>
            <a:pathLst>
              <a:path w="10252" h="7596" extrusionOk="0">
                <a:moveTo>
                  <a:pt x="10204" y="1"/>
                </a:moveTo>
                <a:lnTo>
                  <a:pt x="9812" y="293"/>
                </a:lnTo>
                <a:lnTo>
                  <a:pt x="9859" y="356"/>
                </a:lnTo>
                <a:lnTo>
                  <a:pt x="10251" y="67"/>
                </a:lnTo>
                <a:lnTo>
                  <a:pt x="10204" y="1"/>
                </a:lnTo>
                <a:close/>
                <a:moveTo>
                  <a:pt x="393" y="7242"/>
                </a:moveTo>
                <a:lnTo>
                  <a:pt x="1" y="7532"/>
                </a:lnTo>
                <a:lnTo>
                  <a:pt x="45" y="7595"/>
                </a:lnTo>
                <a:lnTo>
                  <a:pt x="440" y="7306"/>
                </a:lnTo>
                <a:lnTo>
                  <a:pt x="393" y="7242"/>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9" name="Google Shape;339;p19"/>
          <p:cNvSpPr/>
          <p:nvPr/>
        </p:nvSpPr>
        <p:spPr>
          <a:xfrm>
            <a:off x="5776114" y="2333887"/>
            <a:ext cx="60871" cy="197893"/>
          </a:xfrm>
          <a:custGeom>
            <a:avLst/>
            <a:gdLst/>
            <a:ahLst/>
            <a:cxnLst/>
            <a:rect l="l" t="t" r="r" b="b"/>
            <a:pathLst>
              <a:path w="243" h="790" extrusionOk="0">
                <a:moveTo>
                  <a:pt x="87" y="0"/>
                </a:moveTo>
                <a:lnTo>
                  <a:pt x="0" y="19"/>
                </a:lnTo>
                <a:lnTo>
                  <a:pt x="156" y="790"/>
                </a:lnTo>
                <a:lnTo>
                  <a:pt x="242" y="774"/>
                </a:lnTo>
                <a:lnTo>
                  <a:pt x="87"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1" name="Google Shape;341;p19"/>
          <p:cNvSpPr/>
          <p:nvPr/>
        </p:nvSpPr>
        <p:spPr>
          <a:xfrm>
            <a:off x="6355767" y="2335140"/>
            <a:ext cx="60120" cy="198144"/>
          </a:xfrm>
          <a:custGeom>
            <a:avLst/>
            <a:gdLst/>
            <a:ahLst/>
            <a:cxnLst/>
            <a:rect l="l" t="t" r="r" b="b"/>
            <a:pathLst>
              <a:path w="240" h="791" extrusionOk="0">
                <a:moveTo>
                  <a:pt x="153" y="0"/>
                </a:moveTo>
                <a:lnTo>
                  <a:pt x="0" y="772"/>
                </a:lnTo>
                <a:lnTo>
                  <a:pt x="87" y="790"/>
                </a:lnTo>
                <a:lnTo>
                  <a:pt x="240" y="16"/>
                </a:lnTo>
                <a:lnTo>
                  <a:pt x="15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2" name="Google Shape;342;p19"/>
          <p:cNvSpPr/>
          <p:nvPr/>
        </p:nvSpPr>
        <p:spPr>
          <a:xfrm>
            <a:off x="4535648" y="3572851"/>
            <a:ext cx="3120705" cy="641776"/>
          </a:xfrm>
          <a:custGeom>
            <a:avLst/>
            <a:gdLst/>
            <a:ahLst/>
            <a:cxnLst/>
            <a:rect l="l" t="t" r="r" b="b"/>
            <a:pathLst>
              <a:path w="12458" h="2562" extrusionOk="0">
                <a:moveTo>
                  <a:pt x="17" y="0"/>
                </a:moveTo>
                <a:lnTo>
                  <a:pt x="1" y="87"/>
                </a:lnTo>
                <a:lnTo>
                  <a:pt x="772" y="243"/>
                </a:lnTo>
                <a:lnTo>
                  <a:pt x="790" y="156"/>
                </a:lnTo>
                <a:lnTo>
                  <a:pt x="17" y="0"/>
                </a:lnTo>
                <a:close/>
                <a:moveTo>
                  <a:pt x="11686" y="2322"/>
                </a:moveTo>
                <a:lnTo>
                  <a:pt x="11667" y="2409"/>
                </a:lnTo>
                <a:lnTo>
                  <a:pt x="12441" y="2562"/>
                </a:lnTo>
                <a:lnTo>
                  <a:pt x="12457" y="2475"/>
                </a:lnTo>
                <a:lnTo>
                  <a:pt x="11686" y="2322"/>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3" name="Google Shape;343;p19"/>
          <p:cNvSpPr/>
          <p:nvPr/>
        </p:nvSpPr>
        <p:spPr>
          <a:xfrm>
            <a:off x="4768611" y="3001715"/>
            <a:ext cx="2654279" cy="1784048"/>
          </a:xfrm>
          <a:custGeom>
            <a:avLst/>
            <a:gdLst/>
            <a:ahLst/>
            <a:cxnLst/>
            <a:rect l="l" t="t" r="r" b="b"/>
            <a:pathLst>
              <a:path w="10596" h="7122" extrusionOk="0">
                <a:moveTo>
                  <a:pt x="50" y="1"/>
                </a:moveTo>
                <a:lnTo>
                  <a:pt x="0" y="74"/>
                </a:lnTo>
                <a:lnTo>
                  <a:pt x="655" y="514"/>
                </a:lnTo>
                <a:lnTo>
                  <a:pt x="705" y="440"/>
                </a:lnTo>
                <a:lnTo>
                  <a:pt x="50" y="1"/>
                </a:lnTo>
                <a:close/>
                <a:moveTo>
                  <a:pt x="9940" y="6611"/>
                </a:moveTo>
                <a:lnTo>
                  <a:pt x="9892" y="6684"/>
                </a:lnTo>
                <a:lnTo>
                  <a:pt x="10548" y="7121"/>
                </a:lnTo>
                <a:lnTo>
                  <a:pt x="10595" y="7048"/>
                </a:lnTo>
                <a:lnTo>
                  <a:pt x="9940" y="661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4" name="Google Shape;344;p19"/>
          <p:cNvSpPr/>
          <p:nvPr/>
        </p:nvSpPr>
        <p:spPr>
          <a:xfrm>
            <a:off x="5202975" y="2565349"/>
            <a:ext cx="128255" cy="176852"/>
          </a:xfrm>
          <a:custGeom>
            <a:avLst/>
            <a:gdLst/>
            <a:ahLst/>
            <a:cxnLst/>
            <a:rect l="l" t="t" r="r" b="b"/>
            <a:pathLst>
              <a:path w="512" h="706" extrusionOk="0">
                <a:moveTo>
                  <a:pt x="74" y="0"/>
                </a:moveTo>
                <a:lnTo>
                  <a:pt x="1" y="50"/>
                </a:lnTo>
                <a:lnTo>
                  <a:pt x="438" y="706"/>
                </a:lnTo>
                <a:lnTo>
                  <a:pt x="511" y="656"/>
                </a:lnTo>
                <a:lnTo>
                  <a:pt x="7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6" name="Google Shape;346;p19"/>
          <p:cNvSpPr/>
          <p:nvPr/>
        </p:nvSpPr>
        <p:spPr>
          <a:xfrm>
            <a:off x="4768611" y="3001715"/>
            <a:ext cx="2654279" cy="1784048"/>
          </a:xfrm>
          <a:custGeom>
            <a:avLst/>
            <a:gdLst/>
            <a:ahLst/>
            <a:cxnLst/>
            <a:rect l="l" t="t" r="r" b="b"/>
            <a:pathLst>
              <a:path w="10596" h="7122" extrusionOk="0">
                <a:moveTo>
                  <a:pt x="50" y="1"/>
                </a:moveTo>
                <a:lnTo>
                  <a:pt x="0" y="74"/>
                </a:lnTo>
                <a:lnTo>
                  <a:pt x="655" y="514"/>
                </a:lnTo>
                <a:lnTo>
                  <a:pt x="705" y="440"/>
                </a:lnTo>
                <a:lnTo>
                  <a:pt x="50" y="1"/>
                </a:lnTo>
                <a:close/>
                <a:moveTo>
                  <a:pt x="9940" y="6611"/>
                </a:moveTo>
                <a:lnTo>
                  <a:pt x="9892" y="6684"/>
                </a:lnTo>
                <a:lnTo>
                  <a:pt x="10548" y="7121"/>
                </a:lnTo>
                <a:lnTo>
                  <a:pt x="10595" y="7048"/>
                </a:lnTo>
                <a:lnTo>
                  <a:pt x="9940" y="661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7" name="Google Shape;347;p19"/>
          <p:cNvSpPr/>
          <p:nvPr/>
        </p:nvSpPr>
        <p:spPr>
          <a:xfrm>
            <a:off x="6860771" y="2565849"/>
            <a:ext cx="128255" cy="176351"/>
          </a:xfrm>
          <a:custGeom>
            <a:avLst/>
            <a:gdLst/>
            <a:ahLst/>
            <a:cxnLst/>
            <a:rect l="l" t="t" r="r" b="b"/>
            <a:pathLst>
              <a:path w="512" h="704" extrusionOk="0">
                <a:moveTo>
                  <a:pt x="437" y="1"/>
                </a:moveTo>
                <a:lnTo>
                  <a:pt x="1" y="656"/>
                </a:lnTo>
                <a:lnTo>
                  <a:pt x="74" y="704"/>
                </a:lnTo>
                <a:lnTo>
                  <a:pt x="511" y="48"/>
                </a:lnTo>
                <a:lnTo>
                  <a:pt x="43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8" name="Google Shape;348;p19"/>
          <p:cNvSpPr/>
          <p:nvPr/>
        </p:nvSpPr>
        <p:spPr>
          <a:xfrm>
            <a:off x="5851765" y="2321363"/>
            <a:ext cx="38076" cy="123996"/>
          </a:xfrm>
          <a:custGeom>
            <a:avLst/>
            <a:gdLst/>
            <a:ahLst/>
            <a:cxnLst/>
            <a:rect l="l" t="t" r="r" b="b"/>
            <a:pathLst>
              <a:path w="152" h="495" extrusionOk="0">
                <a:moveTo>
                  <a:pt x="80" y="0"/>
                </a:moveTo>
                <a:lnTo>
                  <a:pt x="1" y="11"/>
                </a:lnTo>
                <a:lnTo>
                  <a:pt x="75" y="495"/>
                </a:lnTo>
                <a:lnTo>
                  <a:pt x="151" y="484"/>
                </a:lnTo>
                <a:lnTo>
                  <a:pt x="8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9" name="Google Shape;349;p19"/>
          <p:cNvSpPr/>
          <p:nvPr/>
        </p:nvSpPr>
        <p:spPr>
          <a:xfrm>
            <a:off x="4523123" y="3650004"/>
            <a:ext cx="3145756" cy="488221"/>
          </a:xfrm>
          <a:custGeom>
            <a:avLst/>
            <a:gdLst/>
            <a:ahLst/>
            <a:cxnLst/>
            <a:rect l="l" t="t" r="r" b="b"/>
            <a:pathLst>
              <a:path w="12558" h="1949" extrusionOk="0">
                <a:moveTo>
                  <a:pt x="12544" y="0"/>
                </a:moveTo>
                <a:lnTo>
                  <a:pt x="12062" y="71"/>
                </a:lnTo>
                <a:lnTo>
                  <a:pt x="12073" y="150"/>
                </a:lnTo>
                <a:lnTo>
                  <a:pt x="12557" y="79"/>
                </a:lnTo>
                <a:lnTo>
                  <a:pt x="12544" y="0"/>
                </a:lnTo>
                <a:close/>
                <a:moveTo>
                  <a:pt x="485" y="1798"/>
                </a:moveTo>
                <a:lnTo>
                  <a:pt x="1" y="1869"/>
                </a:lnTo>
                <a:lnTo>
                  <a:pt x="11" y="1948"/>
                </a:lnTo>
                <a:lnTo>
                  <a:pt x="496" y="1875"/>
                </a:lnTo>
                <a:lnTo>
                  <a:pt x="485" y="1798"/>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0" name="Google Shape;350;p19"/>
          <p:cNvSpPr/>
          <p:nvPr/>
        </p:nvSpPr>
        <p:spPr>
          <a:xfrm>
            <a:off x="6441438" y="2349669"/>
            <a:ext cx="49097" cy="124247"/>
          </a:xfrm>
          <a:custGeom>
            <a:avLst/>
            <a:gdLst/>
            <a:ahLst/>
            <a:cxnLst/>
            <a:rect l="l" t="t" r="r" b="b"/>
            <a:pathLst>
              <a:path w="196" h="496" extrusionOk="0">
                <a:moveTo>
                  <a:pt x="116" y="0"/>
                </a:moveTo>
                <a:lnTo>
                  <a:pt x="0" y="477"/>
                </a:lnTo>
                <a:lnTo>
                  <a:pt x="77" y="495"/>
                </a:lnTo>
                <a:lnTo>
                  <a:pt x="195" y="21"/>
                </a:lnTo>
                <a:lnTo>
                  <a:pt x="116"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1" name="Google Shape;351;p19"/>
          <p:cNvSpPr/>
          <p:nvPr/>
        </p:nvSpPr>
        <p:spPr>
          <a:xfrm>
            <a:off x="4552180" y="3498953"/>
            <a:ext cx="3087640" cy="789571"/>
          </a:xfrm>
          <a:custGeom>
            <a:avLst/>
            <a:gdLst/>
            <a:ahLst/>
            <a:cxnLst/>
            <a:rect l="l" t="t" r="r" b="b"/>
            <a:pathLst>
              <a:path w="12326" h="3152" extrusionOk="0">
                <a:moveTo>
                  <a:pt x="19" y="1"/>
                </a:moveTo>
                <a:lnTo>
                  <a:pt x="1" y="79"/>
                </a:lnTo>
                <a:lnTo>
                  <a:pt x="474" y="198"/>
                </a:lnTo>
                <a:lnTo>
                  <a:pt x="493" y="119"/>
                </a:lnTo>
                <a:lnTo>
                  <a:pt x="19" y="1"/>
                </a:lnTo>
                <a:close/>
                <a:moveTo>
                  <a:pt x="11852" y="2957"/>
                </a:moveTo>
                <a:lnTo>
                  <a:pt x="11833" y="3033"/>
                </a:lnTo>
                <a:lnTo>
                  <a:pt x="12307" y="3151"/>
                </a:lnTo>
                <a:lnTo>
                  <a:pt x="12325" y="3075"/>
                </a:lnTo>
                <a:lnTo>
                  <a:pt x="11852" y="2957"/>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2" name="Google Shape;352;p19"/>
          <p:cNvSpPr/>
          <p:nvPr/>
        </p:nvSpPr>
        <p:spPr>
          <a:xfrm>
            <a:off x="4813450" y="2940343"/>
            <a:ext cx="2565101" cy="1907293"/>
          </a:xfrm>
          <a:custGeom>
            <a:avLst/>
            <a:gdLst/>
            <a:ahLst/>
            <a:cxnLst/>
            <a:rect l="l" t="t" r="r" b="b"/>
            <a:pathLst>
              <a:path w="10240" h="7614" extrusionOk="0">
                <a:moveTo>
                  <a:pt x="47" y="1"/>
                </a:moveTo>
                <a:lnTo>
                  <a:pt x="0" y="64"/>
                </a:lnTo>
                <a:lnTo>
                  <a:pt x="395" y="356"/>
                </a:lnTo>
                <a:lnTo>
                  <a:pt x="442" y="293"/>
                </a:lnTo>
                <a:lnTo>
                  <a:pt x="47" y="1"/>
                </a:lnTo>
                <a:close/>
                <a:moveTo>
                  <a:pt x="9845" y="7258"/>
                </a:moveTo>
                <a:lnTo>
                  <a:pt x="9798" y="7322"/>
                </a:lnTo>
                <a:lnTo>
                  <a:pt x="10193" y="7614"/>
                </a:lnTo>
                <a:lnTo>
                  <a:pt x="10240" y="7551"/>
                </a:lnTo>
                <a:lnTo>
                  <a:pt x="9845" y="7258"/>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3" name="Google Shape;353;p19"/>
          <p:cNvSpPr/>
          <p:nvPr/>
        </p:nvSpPr>
        <p:spPr>
          <a:xfrm>
            <a:off x="5270859" y="2525017"/>
            <a:ext cx="80160" cy="115731"/>
          </a:xfrm>
          <a:custGeom>
            <a:avLst/>
            <a:gdLst/>
            <a:ahLst/>
            <a:cxnLst/>
            <a:rect l="l" t="t" r="r" b="b"/>
            <a:pathLst>
              <a:path w="320" h="462" extrusionOk="0">
                <a:moveTo>
                  <a:pt x="69" y="1"/>
                </a:moveTo>
                <a:lnTo>
                  <a:pt x="1" y="43"/>
                </a:lnTo>
                <a:lnTo>
                  <a:pt x="251" y="461"/>
                </a:lnTo>
                <a:lnTo>
                  <a:pt x="319" y="422"/>
                </a:lnTo>
                <a:lnTo>
                  <a:pt x="6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4" name="Google Shape;354;p19"/>
          <p:cNvSpPr/>
          <p:nvPr/>
        </p:nvSpPr>
        <p:spPr>
          <a:xfrm>
            <a:off x="4729033" y="3067596"/>
            <a:ext cx="2733937" cy="1652787"/>
          </a:xfrm>
          <a:custGeom>
            <a:avLst/>
            <a:gdLst/>
            <a:ahLst/>
            <a:cxnLst/>
            <a:rect l="l" t="t" r="r" b="b"/>
            <a:pathLst>
              <a:path w="10914" h="6598" extrusionOk="0">
                <a:moveTo>
                  <a:pt x="10874" y="1"/>
                </a:moveTo>
                <a:lnTo>
                  <a:pt x="10453" y="254"/>
                </a:lnTo>
                <a:lnTo>
                  <a:pt x="10495" y="322"/>
                </a:lnTo>
                <a:lnTo>
                  <a:pt x="10914" y="69"/>
                </a:lnTo>
                <a:lnTo>
                  <a:pt x="10874" y="1"/>
                </a:lnTo>
                <a:close/>
                <a:moveTo>
                  <a:pt x="419" y="6277"/>
                </a:moveTo>
                <a:lnTo>
                  <a:pt x="0" y="6529"/>
                </a:lnTo>
                <a:lnTo>
                  <a:pt x="40" y="6598"/>
                </a:lnTo>
                <a:lnTo>
                  <a:pt x="461" y="6345"/>
                </a:lnTo>
                <a:lnTo>
                  <a:pt x="419" y="6277"/>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5" name="Google Shape;355;p19"/>
          <p:cNvSpPr/>
          <p:nvPr/>
        </p:nvSpPr>
        <p:spPr>
          <a:xfrm>
            <a:off x="4813450" y="2940343"/>
            <a:ext cx="2565101" cy="1907293"/>
          </a:xfrm>
          <a:custGeom>
            <a:avLst/>
            <a:gdLst/>
            <a:ahLst/>
            <a:cxnLst/>
            <a:rect l="l" t="t" r="r" b="b"/>
            <a:pathLst>
              <a:path w="10240" h="7614" extrusionOk="0">
                <a:moveTo>
                  <a:pt x="47" y="1"/>
                </a:moveTo>
                <a:lnTo>
                  <a:pt x="0" y="64"/>
                </a:lnTo>
                <a:lnTo>
                  <a:pt x="395" y="356"/>
                </a:lnTo>
                <a:lnTo>
                  <a:pt x="440" y="293"/>
                </a:lnTo>
                <a:lnTo>
                  <a:pt x="47" y="1"/>
                </a:lnTo>
                <a:close/>
                <a:moveTo>
                  <a:pt x="9845" y="7258"/>
                </a:moveTo>
                <a:lnTo>
                  <a:pt x="9798" y="7322"/>
                </a:lnTo>
                <a:lnTo>
                  <a:pt x="10193" y="7614"/>
                </a:lnTo>
                <a:lnTo>
                  <a:pt x="10240" y="7551"/>
                </a:lnTo>
                <a:lnTo>
                  <a:pt x="9845" y="7258"/>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6" name="Google Shape;356;p19"/>
          <p:cNvSpPr/>
          <p:nvPr/>
        </p:nvSpPr>
        <p:spPr>
          <a:xfrm>
            <a:off x="6960470" y="2611439"/>
            <a:ext cx="89177" cy="110219"/>
          </a:xfrm>
          <a:custGeom>
            <a:avLst/>
            <a:gdLst/>
            <a:ahLst/>
            <a:cxnLst/>
            <a:rect l="l" t="t" r="r" b="b"/>
            <a:pathLst>
              <a:path w="356" h="440" extrusionOk="0">
                <a:moveTo>
                  <a:pt x="292" y="0"/>
                </a:moveTo>
                <a:lnTo>
                  <a:pt x="0" y="395"/>
                </a:lnTo>
                <a:lnTo>
                  <a:pt x="63" y="440"/>
                </a:lnTo>
                <a:lnTo>
                  <a:pt x="355" y="48"/>
                </a:lnTo>
                <a:lnTo>
                  <a:pt x="292"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7" name="Google Shape;357;p19"/>
          <p:cNvSpPr/>
          <p:nvPr/>
        </p:nvSpPr>
        <p:spPr>
          <a:xfrm>
            <a:off x="5927164" y="2312094"/>
            <a:ext cx="32565" cy="124247"/>
          </a:xfrm>
          <a:custGeom>
            <a:avLst/>
            <a:gdLst/>
            <a:ahLst/>
            <a:cxnLst/>
            <a:rect l="l" t="t" r="r" b="b"/>
            <a:pathLst>
              <a:path w="130" h="496" extrusionOk="0">
                <a:moveTo>
                  <a:pt x="79" y="0"/>
                </a:moveTo>
                <a:lnTo>
                  <a:pt x="0" y="8"/>
                </a:lnTo>
                <a:lnTo>
                  <a:pt x="50" y="495"/>
                </a:lnTo>
                <a:lnTo>
                  <a:pt x="129" y="487"/>
                </a:lnTo>
                <a:lnTo>
                  <a:pt x="79"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8" name="Google Shape;358;p19"/>
          <p:cNvSpPr/>
          <p:nvPr/>
        </p:nvSpPr>
        <p:spPr>
          <a:xfrm>
            <a:off x="4514606" y="3723149"/>
            <a:ext cx="3162789" cy="341179"/>
          </a:xfrm>
          <a:custGeom>
            <a:avLst/>
            <a:gdLst/>
            <a:ahLst/>
            <a:cxnLst/>
            <a:rect l="l" t="t" r="r" b="b"/>
            <a:pathLst>
              <a:path w="12626" h="1362" extrusionOk="0">
                <a:moveTo>
                  <a:pt x="12617" y="1"/>
                </a:moveTo>
                <a:lnTo>
                  <a:pt x="12131" y="51"/>
                </a:lnTo>
                <a:lnTo>
                  <a:pt x="12138" y="130"/>
                </a:lnTo>
                <a:lnTo>
                  <a:pt x="12625" y="82"/>
                </a:lnTo>
                <a:lnTo>
                  <a:pt x="12617" y="1"/>
                </a:lnTo>
                <a:close/>
                <a:moveTo>
                  <a:pt x="488" y="1232"/>
                </a:moveTo>
                <a:lnTo>
                  <a:pt x="1" y="1282"/>
                </a:lnTo>
                <a:lnTo>
                  <a:pt x="8" y="1361"/>
                </a:lnTo>
                <a:lnTo>
                  <a:pt x="495" y="1311"/>
                </a:lnTo>
                <a:lnTo>
                  <a:pt x="488" y="1232"/>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9" name="Google Shape;359;p19"/>
          <p:cNvSpPr/>
          <p:nvPr/>
        </p:nvSpPr>
        <p:spPr>
          <a:xfrm>
            <a:off x="6508070" y="2369457"/>
            <a:ext cx="54359" cy="122744"/>
          </a:xfrm>
          <a:custGeom>
            <a:avLst/>
            <a:gdLst/>
            <a:ahLst/>
            <a:cxnLst/>
            <a:rect l="l" t="t" r="r" b="b"/>
            <a:pathLst>
              <a:path w="217" h="490" extrusionOk="0">
                <a:moveTo>
                  <a:pt x="140" y="0"/>
                </a:moveTo>
                <a:lnTo>
                  <a:pt x="0" y="469"/>
                </a:lnTo>
                <a:lnTo>
                  <a:pt x="74" y="490"/>
                </a:lnTo>
                <a:lnTo>
                  <a:pt x="216" y="24"/>
                </a:lnTo>
                <a:lnTo>
                  <a:pt x="14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0" name="Google Shape;360;p19"/>
          <p:cNvSpPr/>
          <p:nvPr/>
        </p:nvSpPr>
        <p:spPr>
          <a:xfrm>
            <a:off x="4571218" y="3427813"/>
            <a:ext cx="3049313" cy="932604"/>
          </a:xfrm>
          <a:custGeom>
            <a:avLst/>
            <a:gdLst/>
            <a:ahLst/>
            <a:cxnLst/>
            <a:rect l="l" t="t" r="r" b="b"/>
            <a:pathLst>
              <a:path w="12173" h="3723" extrusionOk="0">
                <a:moveTo>
                  <a:pt x="25" y="0"/>
                </a:moveTo>
                <a:lnTo>
                  <a:pt x="1" y="77"/>
                </a:lnTo>
                <a:lnTo>
                  <a:pt x="469" y="216"/>
                </a:lnTo>
                <a:lnTo>
                  <a:pt x="493" y="142"/>
                </a:lnTo>
                <a:lnTo>
                  <a:pt x="25" y="0"/>
                </a:lnTo>
                <a:close/>
                <a:moveTo>
                  <a:pt x="11704" y="3504"/>
                </a:moveTo>
                <a:lnTo>
                  <a:pt x="11681" y="3580"/>
                </a:lnTo>
                <a:lnTo>
                  <a:pt x="12149" y="3722"/>
                </a:lnTo>
                <a:lnTo>
                  <a:pt x="12173" y="3646"/>
                </a:lnTo>
                <a:lnTo>
                  <a:pt x="11704" y="3504"/>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1" name="Google Shape;361;p19"/>
          <p:cNvSpPr/>
          <p:nvPr/>
        </p:nvSpPr>
        <p:spPr>
          <a:xfrm>
            <a:off x="4858289" y="2882480"/>
            <a:ext cx="2474921" cy="2023273"/>
          </a:xfrm>
          <a:custGeom>
            <a:avLst/>
            <a:gdLst/>
            <a:ahLst/>
            <a:cxnLst/>
            <a:rect l="l" t="t" r="r" b="b"/>
            <a:pathLst>
              <a:path w="9880" h="8077" extrusionOk="0">
                <a:moveTo>
                  <a:pt x="53" y="0"/>
                </a:moveTo>
                <a:lnTo>
                  <a:pt x="0" y="61"/>
                </a:lnTo>
                <a:lnTo>
                  <a:pt x="382" y="371"/>
                </a:lnTo>
                <a:lnTo>
                  <a:pt x="432" y="308"/>
                </a:lnTo>
                <a:lnTo>
                  <a:pt x="53" y="0"/>
                </a:lnTo>
                <a:close/>
                <a:moveTo>
                  <a:pt x="9500" y="7705"/>
                </a:moveTo>
                <a:lnTo>
                  <a:pt x="9450" y="7766"/>
                </a:lnTo>
                <a:lnTo>
                  <a:pt x="9829" y="8076"/>
                </a:lnTo>
                <a:lnTo>
                  <a:pt x="9879" y="8016"/>
                </a:lnTo>
                <a:lnTo>
                  <a:pt x="9500" y="7705"/>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2" name="Google Shape;362;p19"/>
          <p:cNvSpPr/>
          <p:nvPr/>
        </p:nvSpPr>
        <p:spPr>
          <a:xfrm>
            <a:off x="5334987" y="2491451"/>
            <a:ext cx="75901" cy="117484"/>
          </a:xfrm>
          <a:custGeom>
            <a:avLst/>
            <a:gdLst/>
            <a:ahLst/>
            <a:cxnLst/>
            <a:rect l="l" t="t" r="r" b="b"/>
            <a:pathLst>
              <a:path w="303" h="469" extrusionOk="0">
                <a:moveTo>
                  <a:pt x="71" y="0"/>
                </a:moveTo>
                <a:lnTo>
                  <a:pt x="0" y="37"/>
                </a:lnTo>
                <a:lnTo>
                  <a:pt x="232" y="469"/>
                </a:lnTo>
                <a:lnTo>
                  <a:pt x="303" y="432"/>
                </a:lnTo>
                <a:lnTo>
                  <a:pt x="71"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3" name="Google Shape;363;p19"/>
          <p:cNvSpPr/>
          <p:nvPr/>
        </p:nvSpPr>
        <p:spPr>
          <a:xfrm>
            <a:off x="4691958" y="3131725"/>
            <a:ext cx="2807333" cy="1524031"/>
          </a:xfrm>
          <a:custGeom>
            <a:avLst/>
            <a:gdLst/>
            <a:ahLst/>
            <a:cxnLst/>
            <a:rect l="l" t="t" r="r" b="b"/>
            <a:pathLst>
              <a:path w="11207" h="6084" extrusionOk="0">
                <a:moveTo>
                  <a:pt x="11170" y="0"/>
                </a:moveTo>
                <a:lnTo>
                  <a:pt x="10738" y="235"/>
                </a:lnTo>
                <a:lnTo>
                  <a:pt x="10778" y="303"/>
                </a:lnTo>
                <a:lnTo>
                  <a:pt x="11207" y="71"/>
                </a:lnTo>
                <a:lnTo>
                  <a:pt x="11170" y="0"/>
                </a:lnTo>
                <a:close/>
                <a:moveTo>
                  <a:pt x="432" y="5784"/>
                </a:moveTo>
                <a:lnTo>
                  <a:pt x="1" y="6015"/>
                </a:lnTo>
                <a:lnTo>
                  <a:pt x="40" y="6084"/>
                </a:lnTo>
                <a:lnTo>
                  <a:pt x="472" y="5852"/>
                </a:lnTo>
                <a:lnTo>
                  <a:pt x="432" y="5784"/>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4" name="Google Shape;364;p19"/>
          <p:cNvSpPr/>
          <p:nvPr/>
        </p:nvSpPr>
        <p:spPr>
          <a:xfrm>
            <a:off x="4858289" y="2882480"/>
            <a:ext cx="2474921" cy="2023273"/>
          </a:xfrm>
          <a:custGeom>
            <a:avLst/>
            <a:gdLst/>
            <a:ahLst/>
            <a:cxnLst/>
            <a:rect l="l" t="t" r="r" b="b"/>
            <a:pathLst>
              <a:path w="9880" h="8077" extrusionOk="0">
                <a:moveTo>
                  <a:pt x="53" y="0"/>
                </a:moveTo>
                <a:lnTo>
                  <a:pt x="0" y="61"/>
                </a:lnTo>
                <a:lnTo>
                  <a:pt x="382" y="371"/>
                </a:lnTo>
                <a:lnTo>
                  <a:pt x="432" y="308"/>
                </a:lnTo>
                <a:lnTo>
                  <a:pt x="53" y="0"/>
                </a:lnTo>
                <a:close/>
                <a:moveTo>
                  <a:pt x="9500" y="7705"/>
                </a:moveTo>
                <a:lnTo>
                  <a:pt x="9450" y="7768"/>
                </a:lnTo>
                <a:lnTo>
                  <a:pt x="9829" y="8076"/>
                </a:lnTo>
                <a:lnTo>
                  <a:pt x="9879" y="8016"/>
                </a:lnTo>
                <a:lnTo>
                  <a:pt x="9500" y="7705"/>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5" name="Google Shape;365;p19"/>
          <p:cNvSpPr/>
          <p:nvPr/>
        </p:nvSpPr>
        <p:spPr>
          <a:xfrm>
            <a:off x="7013074" y="2655527"/>
            <a:ext cx="93185" cy="107715"/>
          </a:xfrm>
          <a:custGeom>
            <a:avLst/>
            <a:gdLst/>
            <a:ahLst/>
            <a:cxnLst/>
            <a:rect l="l" t="t" r="r" b="b"/>
            <a:pathLst>
              <a:path w="372" h="430" extrusionOk="0">
                <a:moveTo>
                  <a:pt x="311" y="1"/>
                </a:moveTo>
                <a:lnTo>
                  <a:pt x="1" y="380"/>
                </a:lnTo>
                <a:lnTo>
                  <a:pt x="61" y="430"/>
                </a:lnTo>
                <a:lnTo>
                  <a:pt x="372" y="51"/>
                </a:lnTo>
                <a:lnTo>
                  <a:pt x="311"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6" name="Google Shape;366;p19"/>
          <p:cNvSpPr/>
          <p:nvPr/>
        </p:nvSpPr>
        <p:spPr>
          <a:xfrm>
            <a:off x="6000310" y="2307335"/>
            <a:ext cx="26553" cy="124247"/>
          </a:xfrm>
          <a:custGeom>
            <a:avLst/>
            <a:gdLst/>
            <a:ahLst/>
            <a:cxnLst/>
            <a:rect l="l" t="t" r="r" b="b"/>
            <a:pathLst>
              <a:path w="106" h="496" extrusionOk="0">
                <a:moveTo>
                  <a:pt x="79" y="1"/>
                </a:moveTo>
                <a:lnTo>
                  <a:pt x="0" y="6"/>
                </a:lnTo>
                <a:lnTo>
                  <a:pt x="27" y="496"/>
                </a:lnTo>
                <a:lnTo>
                  <a:pt x="106" y="490"/>
                </a:lnTo>
                <a:lnTo>
                  <a:pt x="79"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7" name="Google Shape;367;p19"/>
          <p:cNvSpPr/>
          <p:nvPr/>
        </p:nvSpPr>
        <p:spPr>
          <a:xfrm>
            <a:off x="4508594" y="3800303"/>
            <a:ext cx="3174813" cy="187623"/>
          </a:xfrm>
          <a:custGeom>
            <a:avLst/>
            <a:gdLst/>
            <a:ahLst/>
            <a:cxnLst/>
            <a:rect l="l" t="t" r="r" b="b"/>
            <a:pathLst>
              <a:path w="12674" h="749" extrusionOk="0">
                <a:moveTo>
                  <a:pt x="12668" y="1"/>
                </a:moveTo>
                <a:lnTo>
                  <a:pt x="12178" y="27"/>
                </a:lnTo>
                <a:lnTo>
                  <a:pt x="12183" y="106"/>
                </a:lnTo>
                <a:lnTo>
                  <a:pt x="12673" y="79"/>
                </a:lnTo>
                <a:lnTo>
                  <a:pt x="12668" y="1"/>
                </a:lnTo>
                <a:close/>
                <a:moveTo>
                  <a:pt x="490" y="643"/>
                </a:moveTo>
                <a:lnTo>
                  <a:pt x="1" y="669"/>
                </a:lnTo>
                <a:lnTo>
                  <a:pt x="6" y="748"/>
                </a:lnTo>
                <a:lnTo>
                  <a:pt x="496" y="722"/>
                </a:lnTo>
                <a:lnTo>
                  <a:pt x="490" y="643"/>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8" name="Google Shape;368;p19"/>
          <p:cNvSpPr/>
          <p:nvPr/>
        </p:nvSpPr>
        <p:spPr>
          <a:xfrm>
            <a:off x="6574701" y="2391251"/>
            <a:ext cx="60120" cy="122243"/>
          </a:xfrm>
          <a:custGeom>
            <a:avLst/>
            <a:gdLst/>
            <a:ahLst/>
            <a:cxnLst/>
            <a:rect l="l" t="t" r="r" b="b"/>
            <a:pathLst>
              <a:path w="240" h="488" extrusionOk="0">
                <a:moveTo>
                  <a:pt x="163" y="0"/>
                </a:moveTo>
                <a:lnTo>
                  <a:pt x="0" y="461"/>
                </a:lnTo>
                <a:lnTo>
                  <a:pt x="76" y="487"/>
                </a:lnTo>
                <a:lnTo>
                  <a:pt x="240" y="26"/>
                </a:lnTo>
                <a:lnTo>
                  <a:pt x="16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9" name="Google Shape;369;p19"/>
          <p:cNvSpPr/>
          <p:nvPr/>
        </p:nvSpPr>
        <p:spPr>
          <a:xfrm>
            <a:off x="4595016" y="3354667"/>
            <a:ext cx="3001969" cy="1078144"/>
          </a:xfrm>
          <a:custGeom>
            <a:avLst/>
            <a:gdLst/>
            <a:ahLst/>
            <a:cxnLst/>
            <a:rect l="l" t="t" r="r" b="b"/>
            <a:pathLst>
              <a:path w="11984" h="4304" extrusionOk="0">
                <a:moveTo>
                  <a:pt x="27" y="0"/>
                </a:moveTo>
                <a:lnTo>
                  <a:pt x="1" y="76"/>
                </a:lnTo>
                <a:lnTo>
                  <a:pt x="461" y="240"/>
                </a:lnTo>
                <a:lnTo>
                  <a:pt x="488" y="163"/>
                </a:lnTo>
                <a:lnTo>
                  <a:pt x="27" y="0"/>
                </a:lnTo>
                <a:close/>
                <a:moveTo>
                  <a:pt x="11523" y="4067"/>
                </a:moveTo>
                <a:lnTo>
                  <a:pt x="11496" y="4141"/>
                </a:lnTo>
                <a:lnTo>
                  <a:pt x="11957" y="4304"/>
                </a:lnTo>
                <a:lnTo>
                  <a:pt x="11983" y="4230"/>
                </a:lnTo>
                <a:lnTo>
                  <a:pt x="11523" y="4067"/>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0" name="Google Shape;370;p19"/>
          <p:cNvSpPr/>
          <p:nvPr/>
        </p:nvSpPr>
        <p:spPr>
          <a:xfrm>
            <a:off x="4908388" y="2823611"/>
            <a:ext cx="2375224" cy="2140256"/>
          </a:xfrm>
          <a:custGeom>
            <a:avLst/>
            <a:gdLst/>
            <a:ahLst/>
            <a:cxnLst/>
            <a:rect l="l" t="t" r="r" b="b"/>
            <a:pathLst>
              <a:path w="9482" h="8544" extrusionOk="0">
                <a:moveTo>
                  <a:pt x="53" y="1"/>
                </a:moveTo>
                <a:lnTo>
                  <a:pt x="0" y="62"/>
                </a:lnTo>
                <a:lnTo>
                  <a:pt x="363" y="388"/>
                </a:lnTo>
                <a:lnTo>
                  <a:pt x="419" y="330"/>
                </a:lnTo>
                <a:lnTo>
                  <a:pt x="53" y="1"/>
                </a:lnTo>
                <a:close/>
                <a:moveTo>
                  <a:pt x="9119" y="8156"/>
                </a:moveTo>
                <a:lnTo>
                  <a:pt x="9063" y="8217"/>
                </a:lnTo>
                <a:lnTo>
                  <a:pt x="9429" y="8543"/>
                </a:lnTo>
                <a:lnTo>
                  <a:pt x="9482" y="8485"/>
                </a:lnTo>
                <a:lnTo>
                  <a:pt x="9119" y="8156"/>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1" name="Google Shape;371;p19"/>
          <p:cNvSpPr/>
          <p:nvPr/>
        </p:nvSpPr>
        <p:spPr>
          <a:xfrm>
            <a:off x="5402120" y="2455880"/>
            <a:ext cx="71392" cy="119488"/>
          </a:xfrm>
          <a:custGeom>
            <a:avLst/>
            <a:gdLst/>
            <a:ahLst/>
            <a:cxnLst/>
            <a:rect l="l" t="t" r="r" b="b"/>
            <a:pathLst>
              <a:path w="285" h="477" extrusionOk="0">
                <a:moveTo>
                  <a:pt x="74" y="0"/>
                </a:moveTo>
                <a:lnTo>
                  <a:pt x="1" y="34"/>
                </a:lnTo>
                <a:lnTo>
                  <a:pt x="211" y="477"/>
                </a:lnTo>
                <a:lnTo>
                  <a:pt x="285" y="442"/>
                </a:lnTo>
                <a:lnTo>
                  <a:pt x="74"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2" name="Google Shape;372;p19"/>
          <p:cNvSpPr/>
          <p:nvPr/>
        </p:nvSpPr>
        <p:spPr>
          <a:xfrm>
            <a:off x="4657641" y="3200360"/>
            <a:ext cx="2875969" cy="1387509"/>
          </a:xfrm>
          <a:custGeom>
            <a:avLst/>
            <a:gdLst/>
            <a:ahLst/>
            <a:cxnLst/>
            <a:rect l="l" t="t" r="r" b="b"/>
            <a:pathLst>
              <a:path w="11481" h="5539" extrusionOk="0">
                <a:moveTo>
                  <a:pt x="11446" y="0"/>
                </a:moveTo>
                <a:lnTo>
                  <a:pt x="11007" y="211"/>
                </a:lnTo>
                <a:lnTo>
                  <a:pt x="11041" y="282"/>
                </a:lnTo>
                <a:lnTo>
                  <a:pt x="11481" y="71"/>
                </a:lnTo>
                <a:lnTo>
                  <a:pt x="11446" y="0"/>
                </a:lnTo>
                <a:close/>
                <a:moveTo>
                  <a:pt x="443" y="5254"/>
                </a:moveTo>
                <a:lnTo>
                  <a:pt x="1" y="5465"/>
                </a:lnTo>
                <a:lnTo>
                  <a:pt x="35" y="5539"/>
                </a:lnTo>
                <a:lnTo>
                  <a:pt x="477" y="5328"/>
                </a:lnTo>
                <a:lnTo>
                  <a:pt x="443" y="5254"/>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3" name="Google Shape;373;p19"/>
          <p:cNvSpPr/>
          <p:nvPr/>
        </p:nvSpPr>
        <p:spPr>
          <a:xfrm>
            <a:off x="4908388" y="2823611"/>
            <a:ext cx="2375224" cy="2140256"/>
          </a:xfrm>
          <a:custGeom>
            <a:avLst/>
            <a:gdLst/>
            <a:ahLst/>
            <a:cxnLst/>
            <a:rect l="l" t="t" r="r" b="b"/>
            <a:pathLst>
              <a:path w="9482" h="8544" extrusionOk="0">
                <a:moveTo>
                  <a:pt x="53" y="1"/>
                </a:moveTo>
                <a:lnTo>
                  <a:pt x="0" y="62"/>
                </a:lnTo>
                <a:lnTo>
                  <a:pt x="363" y="388"/>
                </a:lnTo>
                <a:lnTo>
                  <a:pt x="419" y="330"/>
                </a:lnTo>
                <a:lnTo>
                  <a:pt x="53" y="1"/>
                </a:lnTo>
                <a:close/>
                <a:moveTo>
                  <a:pt x="9116" y="8156"/>
                </a:moveTo>
                <a:lnTo>
                  <a:pt x="9063" y="8217"/>
                </a:lnTo>
                <a:lnTo>
                  <a:pt x="9429" y="8543"/>
                </a:lnTo>
                <a:lnTo>
                  <a:pt x="9482" y="8485"/>
                </a:lnTo>
                <a:lnTo>
                  <a:pt x="9116" y="8156"/>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4" name="Google Shape;374;p19"/>
          <p:cNvSpPr/>
          <p:nvPr/>
        </p:nvSpPr>
        <p:spPr>
          <a:xfrm>
            <a:off x="7068434" y="2706378"/>
            <a:ext cx="97193" cy="104959"/>
          </a:xfrm>
          <a:custGeom>
            <a:avLst/>
            <a:gdLst/>
            <a:ahLst/>
            <a:cxnLst/>
            <a:rect l="l" t="t" r="r" b="b"/>
            <a:pathLst>
              <a:path w="388" h="419" extrusionOk="0">
                <a:moveTo>
                  <a:pt x="330" y="0"/>
                </a:moveTo>
                <a:lnTo>
                  <a:pt x="1" y="364"/>
                </a:lnTo>
                <a:lnTo>
                  <a:pt x="61" y="419"/>
                </a:lnTo>
                <a:lnTo>
                  <a:pt x="388" y="53"/>
                </a:lnTo>
                <a:lnTo>
                  <a:pt x="33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7" name="Google Shape;377;p19"/>
          <p:cNvSpPr/>
          <p:nvPr/>
        </p:nvSpPr>
        <p:spPr>
          <a:xfrm>
            <a:off x="4493565" y="2291554"/>
            <a:ext cx="3204873" cy="3204873"/>
          </a:xfrm>
          <a:custGeom>
            <a:avLst/>
            <a:gdLst/>
            <a:ahLst/>
            <a:cxnLst/>
            <a:rect l="l" t="t" r="r" b="b"/>
            <a:pathLst>
              <a:path w="12794" h="12794" extrusionOk="0">
                <a:moveTo>
                  <a:pt x="6397" y="156"/>
                </a:moveTo>
                <a:cubicBezTo>
                  <a:pt x="9837" y="156"/>
                  <a:pt x="12638" y="2954"/>
                  <a:pt x="12638" y="6397"/>
                </a:cubicBezTo>
                <a:cubicBezTo>
                  <a:pt x="12638" y="9838"/>
                  <a:pt x="9837" y="12639"/>
                  <a:pt x="6397" y="12639"/>
                </a:cubicBezTo>
                <a:cubicBezTo>
                  <a:pt x="2954" y="12639"/>
                  <a:pt x="156" y="9838"/>
                  <a:pt x="156" y="6397"/>
                </a:cubicBezTo>
                <a:cubicBezTo>
                  <a:pt x="156" y="2954"/>
                  <a:pt x="2954" y="156"/>
                  <a:pt x="6397" y="156"/>
                </a:cubicBezTo>
                <a:close/>
                <a:moveTo>
                  <a:pt x="6397" y="1"/>
                </a:moveTo>
                <a:cubicBezTo>
                  <a:pt x="2870" y="1"/>
                  <a:pt x="0" y="2870"/>
                  <a:pt x="0" y="6397"/>
                </a:cubicBezTo>
                <a:cubicBezTo>
                  <a:pt x="0" y="9925"/>
                  <a:pt x="2870" y="12794"/>
                  <a:pt x="6397" y="12794"/>
                </a:cubicBezTo>
                <a:cubicBezTo>
                  <a:pt x="9924" y="12794"/>
                  <a:pt x="12794" y="9925"/>
                  <a:pt x="12794" y="6397"/>
                </a:cubicBezTo>
                <a:cubicBezTo>
                  <a:pt x="12794" y="2870"/>
                  <a:pt x="9924" y="1"/>
                  <a:pt x="639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8" name="Google Shape;378;p19"/>
          <p:cNvSpPr/>
          <p:nvPr/>
        </p:nvSpPr>
        <p:spPr>
          <a:xfrm>
            <a:off x="4441460" y="2239450"/>
            <a:ext cx="3309080" cy="3308580"/>
          </a:xfrm>
          <a:custGeom>
            <a:avLst/>
            <a:gdLst/>
            <a:ahLst/>
            <a:cxnLst/>
            <a:rect l="l" t="t" r="r" b="b"/>
            <a:pathLst>
              <a:path w="13210" h="13208" extrusionOk="0">
                <a:moveTo>
                  <a:pt x="6605" y="90"/>
                </a:moveTo>
                <a:cubicBezTo>
                  <a:pt x="10198" y="90"/>
                  <a:pt x="13120" y="3012"/>
                  <a:pt x="13120" y="6605"/>
                </a:cubicBezTo>
                <a:cubicBezTo>
                  <a:pt x="13120" y="10198"/>
                  <a:pt x="10198" y="13120"/>
                  <a:pt x="6605" y="13120"/>
                </a:cubicBezTo>
                <a:cubicBezTo>
                  <a:pt x="3012" y="13120"/>
                  <a:pt x="90" y="10198"/>
                  <a:pt x="90" y="6605"/>
                </a:cubicBezTo>
                <a:cubicBezTo>
                  <a:pt x="90" y="3012"/>
                  <a:pt x="3012" y="90"/>
                  <a:pt x="6605" y="90"/>
                </a:cubicBezTo>
                <a:close/>
                <a:moveTo>
                  <a:pt x="6605" y="1"/>
                </a:moveTo>
                <a:cubicBezTo>
                  <a:pt x="2964" y="1"/>
                  <a:pt x="0" y="2962"/>
                  <a:pt x="0" y="6605"/>
                </a:cubicBezTo>
                <a:cubicBezTo>
                  <a:pt x="0" y="10246"/>
                  <a:pt x="2964" y="13207"/>
                  <a:pt x="6605" y="13207"/>
                </a:cubicBezTo>
                <a:cubicBezTo>
                  <a:pt x="10246" y="13207"/>
                  <a:pt x="13210" y="10246"/>
                  <a:pt x="13210" y="6605"/>
                </a:cubicBezTo>
                <a:cubicBezTo>
                  <a:pt x="13210" y="2962"/>
                  <a:pt x="10246" y="1"/>
                  <a:pt x="660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2" name="Group 1">
            <a:extLst>
              <a:ext uri="{FF2B5EF4-FFF2-40B4-BE49-F238E27FC236}">
                <a16:creationId xmlns:a16="http://schemas.microsoft.com/office/drawing/2014/main" id="{28B01EC5-3684-2E3C-E11D-D6E1839BB83E}"/>
              </a:ext>
            </a:extLst>
          </p:cNvPr>
          <p:cNvGrpSpPr/>
          <p:nvPr/>
        </p:nvGrpSpPr>
        <p:grpSpPr>
          <a:xfrm>
            <a:off x="4535648" y="2416802"/>
            <a:ext cx="3120705" cy="2720552"/>
            <a:chOff x="4535648" y="2416802"/>
            <a:chExt cx="3120705" cy="2720552"/>
          </a:xfrm>
        </p:grpSpPr>
        <p:sp>
          <p:nvSpPr>
            <p:cNvPr id="307" name="Google Shape;307;p19"/>
            <p:cNvSpPr/>
            <p:nvPr/>
          </p:nvSpPr>
          <p:spPr>
            <a:xfrm>
              <a:off x="5333485" y="3131725"/>
              <a:ext cx="1524783" cy="1524783"/>
            </a:xfrm>
            <a:custGeom>
              <a:avLst/>
              <a:gdLst/>
              <a:ahLst/>
              <a:cxnLst/>
              <a:rect l="l" t="t" r="r" b="b"/>
              <a:pathLst>
                <a:path w="6087" h="6087" extrusionOk="0">
                  <a:moveTo>
                    <a:pt x="3044" y="53"/>
                  </a:moveTo>
                  <a:cubicBezTo>
                    <a:pt x="4692" y="53"/>
                    <a:pt x="6034" y="1393"/>
                    <a:pt x="6034" y="3043"/>
                  </a:cubicBezTo>
                  <a:cubicBezTo>
                    <a:pt x="6034" y="4691"/>
                    <a:pt x="4692" y="6034"/>
                    <a:pt x="3044" y="6034"/>
                  </a:cubicBezTo>
                  <a:cubicBezTo>
                    <a:pt x="1396" y="6034"/>
                    <a:pt x="54" y="4691"/>
                    <a:pt x="54" y="3043"/>
                  </a:cubicBezTo>
                  <a:cubicBezTo>
                    <a:pt x="54" y="1395"/>
                    <a:pt x="1396" y="53"/>
                    <a:pt x="3044" y="53"/>
                  </a:cubicBezTo>
                  <a:close/>
                  <a:moveTo>
                    <a:pt x="3044" y="0"/>
                  </a:moveTo>
                  <a:cubicBezTo>
                    <a:pt x="1367" y="0"/>
                    <a:pt x="1" y="1364"/>
                    <a:pt x="1" y="3043"/>
                  </a:cubicBezTo>
                  <a:cubicBezTo>
                    <a:pt x="1" y="4720"/>
                    <a:pt x="1367" y="6086"/>
                    <a:pt x="3044" y="6086"/>
                  </a:cubicBezTo>
                  <a:cubicBezTo>
                    <a:pt x="4721" y="6086"/>
                    <a:pt x="6087" y="4720"/>
                    <a:pt x="6087" y="3043"/>
                  </a:cubicBezTo>
                  <a:cubicBezTo>
                    <a:pt x="6087" y="1364"/>
                    <a:pt x="4721" y="0"/>
                    <a:pt x="3044" y="0"/>
                  </a:cubicBez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309" name="Google Shape;309;p19"/>
            <p:cNvSpPr/>
            <p:nvPr/>
          </p:nvSpPr>
          <p:spPr>
            <a:xfrm>
              <a:off x="4618813" y="2416802"/>
              <a:ext cx="2954375" cy="2522516"/>
            </a:xfrm>
            <a:custGeom>
              <a:avLst/>
              <a:gdLst/>
              <a:ahLst/>
              <a:cxnLst/>
              <a:rect l="l" t="t" r="r" b="b"/>
              <a:pathLst>
                <a:path w="11794" h="10070" extrusionOk="0">
                  <a:moveTo>
                    <a:pt x="5897" y="1"/>
                  </a:moveTo>
                  <a:cubicBezTo>
                    <a:pt x="2646" y="1"/>
                    <a:pt x="0" y="2646"/>
                    <a:pt x="0" y="5897"/>
                  </a:cubicBezTo>
                  <a:cubicBezTo>
                    <a:pt x="0" y="7469"/>
                    <a:pt x="614" y="8948"/>
                    <a:pt x="1725" y="10062"/>
                  </a:cubicBezTo>
                  <a:lnTo>
                    <a:pt x="1788" y="10001"/>
                  </a:lnTo>
                  <a:cubicBezTo>
                    <a:pt x="693" y="8903"/>
                    <a:pt x="90" y="7445"/>
                    <a:pt x="90" y="5897"/>
                  </a:cubicBezTo>
                  <a:cubicBezTo>
                    <a:pt x="90" y="2694"/>
                    <a:pt x="2693" y="90"/>
                    <a:pt x="5897" y="90"/>
                  </a:cubicBezTo>
                  <a:cubicBezTo>
                    <a:pt x="9098" y="90"/>
                    <a:pt x="11704" y="2694"/>
                    <a:pt x="11704" y="5897"/>
                  </a:cubicBezTo>
                  <a:cubicBezTo>
                    <a:pt x="11704" y="7450"/>
                    <a:pt x="11099" y="8909"/>
                    <a:pt x="9998" y="10006"/>
                  </a:cubicBezTo>
                  <a:lnTo>
                    <a:pt x="10061" y="10070"/>
                  </a:lnTo>
                  <a:cubicBezTo>
                    <a:pt x="11178" y="8956"/>
                    <a:pt x="11793" y="7474"/>
                    <a:pt x="11793" y="5897"/>
                  </a:cubicBezTo>
                  <a:cubicBezTo>
                    <a:pt x="11793" y="2646"/>
                    <a:pt x="9148" y="1"/>
                    <a:pt x="589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0" name="Google Shape;340;p19"/>
            <p:cNvSpPr/>
            <p:nvPr/>
          </p:nvSpPr>
          <p:spPr>
            <a:xfrm>
              <a:off x="4535648" y="3572851"/>
              <a:ext cx="3120705" cy="641776"/>
            </a:xfrm>
            <a:custGeom>
              <a:avLst/>
              <a:gdLst/>
              <a:ahLst/>
              <a:cxnLst/>
              <a:rect l="l" t="t" r="r" b="b"/>
              <a:pathLst>
                <a:path w="12458" h="2562" extrusionOk="0">
                  <a:moveTo>
                    <a:pt x="12441" y="0"/>
                  </a:moveTo>
                  <a:lnTo>
                    <a:pt x="11667" y="156"/>
                  </a:lnTo>
                  <a:lnTo>
                    <a:pt x="11686" y="243"/>
                  </a:lnTo>
                  <a:lnTo>
                    <a:pt x="12457" y="87"/>
                  </a:lnTo>
                  <a:lnTo>
                    <a:pt x="12441" y="0"/>
                  </a:lnTo>
                  <a:close/>
                  <a:moveTo>
                    <a:pt x="772" y="2322"/>
                  </a:moveTo>
                  <a:lnTo>
                    <a:pt x="1" y="2475"/>
                  </a:lnTo>
                  <a:lnTo>
                    <a:pt x="17" y="2562"/>
                  </a:lnTo>
                  <a:lnTo>
                    <a:pt x="790" y="2409"/>
                  </a:lnTo>
                  <a:lnTo>
                    <a:pt x="772" y="2322"/>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5" name="Google Shape;345;p19"/>
            <p:cNvSpPr/>
            <p:nvPr/>
          </p:nvSpPr>
          <p:spPr>
            <a:xfrm>
              <a:off x="4768611" y="3001715"/>
              <a:ext cx="2654279" cy="1784048"/>
            </a:xfrm>
            <a:custGeom>
              <a:avLst/>
              <a:gdLst/>
              <a:ahLst/>
              <a:cxnLst/>
              <a:rect l="l" t="t" r="r" b="b"/>
              <a:pathLst>
                <a:path w="10596" h="7122" extrusionOk="0">
                  <a:moveTo>
                    <a:pt x="10548" y="1"/>
                  </a:moveTo>
                  <a:lnTo>
                    <a:pt x="9892" y="440"/>
                  </a:lnTo>
                  <a:lnTo>
                    <a:pt x="9940" y="514"/>
                  </a:lnTo>
                  <a:lnTo>
                    <a:pt x="10595" y="74"/>
                  </a:lnTo>
                  <a:lnTo>
                    <a:pt x="10548" y="1"/>
                  </a:lnTo>
                  <a:close/>
                  <a:moveTo>
                    <a:pt x="658" y="6611"/>
                  </a:moveTo>
                  <a:lnTo>
                    <a:pt x="0" y="7048"/>
                  </a:lnTo>
                  <a:lnTo>
                    <a:pt x="50" y="7121"/>
                  </a:lnTo>
                  <a:lnTo>
                    <a:pt x="705" y="6684"/>
                  </a:lnTo>
                  <a:lnTo>
                    <a:pt x="658" y="661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5" name="Google Shape;375;p19"/>
            <p:cNvSpPr/>
            <p:nvPr/>
          </p:nvSpPr>
          <p:spPr>
            <a:xfrm>
              <a:off x="4980031" y="3612931"/>
              <a:ext cx="1518269" cy="1058104"/>
            </a:xfrm>
            <a:custGeom>
              <a:avLst/>
              <a:gdLst/>
              <a:ahLst/>
              <a:cxnLst/>
              <a:rect l="l" t="t" r="r" b="b"/>
              <a:pathLst>
                <a:path w="6061" h="4224" extrusionOk="0">
                  <a:moveTo>
                    <a:pt x="114" y="4223"/>
                  </a:moveTo>
                  <a:lnTo>
                    <a:pt x="1" y="4052"/>
                  </a:lnTo>
                  <a:lnTo>
                    <a:pt x="5719" y="1"/>
                  </a:lnTo>
                  <a:lnTo>
                    <a:pt x="6061" y="514"/>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376" name="Google Shape;376;p19"/>
            <p:cNvSpPr/>
            <p:nvPr/>
          </p:nvSpPr>
          <p:spPr>
            <a:xfrm>
              <a:off x="5908629" y="3706618"/>
              <a:ext cx="374745" cy="374745"/>
            </a:xfrm>
            <a:custGeom>
              <a:avLst/>
              <a:gdLst/>
              <a:ahLst/>
              <a:cxnLst/>
              <a:rect l="l" t="t" r="r" b="b"/>
              <a:pathLst>
                <a:path w="1496" h="1496" extrusionOk="0">
                  <a:moveTo>
                    <a:pt x="748" y="1496"/>
                  </a:moveTo>
                  <a:cubicBezTo>
                    <a:pt x="1159" y="1496"/>
                    <a:pt x="1496" y="1159"/>
                    <a:pt x="1496" y="748"/>
                  </a:cubicBezTo>
                  <a:cubicBezTo>
                    <a:pt x="1496" y="335"/>
                    <a:pt x="1159" y="1"/>
                    <a:pt x="748" y="1"/>
                  </a:cubicBezTo>
                  <a:cubicBezTo>
                    <a:pt x="337" y="1"/>
                    <a:pt x="0" y="335"/>
                    <a:pt x="0" y="748"/>
                  </a:cubicBezTo>
                  <a:cubicBezTo>
                    <a:pt x="0" y="1159"/>
                    <a:pt x="337" y="1496"/>
                    <a:pt x="748" y="1496"/>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30091539-0550-1ACC-DB44-3A4B44470A83}"/>
                </a:ext>
              </a:extLst>
            </p:cNvPr>
            <p:cNvSpPr txBox="1"/>
            <p:nvPr/>
          </p:nvSpPr>
          <p:spPr>
            <a:xfrm>
              <a:off x="5610786" y="4798800"/>
              <a:ext cx="1051430" cy="338554"/>
            </a:xfrm>
            <a:prstGeom prst="rect">
              <a:avLst/>
            </a:prstGeom>
            <a:noFill/>
          </p:spPr>
          <p:txBody>
            <a:bodyPr wrap="square">
              <a:spAutoFit/>
            </a:bodyPr>
            <a:lstStyle/>
            <a:p>
              <a:r>
                <a:rPr lang="mn-MN" sz="1600" b="1" dirty="0">
                  <a:latin typeface="Montserrat" panose="00000500000000000000" pitchFamily="2" charset="0"/>
                </a:rPr>
                <a:t>2026 он</a:t>
              </a:r>
              <a:endParaRPr lang="en-US" sz="1600" b="1" dirty="0">
                <a:latin typeface="Montserrat" panose="00000500000000000000" pitchFamily="2" charset="0"/>
              </a:endParaRPr>
            </a:p>
          </p:txBody>
        </p:sp>
      </p:grpSp>
      <p:cxnSp>
        <p:nvCxnSpPr>
          <p:cNvPr id="10" name="Straight Connector 9">
            <a:extLst>
              <a:ext uri="{FF2B5EF4-FFF2-40B4-BE49-F238E27FC236}">
                <a16:creationId xmlns:a16="http://schemas.microsoft.com/office/drawing/2014/main" id="{FCF50B01-CBEE-A2CC-7B6B-9A177BBFFBAA}"/>
              </a:ext>
            </a:extLst>
          </p:cNvPr>
          <p:cNvCxnSpPr>
            <a:cxnSpLocks/>
          </p:cNvCxnSpPr>
          <p:nvPr/>
        </p:nvCxnSpPr>
        <p:spPr>
          <a:xfrm>
            <a:off x="2694039" y="894668"/>
            <a:ext cx="944803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1" name="Google Shape;1511;p27">
            <a:extLst>
              <a:ext uri="{FF2B5EF4-FFF2-40B4-BE49-F238E27FC236}">
                <a16:creationId xmlns:a16="http://schemas.microsoft.com/office/drawing/2014/main" id="{A20EE1D2-E2A1-0FB9-30F8-1802BB9A7A80}"/>
              </a:ext>
            </a:extLst>
          </p:cNvPr>
          <p:cNvSpPr/>
          <p:nvPr/>
        </p:nvSpPr>
        <p:spPr>
          <a:xfrm>
            <a:off x="3248724" y="1471567"/>
            <a:ext cx="2022135" cy="260723"/>
          </a:xfrm>
          <a:custGeom>
            <a:avLst/>
            <a:gdLst/>
            <a:ahLst/>
            <a:cxnLst/>
            <a:rect l="l" t="t" r="r" b="b"/>
            <a:pathLst>
              <a:path w="94201" h="12443" fill="none" extrusionOk="0">
                <a:moveTo>
                  <a:pt x="94201" y="12443"/>
                </a:moveTo>
                <a:lnTo>
                  <a:pt x="70451" y="1"/>
                </a:lnTo>
                <a:lnTo>
                  <a:pt x="0" y="1"/>
                </a:lnTo>
              </a:path>
            </a:pathLst>
          </a:custGeom>
          <a:noFill/>
          <a:ln w="19050" cap="flat" cmpd="sng">
            <a:solidFill>
              <a:schemeClr val="accent5">
                <a:lumMod val="75000"/>
              </a:schemeClr>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2" name="Google Shape;1511;p27">
            <a:extLst>
              <a:ext uri="{FF2B5EF4-FFF2-40B4-BE49-F238E27FC236}">
                <a16:creationId xmlns:a16="http://schemas.microsoft.com/office/drawing/2014/main" id="{F113C29B-B3A7-4757-09F6-3EFA8C7E88A2}"/>
              </a:ext>
            </a:extLst>
          </p:cNvPr>
          <p:cNvSpPr/>
          <p:nvPr/>
        </p:nvSpPr>
        <p:spPr>
          <a:xfrm>
            <a:off x="3328193" y="2767170"/>
            <a:ext cx="568116" cy="173173"/>
          </a:xfrm>
          <a:custGeom>
            <a:avLst/>
            <a:gdLst/>
            <a:ahLst/>
            <a:cxnLst/>
            <a:rect l="l" t="t" r="r" b="b"/>
            <a:pathLst>
              <a:path w="94201" h="12443" fill="none" extrusionOk="0">
                <a:moveTo>
                  <a:pt x="94201" y="12443"/>
                </a:moveTo>
                <a:lnTo>
                  <a:pt x="70451" y="1"/>
                </a:lnTo>
                <a:lnTo>
                  <a:pt x="0" y="1"/>
                </a:lnTo>
              </a:path>
            </a:pathLst>
          </a:custGeom>
          <a:noFill/>
          <a:ln w="19050" cap="flat" cmpd="sng">
            <a:solidFill>
              <a:srgbClr val="32081E"/>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1511;p27">
            <a:extLst>
              <a:ext uri="{FF2B5EF4-FFF2-40B4-BE49-F238E27FC236}">
                <a16:creationId xmlns:a16="http://schemas.microsoft.com/office/drawing/2014/main" id="{153E633F-78FB-A97B-F4B0-F6B6A2252319}"/>
              </a:ext>
            </a:extLst>
          </p:cNvPr>
          <p:cNvSpPr/>
          <p:nvPr/>
        </p:nvSpPr>
        <p:spPr>
          <a:xfrm>
            <a:off x="3415952" y="4070726"/>
            <a:ext cx="312999" cy="125551"/>
          </a:xfrm>
          <a:custGeom>
            <a:avLst/>
            <a:gdLst/>
            <a:ahLst/>
            <a:cxnLst/>
            <a:rect l="l" t="t" r="r" b="b"/>
            <a:pathLst>
              <a:path w="94201" h="12443" fill="none" extrusionOk="0">
                <a:moveTo>
                  <a:pt x="94201" y="12443"/>
                </a:moveTo>
                <a:lnTo>
                  <a:pt x="70451" y="1"/>
                </a:lnTo>
                <a:lnTo>
                  <a:pt x="0" y="1"/>
                </a:lnTo>
              </a:path>
            </a:pathLst>
          </a:custGeom>
          <a:noFill/>
          <a:ln w="19050" cap="flat" cmpd="sng">
            <a:solidFill>
              <a:srgbClr val="650F3C"/>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4" name="Google Shape;1511;p27">
            <a:extLst>
              <a:ext uri="{FF2B5EF4-FFF2-40B4-BE49-F238E27FC236}">
                <a16:creationId xmlns:a16="http://schemas.microsoft.com/office/drawing/2014/main" id="{AAE062D2-EDB3-6073-29A3-25E40EB59140}"/>
              </a:ext>
            </a:extLst>
          </p:cNvPr>
          <p:cNvSpPr/>
          <p:nvPr/>
        </p:nvSpPr>
        <p:spPr>
          <a:xfrm>
            <a:off x="3432636" y="5331690"/>
            <a:ext cx="912146" cy="182142"/>
          </a:xfrm>
          <a:custGeom>
            <a:avLst/>
            <a:gdLst/>
            <a:ahLst/>
            <a:cxnLst/>
            <a:rect l="l" t="t" r="r" b="b"/>
            <a:pathLst>
              <a:path w="94201" h="12443" fill="none" extrusionOk="0">
                <a:moveTo>
                  <a:pt x="94201" y="12443"/>
                </a:moveTo>
                <a:lnTo>
                  <a:pt x="70451" y="1"/>
                </a:lnTo>
                <a:lnTo>
                  <a:pt x="0" y="1"/>
                </a:lnTo>
              </a:path>
            </a:pathLst>
          </a:custGeom>
          <a:noFill/>
          <a:ln w="19050" cap="flat" cmpd="sng">
            <a:solidFill>
              <a:schemeClr val="accent6"/>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5" name="Google Shape;1511;p27">
            <a:extLst>
              <a:ext uri="{FF2B5EF4-FFF2-40B4-BE49-F238E27FC236}">
                <a16:creationId xmlns:a16="http://schemas.microsoft.com/office/drawing/2014/main" id="{A47DF720-2605-ED83-386B-E0D1968CA54C}"/>
              </a:ext>
            </a:extLst>
          </p:cNvPr>
          <p:cNvSpPr/>
          <p:nvPr/>
        </p:nvSpPr>
        <p:spPr>
          <a:xfrm flipH="1">
            <a:off x="7049647" y="1468061"/>
            <a:ext cx="1774432" cy="282822"/>
          </a:xfrm>
          <a:custGeom>
            <a:avLst/>
            <a:gdLst/>
            <a:ahLst/>
            <a:cxnLst/>
            <a:rect l="l" t="t" r="r" b="b"/>
            <a:pathLst>
              <a:path w="94201" h="12443" fill="none" extrusionOk="0">
                <a:moveTo>
                  <a:pt x="94201" y="12443"/>
                </a:moveTo>
                <a:lnTo>
                  <a:pt x="70451" y="1"/>
                </a:lnTo>
                <a:lnTo>
                  <a:pt x="0" y="1"/>
                </a:lnTo>
              </a:path>
            </a:pathLst>
          </a:custGeom>
          <a:noFill/>
          <a:ln w="19050" cap="flat"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6" name="Google Shape;1511;p27">
            <a:extLst>
              <a:ext uri="{FF2B5EF4-FFF2-40B4-BE49-F238E27FC236}">
                <a16:creationId xmlns:a16="http://schemas.microsoft.com/office/drawing/2014/main" id="{386597F8-8477-5D9D-368B-0574D821D299}"/>
              </a:ext>
            </a:extLst>
          </p:cNvPr>
          <p:cNvSpPr/>
          <p:nvPr/>
        </p:nvSpPr>
        <p:spPr>
          <a:xfrm flipH="1">
            <a:off x="8357383" y="2710889"/>
            <a:ext cx="570232" cy="467310"/>
          </a:xfrm>
          <a:custGeom>
            <a:avLst/>
            <a:gdLst/>
            <a:ahLst/>
            <a:cxnLst/>
            <a:rect l="l" t="t" r="r" b="b"/>
            <a:pathLst>
              <a:path w="94201" h="12443" fill="none" extrusionOk="0">
                <a:moveTo>
                  <a:pt x="94201" y="12443"/>
                </a:moveTo>
                <a:lnTo>
                  <a:pt x="70451" y="1"/>
                </a:lnTo>
                <a:lnTo>
                  <a:pt x="0" y="1"/>
                </a:lnTo>
              </a:path>
            </a:pathLst>
          </a:custGeom>
          <a:noFill/>
          <a:ln w="19050" cap="flat" cmpd="sng">
            <a:solidFill>
              <a:schemeClr val="accent3"/>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7" name="Google Shape;1511;p27">
            <a:extLst>
              <a:ext uri="{FF2B5EF4-FFF2-40B4-BE49-F238E27FC236}">
                <a16:creationId xmlns:a16="http://schemas.microsoft.com/office/drawing/2014/main" id="{90F94A63-C53C-E4E0-6668-2D4A65644364}"/>
              </a:ext>
            </a:extLst>
          </p:cNvPr>
          <p:cNvSpPr/>
          <p:nvPr/>
        </p:nvSpPr>
        <p:spPr>
          <a:xfrm flipH="1">
            <a:off x="8121778" y="4075579"/>
            <a:ext cx="860855" cy="893550"/>
          </a:xfrm>
          <a:custGeom>
            <a:avLst/>
            <a:gdLst/>
            <a:ahLst/>
            <a:cxnLst/>
            <a:rect l="l" t="t" r="r" b="b"/>
            <a:pathLst>
              <a:path w="94201" h="12443" fill="none" extrusionOk="0">
                <a:moveTo>
                  <a:pt x="94201" y="12443"/>
                </a:moveTo>
                <a:lnTo>
                  <a:pt x="70451" y="1"/>
                </a:lnTo>
                <a:lnTo>
                  <a:pt x="0" y="1"/>
                </a:lnTo>
              </a:path>
            </a:pathLst>
          </a:custGeom>
          <a:noFill/>
          <a:ln w="19050" cap="flat" cmpd="sng">
            <a:solidFill>
              <a:schemeClr val="accent4"/>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18" name="Google Shape;1511;p27">
            <a:extLst>
              <a:ext uri="{FF2B5EF4-FFF2-40B4-BE49-F238E27FC236}">
                <a16:creationId xmlns:a16="http://schemas.microsoft.com/office/drawing/2014/main" id="{0A2CD3E5-0F49-F3E5-4086-50D47FE3BE8A}"/>
              </a:ext>
            </a:extLst>
          </p:cNvPr>
          <p:cNvSpPr/>
          <p:nvPr/>
        </p:nvSpPr>
        <p:spPr>
          <a:xfrm flipH="1">
            <a:off x="6960468" y="5349888"/>
            <a:ext cx="1860711" cy="786310"/>
          </a:xfrm>
          <a:custGeom>
            <a:avLst/>
            <a:gdLst/>
            <a:ahLst/>
            <a:cxnLst/>
            <a:rect l="l" t="t" r="r" b="b"/>
            <a:pathLst>
              <a:path w="94201" h="12443" fill="none" extrusionOk="0">
                <a:moveTo>
                  <a:pt x="94201" y="12443"/>
                </a:moveTo>
                <a:lnTo>
                  <a:pt x="70451" y="1"/>
                </a:lnTo>
                <a:lnTo>
                  <a:pt x="0" y="1"/>
                </a:lnTo>
              </a:path>
            </a:pathLst>
          </a:custGeom>
          <a:noFill/>
          <a:ln w="19050" cap="flat" cmpd="sng">
            <a:solidFill>
              <a:schemeClr val="accent5"/>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grpSp>
        <p:nvGrpSpPr>
          <p:cNvPr id="19" name="Group 18">
            <a:extLst>
              <a:ext uri="{FF2B5EF4-FFF2-40B4-BE49-F238E27FC236}">
                <a16:creationId xmlns:a16="http://schemas.microsoft.com/office/drawing/2014/main" id="{0D84B770-616E-6F7B-F9D1-41B4B48554A4}"/>
              </a:ext>
            </a:extLst>
          </p:cNvPr>
          <p:cNvGrpSpPr/>
          <p:nvPr/>
        </p:nvGrpSpPr>
        <p:grpSpPr>
          <a:xfrm>
            <a:off x="137232" y="159146"/>
            <a:ext cx="2197453" cy="821030"/>
            <a:chOff x="502176" y="370374"/>
            <a:chExt cx="2197453" cy="821030"/>
          </a:xfrm>
        </p:grpSpPr>
        <p:grpSp>
          <p:nvGrpSpPr>
            <p:cNvPr id="20" name="Group 19">
              <a:extLst>
                <a:ext uri="{FF2B5EF4-FFF2-40B4-BE49-F238E27FC236}">
                  <a16:creationId xmlns:a16="http://schemas.microsoft.com/office/drawing/2014/main" id="{5BF6D96A-C4D0-AADA-ECC2-375D86ED7696}"/>
                </a:ext>
              </a:extLst>
            </p:cNvPr>
            <p:cNvGrpSpPr>
              <a:grpSpLocks noChangeAspect="1"/>
            </p:cNvGrpSpPr>
            <p:nvPr/>
          </p:nvGrpSpPr>
          <p:grpSpPr>
            <a:xfrm>
              <a:off x="502176" y="370374"/>
              <a:ext cx="731520" cy="731520"/>
              <a:chOff x="502176" y="370374"/>
              <a:chExt cx="1005840" cy="1005840"/>
            </a:xfrm>
          </p:grpSpPr>
          <p:sp>
            <p:nvSpPr>
              <p:cNvPr id="22" name="Rectangle 21">
                <a:extLst>
                  <a:ext uri="{FF2B5EF4-FFF2-40B4-BE49-F238E27FC236}">
                    <a16:creationId xmlns:a16="http://schemas.microsoft.com/office/drawing/2014/main" id="{6FFB2A2A-1031-B198-580B-7FF51D85CFB8}"/>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23" name="Freeform 8">
                <a:extLst>
                  <a:ext uri="{FF2B5EF4-FFF2-40B4-BE49-F238E27FC236}">
                    <a16:creationId xmlns:a16="http://schemas.microsoft.com/office/drawing/2014/main" id="{B7AB957E-1D0A-DC0F-BCFD-8F40EB388820}"/>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24" name="Freeform 9">
                <a:extLst>
                  <a:ext uri="{FF2B5EF4-FFF2-40B4-BE49-F238E27FC236}">
                    <a16:creationId xmlns:a16="http://schemas.microsoft.com/office/drawing/2014/main" id="{53768010-D071-1274-1212-00E9856BE849}"/>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21" name="Rectangle 20">
              <a:extLst>
                <a:ext uri="{FF2B5EF4-FFF2-40B4-BE49-F238E27FC236}">
                  <a16:creationId xmlns:a16="http://schemas.microsoft.com/office/drawing/2014/main" id="{8621472F-CCEA-ED30-0F19-94EA08E93649}"/>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196CB-66DD-1ABD-B8DF-88437457CE3C}"/>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E75E63D-D66E-7BF0-C13F-5DC799148E4E}"/>
              </a:ext>
            </a:extLst>
          </p:cNvPr>
          <p:cNvCxnSpPr>
            <a:cxnSpLocks/>
          </p:cNvCxnSpPr>
          <p:nvPr/>
        </p:nvCxnSpPr>
        <p:spPr>
          <a:xfrm>
            <a:off x="2773855" y="869846"/>
            <a:ext cx="9418145" cy="2082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48" name="Title 1">
            <a:extLst>
              <a:ext uri="{FF2B5EF4-FFF2-40B4-BE49-F238E27FC236}">
                <a16:creationId xmlns:a16="http://schemas.microsoft.com/office/drawing/2014/main" id="{FCDFBA3D-5378-EA10-7E66-398B5B3A6795}"/>
              </a:ext>
            </a:extLst>
          </p:cNvPr>
          <p:cNvSpPr>
            <a:spLocks noGrp="1"/>
          </p:cNvSpPr>
          <p:nvPr>
            <p:ph type="title"/>
          </p:nvPr>
        </p:nvSpPr>
        <p:spPr>
          <a:xfrm>
            <a:off x="8407181" y="471913"/>
            <a:ext cx="3739515" cy="397933"/>
          </a:xfrm>
        </p:spPr>
        <p:txBody>
          <a:bodyPr>
            <a:noAutofit/>
          </a:bodyPr>
          <a:lstStyle/>
          <a:p>
            <a:pPr algn="r"/>
            <a:r>
              <a:rPr lang="mn-MN" sz="1800" b="1" dirty="0">
                <a:solidFill>
                  <a:schemeClr val="bg1"/>
                </a:solidFill>
                <a:latin typeface="Montserrat" panose="00000500000000000000" pitchFamily="2" charset="0"/>
                <a:cs typeface="Arial" panose="020B0604020202020204" pitchFamily="34" charset="0"/>
              </a:rPr>
              <a:t>Анхаарах асуудлууд</a:t>
            </a:r>
            <a:endParaRPr lang="en-US" sz="1800" b="1" dirty="0">
              <a:solidFill>
                <a:schemeClr val="bg1"/>
              </a:solidFill>
              <a:latin typeface="Montserrat" panose="00000500000000000000" pitchFamily="2" charset="0"/>
              <a:cs typeface="Arial" panose="020B0604020202020204" pitchFamily="34" charset="0"/>
            </a:endParaRPr>
          </a:p>
        </p:txBody>
      </p:sp>
      <p:sp>
        <p:nvSpPr>
          <p:cNvPr id="49" name="Parallelogram 15">
            <a:extLst>
              <a:ext uri="{FF2B5EF4-FFF2-40B4-BE49-F238E27FC236}">
                <a16:creationId xmlns:a16="http://schemas.microsoft.com/office/drawing/2014/main" id="{9A785F2D-1EDA-4FFA-6A36-9354CC8071B5}"/>
              </a:ext>
            </a:extLst>
          </p:cNvPr>
          <p:cNvSpPr/>
          <p:nvPr/>
        </p:nvSpPr>
        <p:spPr>
          <a:xfrm rot="16200000">
            <a:off x="6106926" y="1600229"/>
            <a:ext cx="547407" cy="715629"/>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9E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 name="Group 1">
            <a:extLst>
              <a:ext uri="{FF2B5EF4-FFF2-40B4-BE49-F238E27FC236}">
                <a16:creationId xmlns:a16="http://schemas.microsoft.com/office/drawing/2014/main" id="{4A092FD1-41DA-2DAD-C893-BDF8D7802878}"/>
              </a:ext>
            </a:extLst>
          </p:cNvPr>
          <p:cNvGrpSpPr/>
          <p:nvPr/>
        </p:nvGrpSpPr>
        <p:grpSpPr>
          <a:xfrm>
            <a:off x="1194352" y="1086171"/>
            <a:ext cx="10268846" cy="1755486"/>
            <a:chOff x="1354138" y="2076450"/>
            <a:chExt cx="9488487" cy="2254250"/>
          </a:xfrm>
        </p:grpSpPr>
        <p:sp>
          <p:nvSpPr>
            <p:cNvPr id="3" name="Freeform 6">
              <a:extLst>
                <a:ext uri="{FF2B5EF4-FFF2-40B4-BE49-F238E27FC236}">
                  <a16:creationId xmlns:a16="http://schemas.microsoft.com/office/drawing/2014/main" id="{3626DAD7-C0E9-98F5-4203-F91109F05365}"/>
                </a:ext>
              </a:extLst>
            </p:cNvPr>
            <p:cNvSpPr>
              <a:spLocks/>
            </p:cNvSpPr>
            <p:nvPr/>
          </p:nvSpPr>
          <p:spPr bwMode="auto">
            <a:xfrm>
              <a:off x="1354138" y="2076450"/>
              <a:ext cx="2252662" cy="2254250"/>
            </a:xfrm>
            <a:custGeom>
              <a:avLst/>
              <a:gdLst>
                <a:gd name="T0" fmla="*/ 296 w 591"/>
                <a:gd name="T1" fmla="*/ 553 h 591"/>
                <a:gd name="T2" fmla="*/ 39 w 591"/>
                <a:gd name="T3" fmla="*/ 296 h 591"/>
                <a:gd name="T4" fmla="*/ 296 w 591"/>
                <a:gd name="T5" fmla="*/ 39 h 591"/>
                <a:gd name="T6" fmla="*/ 553 w 591"/>
                <a:gd name="T7" fmla="*/ 296 h 591"/>
                <a:gd name="T8" fmla="*/ 548 w 591"/>
                <a:gd name="T9" fmla="*/ 347 h 591"/>
                <a:gd name="T10" fmla="*/ 570 w 591"/>
                <a:gd name="T11" fmla="*/ 405 h 591"/>
                <a:gd name="T12" fmla="*/ 591 w 591"/>
                <a:gd name="T13" fmla="*/ 296 h 591"/>
                <a:gd name="T14" fmla="*/ 296 w 591"/>
                <a:gd name="T15" fmla="*/ 0 h 591"/>
                <a:gd name="T16" fmla="*/ 0 w 591"/>
                <a:gd name="T17" fmla="*/ 296 h 591"/>
                <a:gd name="T18" fmla="*/ 296 w 591"/>
                <a:gd name="T19" fmla="*/ 591 h 591"/>
                <a:gd name="T20" fmla="*/ 514 w 591"/>
                <a:gd name="T21" fmla="*/ 494 h 591"/>
                <a:gd name="T22" fmla="*/ 492 w 591"/>
                <a:gd name="T23" fmla="*/ 462 h 591"/>
                <a:gd name="T24" fmla="*/ 296 w 591"/>
                <a:gd name="T25" fmla="*/ 55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296" y="553"/>
                  </a:moveTo>
                  <a:cubicBezTo>
                    <a:pt x="154" y="553"/>
                    <a:pt x="39" y="438"/>
                    <a:pt x="39" y="296"/>
                  </a:cubicBezTo>
                  <a:cubicBezTo>
                    <a:pt x="39" y="154"/>
                    <a:pt x="154" y="39"/>
                    <a:pt x="296" y="39"/>
                  </a:cubicBezTo>
                  <a:cubicBezTo>
                    <a:pt x="437" y="39"/>
                    <a:pt x="553" y="154"/>
                    <a:pt x="553" y="296"/>
                  </a:cubicBezTo>
                  <a:cubicBezTo>
                    <a:pt x="553" y="313"/>
                    <a:pt x="551" y="331"/>
                    <a:pt x="548" y="347"/>
                  </a:cubicBezTo>
                  <a:cubicBezTo>
                    <a:pt x="552" y="368"/>
                    <a:pt x="560" y="387"/>
                    <a:pt x="570" y="405"/>
                  </a:cubicBezTo>
                  <a:cubicBezTo>
                    <a:pt x="583" y="371"/>
                    <a:pt x="591" y="334"/>
                    <a:pt x="591" y="296"/>
                  </a:cubicBezTo>
                  <a:cubicBezTo>
                    <a:pt x="591" y="133"/>
                    <a:pt x="459" y="0"/>
                    <a:pt x="296" y="0"/>
                  </a:cubicBezTo>
                  <a:cubicBezTo>
                    <a:pt x="133" y="0"/>
                    <a:pt x="0" y="133"/>
                    <a:pt x="0" y="296"/>
                  </a:cubicBezTo>
                  <a:cubicBezTo>
                    <a:pt x="0" y="459"/>
                    <a:pt x="133" y="591"/>
                    <a:pt x="296" y="591"/>
                  </a:cubicBezTo>
                  <a:cubicBezTo>
                    <a:pt x="382" y="591"/>
                    <a:pt x="460" y="554"/>
                    <a:pt x="514" y="494"/>
                  </a:cubicBezTo>
                  <a:cubicBezTo>
                    <a:pt x="506" y="484"/>
                    <a:pt x="499" y="473"/>
                    <a:pt x="492" y="462"/>
                  </a:cubicBezTo>
                  <a:cubicBezTo>
                    <a:pt x="445" y="517"/>
                    <a:pt x="374" y="553"/>
                    <a:pt x="296" y="5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12" name="Freeform 7">
              <a:extLst>
                <a:ext uri="{FF2B5EF4-FFF2-40B4-BE49-F238E27FC236}">
                  <a16:creationId xmlns:a16="http://schemas.microsoft.com/office/drawing/2014/main" id="{E4EC54A9-650D-133E-4647-9A55D4A6A981}"/>
                </a:ext>
              </a:extLst>
            </p:cNvPr>
            <p:cNvSpPr>
              <a:spLocks noEditPoints="1"/>
            </p:cNvSpPr>
            <p:nvPr/>
          </p:nvSpPr>
          <p:spPr bwMode="auto">
            <a:xfrm>
              <a:off x="3163888" y="2076450"/>
              <a:ext cx="2252662" cy="2254250"/>
            </a:xfrm>
            <a:custGeom>
              <a:avLst/>
              <a:gdLst>
                <a:gd name="T0" fmla="*/ 492 w 591"/>
                <a:gd name="T1" fmla="*/ 462 h 591"/>
                <a:gd name="T2" fmla="*/ 514 w 591"/>
                <a:gd name="T3" fmla="*/ 494 h 591"/>
                <a:gd name="T4" fmla="*/ 295 w 591"/>
                <a:gd name="T5" fmla="*/ 591 h 591"/>
                <a:gd name="T6" fmla="*/ 0 w 591"/>
                <a:gd name="T7" fmla="*/ 296 h 591"/>
                <a:gd name="T8" fmla="*/ 21 w 591"/>
                <a:gd name="T9" fmla="*/ 186 h 591"/>
                <a:gd name="T10" fmla="*/ 43 w 591"/>
                <a:gd name="T11" fmla="*/ 245 h 591"/>
                <a:gd name="T12" fmla="*/ 38 w 591"/>
                <a:gd name="T13" fmla="*/ 296 h 591"/>
                <a:gd name="T14" fmla="*/ 295 w 591"/>
                <a:gd name="T15" fmla="*/ 553 h 591"/>
                <a:gd name="T16" fmla="*/ 492 w 591"/>
                <a:gd name="T17" fmla="*/ 462 h 591"/>
                <a:gd name="T18" fmla="*/ 591 w 591"/>
                <a:gd name="T19" fmla="*/ 296 h 591"/>
                <a:gd name="T20" fmla="*/ 295 w 591"/>
                <a:gd name="T21" fmla="*/ 0 h 591"/>
                <a:gd name="T22" fmla="*/ 77 w 591"/>
                <a:gd name="T23" fmla="*/ 97 h 591"/>
                <a:gd name="T24" fmla="*/ 99 w 591"/>
                <a:gd name="T25" fmla="*/ 130 h 591"/>
                <a:gd name="T26" fmla="*/ 295 w 591"/>
                <a:gd name="T27" fmla="*/ 39 h 591"/>
                <a:gd name="T28" fmla="*/ 552 w 591"/>
                <a:gd name="T29" fmla="*/ 296 h 591"/>
                <a:gd name="T30" fmla="*/ 547 w 591"/>
                <a:gd name="T31" fmla="*/ 347 h 591"/>
                <a:gd name="T32" fmla="*/ 570 w 591"/>
                <a:gd name="T33" fmla="*/ 405 h 591"/>
                <a:gd name="T34" fmla="*/ 591 w 591"/>
                <a:gd name="T35" fmla="*/ 2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1" h="591">
                  <a:moveTo>
                    <a:pt x="492" y="462"/>
                  </a:moveTo>
                  <a:cubicBezTo>
                    <a:pt x="499" y="473"/>
                    <a:pt x="506" y="484"/>
                    <a:pt x="514" y="494"/>
                  </a:cubicBezTo>
                  <a:cubicBezTo>
                    <a:pt x="460" y="554"/>
                    <a:pt x="382" y="591"/>
                    <a:pt x="295" y="591"/>
                  </a:cubicBezTo>
                  <a:cubicBezTo>
                    <a:pt x="132" y="591"/>
                    <a:pt x="0" y="459"/>
                    <a:pt x="0" y="296"/>
                  </a:cubicBezTo>
                  <a:cubicBezTo>
                    <a:pt x="0" y="257"/>
                    <a:pt x="8" y="220"/>
                    <a:pt x="21" y="186"/>
                  </a:cubicBezTo>
                  <a:cubicBezTo>
                    <a:pt x="31" y="204"/>
                    <a:pt x="39" y="224"/>
                    <a:pt x="43" y="245"/>
                  </a:cubicBezTo>
                  <a:cubicBezTo>
                    <a:pt x="40" y="261"/>
                    <a:pt x="38" y="278"/>
                    <a:pt x="38" y="296"/>
                  </a:cubicBezTo>
                  <a:cubicBezTo>
                    <a:pt x="38" y="438"/>
                    <a:pt x="154" y="553"/>
                    <a:pt x="295" y="553"/>
                  </a:cubicBezTo>
                  <a:cubicBezTo>
                    <a:pt x="374" y="553"/>
                    <a:pt x="445" y="517"/>
                    <a:pt x="492" y="462"/>
                  </a:cubicBezTo>
                  <a:close/>
                  <a:moveTo>
                    <a:pt x="591" y="296"/>
                  </a:moveTo>
                  <a:cubicBezTo>
                    <a:pt x="591" y="133"/>
                    <a:pt x="458" y="0"/>
                    <a:pt x="295" y="0"/>
                  </a:cubicBezTo>
                  <a:cubicBezTo>
                    <a:pt x="209" y="0"/>
                    <a:pt x="131" y="38"/>
                    <a:pt x="77" y="97"/>
                  </a:cubicBezTo>
                  <a:cubicBezTo>
                    <a:pt x="85" y="108"/>
                    <a:pt x="92" y="119"/>
                    <a:pt x="99" y="130"/>
                  </a:cubicBezTo>
                  <a:cubicBezTo>
                    <a:pt x="146" y="74"/>
                    <a:pt x="217" y="39"/>
                    <a:pt x="295" y="39"/>
                  </a:cubicBezTo>
                  <a:cubicBezTo>
                    <a:pt x="437" y="39"/>
                    <a:pt x="552" y="154"/>
                    <a:pt x="552" y="296"/>
                  </a:cubicBezTo>
                  <a:cubicBezTo>
                    <a:pt x="552" y="313"/>
                    <a:pt x="551" y="330"/>
                    <a:pt x="547" y="347"/>
                  </a:cubicBezTo>
                  <a:cubicBezTo>
                    <a:pt x="552" y="368"/>
                    <a:pt x="560" y="387"/>
                    <a:pt x="570" y="405"/>
                  </a:cubicBezTo>
                  <a:cubicBezTo>
                    <a:pt x="583" y="371"/>
                    <a:pt x="591" y="334"/>
                    <a:pt x="591" y="29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sp>
          <p:nvSpPr>
            <p:cNvPr id="13" name="Freeform 8">
              <a:extLst>
                <a:ext uri="{FF2B5EF4-FFF2-40B4-BE49-F238E27FC236}">
                  <a16:creationId xmlns:a16="http://schemas.microsoft.com/office/drawing/2014/main" id="{441AAC36-D1A9-5A4A-A891-BBB08B723B33}"/>
                </a:ext>
              </a:extLst>
            </p:cNvPr>
            <p:cNvSpPr>
              <a:spLocks noEditPoints="1"/>
            </p:cNvSpPr>
            <p:nvPr/>
          </p:nvSpPr>
          <p:spPr bwMode="auto">
            <a:xfrm>
              <a:off x="4973638" y="2076450"/>
              <a:ext cx="2249487" cy="2254250"/>
            </a:xfrm>
            <a:custGeom>
              <a:avLst/>
              <a:gdLst>
                <a:gd name="T0" fmla="*/ 569 w 590"/>
                <a:gd name="T1" fmla="*/ 405 h 591"/>
                <a:gd name="T2" fmla="*/ 547 w 590"/>
                <a:gd name="T3" fmla="*/ 347 h 591"/>
                <a:gd name="T4" fmla="*/ 552 w 590"/>
                <a:gd name="T5" fmla="*/ 296 h 591"/>
                <a:gd name="T6" fmla="*/ 295 w 590"/>
                <a:gd name="T7" fmla="*/ 39 h 591"/>
                <a:gd name="T8" fmla="*/ 99 w 590"/>
                <a:gd name="T9" fmla="*/ 130 h 591"/>
                <a:gd name="T10" fmla="*/ 76 w 590"/>
                <a:gd name="T11" fmla="*/ 97 h 591"/>
                <a:gd name="T12" fmla="*/ 295 w 590"/>
                <a:gd name="T13" fmla="*/ 0 h 591"/>
                <a:gd name="T14" fmla="*/ 590 w 590"/>
                <a:gd name="T15" fmla="*/ 296 h 591"/>
                <a:gd name="T16" fmla="*/ 569 w 590"/>
                <a:gd name="T17" fmla="*/ 405 h 591"/>
                <a:gd name="T18" fmla="*/ 295 w 590"/>
                <a:gd name="T19" fmla="*/ 553 h 591"/>
                <a:gd name="T20" fmla="*/ 38 w 590"/>
                <a:gd name="T21" fmla="*/ 296 h 591"/>
                <a:gd name="T22" fmla="*/ 43 w 590"/>
                <a:gd name="T23" fmla="*/ 245 h 591"/>
                <a:gd name="T24" fmla="*/ 21 w 590"/>
                <a:gd name="T25" fmla="*/ 186 h 591"/>
                <a:gd name="T26" fmla="*/ 0 w 590"/>
                <a:gd name="T27" fmla="*/ 296 h 591"/>
                <a:gd name="T28" fmla="*/ 295 w 590"/>
                <a:gd name="T29" fmla="*/ 591 h 591"/>
                <a:gd name="T30" fmla="*/ 514 w 590"/>
                <a:gd name="T31" fmla="*/ 494 h 591"/>
                <a:gd name="T32" fmla="*/ 491 w 590"/>
                <a:gd name="T33" fmla="*/ 462 h 591"/>
                <a:gd name="T34" fmla="*/ 295 w 590"/>
                <a:gd name="T35" fmla="*/ 55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91">
                  <a:moveTo>
                    <a:pt x="569" y="405"/>
                  </a:moveTo>
                  <a:cubicBezTo>
                    <a:pt x="559" y="387"/>
                    <a:pt x="552" y="368"/>
                    <a:pt x="547" y="347"/>
                  </a:cubicBezTo>
                  <a:cubicBezTo>
                    <a:pt x="550" y="331"/>
                    <a:pt x="552" y="313"/>
                    <a:pt x="552" y="296"/>
                  </a:cubicBezTo>
                  <a:cubicBezTo>
                    <a:pt x="552" y="154"/>
                    <a:pt x="437" y="39"/>
                    <a:pt x="295" y="39"/>
                  </a:cubicBezTo>
                  <a:cubicBezTo>
                    <a:pt x="216" y="39"/>
                    <a:pt x="146" y="74"/>
                    <a:pt x="99" y="130"/>
                  </a:cubicBezTo>
                  <a:cubicBezTo>
                    <a:pt x="92" y="119"/>
                    <a:pt x="84" y="108"/>
                    <a:pt x="76" y="97"/>
                  </a:cubicBezTo>
                  <a:cubicBezTo>
                    <a:pt x="130" y="38"/>
                    <a:pt x="208" y="0"/>
                    <a:pt x="295" y="0"/>
                  </a:cubicBezTo>
                  <a:cubicBezTo>
                    <a:pt x="458" y="0"/>
                    <a:pt x="590" y="133"/>
                    <a:pt x="590" y="296"/>
                  </a:cubicBezTo>
                  <a:cubicBezTo>
                    <a:pt x="590" y="334"/>
                    <a:pt x="583" y="371"/>
                    <a:pt x="569" y="405"/>
                  </a:cubicBezTo>
                  <a:close/>
                  <a:moveTo>
                    <a:pt x="295" y="553"/>
                  </a:moveTo>
                  <a:cubicBezTo>
                    <a:pt x="153" y="553"/>
                    <a:pt x="38" y="438"/>
                    <a:pt x="38" y="296"/>
                  </a:cubicBezTo>
                  <a:cubicBezTo>
                    <a:pt x="38" y="278"/>
                    <a:pt x="40" y="261"/>
                    <a:pt x="43" y="245"/>
                  </a:cubicBezTo>
                  <a:cubicBezTo>
                    <a:pt x="38" y="224"/>
                    <a:pt x="31" y="204"/>
                    <a:pt x="21" y="186"/>
                  </a:cubicBezTo>
                  <a:cubicBezTo>
                    <a:pt x="7" y="220"/>
                    <a:pt x="0" y="257"/>
                    <a:pt x="0" y="296"/>
                  </a:cubicBezTo>
                  <a:cubicBezTo>
                    <a:pt x="0" y="459"/>
                    <a:pt x="132" y="591"/>
                    <a:pt x="295" y="591"/>
                  </a:cubicBezTo>
                  <a:cubicBezTo>
                    <a:pt x="382" y="591"/>
                    <a:pt x="460" y="554"/>
                    <a:pt x="514" y="494"/>
                  </a:cubicBezTo>
                  <a:cubicBezTo>
                    <a:pt x="506" y="484"/>
                    <a:pt x="498" y="473"/>
                    <a:pt x="491" y="462"/>
                  </a:cubicBezTo>
                  <a:cubicBezTo>
                    <a:pt x="444" y="517"/>
                    <a:pt x="374" y="553"/>
                    <a:pt x="295" y="5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14" name="Freeform 9">
              <a:extLst>
                <a:ext uri="{FF2B5EF4-FFF2-40B4-BE49-F238E27FC236}">
                  <a16:creationId xmlns:a16="http://schemas.microsoft.com/office/drawing/2014/main" id="{07F3D38C-899C-AE17-D46B-AA7D7C8E4715}"/>
                </a:ext>
              </a:extLst>
            </p:cNvPr>
            <p:cNvSpPr>
              <a:spLocks/>
            </p:cNvSpPr>
            <p:nvPr/>
          </p:nvSpPr>
          <p:spPr bwMode="auto">
            <a:xfrm>
              <a:off x="8591550" y="2076450"/>
              <a:ext cx="2251075" cy="2254250"/>
            </a:xfrm>
            <a:custGeom>
              <a:avLst/>
              <a:gdLst>
                <a:gd name="T0" fmla="*/ 295 w 591"/>
                <a:gd name="T1" fmla="*/ 0 h 591"/>
                <a:gd name="T2" fmla="*/ 77 w 591"/>
                <a:gd name="T3" fmla="*/ 97 h 591"/>
                <a:gd name="T4" fmla="*/ 99 w 591"/>
                <a:gd name="T5" fmla="*/ 130 h 591"/>
                <a:gd name="T6" fmla="*/ 295 w 591"/>
                <a:gd name="T7" fmla="*/ 39 h 591"/>
                <a:gd name="T8" fmla="*/ 552 w 591"/>
                <a:gd name="T9" fmla="*/ 296 h 591"/>
                <a:gd name="T10" fmla="*/ 295 w 591"/>
                <a:gd name="T11" fmla="*/ 553 h 591"/>
                <a:gd name="T12" fmla="*/ 38 w 591"/>
                <a:gd name="T13" fmla="*/ 296 h 591"/>
                <a:gd name="T14" fmla="*/ 43 w 591"/>
                <a:gd name="T15" fmla="*/ 245 h 591"/>
                <a:gd name="T16" fmla="*/ 21 w 591"/>
                <a:gd name="T17" fmla="*/ 186 h 591"/>
                <a:gd name="T18" fmla="*/ 0 w 591"/>
                <a:gd name="T19" fmla="*/ 296 h 591"/>
                <a:gd name="T20" fmla="*/ 295 w 591"/>
                <a:gd name="T21" fmla="*/ 591 h 591"/>
                <a:gd name="T22" fmla="*/ 591 w 591"/>
                <a:gd name="T23" fmla="*/ 296 h 591"/>
                <a:gd name="T24" fmla="*/ 295 w 591"/>
                <a:gd name="T2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295" y="0"/>
                  </a:moveTo>
                  <a:cubicBezTo>
                    <a:pt x="209" y="0"/>
                    <a:pt x="131" y="38"/>
                    <a:pt x="77" y="97"/>
                  </a:cubicBezTo>
                  <a:cubicBezTo>
                    <a:pt x="85" y="108"/>
                    <a:pt x="92" y="119"/>
                    <a:pt x="99" y="130"/>
                  </a:cubicBezTo>
                  <a:cubicBezTo>
                    <a:pt x="146" y="74"/>
                    <a:pt x="217" y="39"/>
                    <a:pt x="295" y="39"/>
                  </a:cubicBezTo>
                  <a:cubicBezTo>
                    <a:pt x="437" y="39"/>
                    <a:pt x="552" y="154"/>
                    <a:pt x="552" y="296"/>
                  </a:cubicBezTo>
                  <a:cubicBezTo>
                    <a:pt x="552" y="438"/>
                    <a:pt x="437" y="553"/>
                    <a:pt x="295" y="553"/>
                  </a:cubicBezTo>
                  <a:cubicBezTo>
                    <a:pt x="154" y="553"/>
                    <a:pt x="38" y="438"/>
                    <a:pt x="38" y="296"/>
                  </a:cubicBezTo>
                  <a:cubicBezTo>
                    <a:pt x="38" y="278"/>
                    <a:pt x="40" y="261"/>
                    <a:pt x="43" y="245"/>
                  </a:cubicBezTo>
                  <a:cubicBezTo>
                    <a:pt x="39" y="224"/>
                    <a:pt x="31" y="204"/>
                    <a:pt x="21" y="186"/>
                  </a:cubicBezTo>
                  <a:cubicBezTo>
                    <a:pt x="8" y="220"/>
                    <a:pt x="0" y="257"/>
                    <a:pt x="0" y="296"/>
                  </a:cubicBezTo>
                  <a:cubicBezTo>
                    <a:pt x="0" y="459"/>
                    <a:pt x="132" y="591"/>
                    <a:pt x="295" y="591"/>
                  </a:cubicBezTo>
                  <a:cubicBezTo>
                    <a:pt x="458" y="591"/>
                    <a:pt x="591" y="459"/>
                    <a:pt x="591" y="296"/>
                  </a:cubicBezTo>
                  <a:cubicBezTo>
                    <a:pt x="591" y="133"/>
                    <a:pt x="458" y="0"/>
                    <a:pt x="295"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sp>
          <p:nvSpPr>
            <p:cNvPr id="15" name="Freeform 10">
              <a:extLst>
                <a:ext uri="{FF2B5EF4-FFF2-40B4-BE49-F238E27FC236}">
                  <a16:creationId xmlns:a16="http://schemas.microsoft.com/office/drawing/2014/main" id="{E5BF7A30-D88B-375A-56BC-FBC61AE0F5CE}"/>
                </a:ext>
              </a:extLst>
            </p:cNvPr>
            <p:cNvSpPr>
              <a:spLocks noEditPoints="1"/>
            </p:cNvSpPr>
            <p:nvPr/>
          </p:nvSpPr>
          <p:spPr bwMode="auto">
            <a:xfrm>
              <a:off x="6780213" y="2076450"/>
              <a:ext cx="2252662" cy="2254250"/>
            </a:xfrm>
            <a:custGeom>
              <a:avLst/>
              <a:gdLst>
                <a:gd name="T0" fmla="*/ 492 w 591"/>
                <a:gd name="T1" fmla="*/ 462 h 591"/>
                <a:gd name="T2" fmla="*/ 514 w 591"/>
                <a:gd name="T3" fmla="*/ 494 h 591"/>
                <a:gd name="T4" fmla="*/ 296 w 591"/>
                <a:gd name="T5" fmla="*/ 591 h 591"/>
                <a:gd name="T6" fmla="*/ 0 w 591"/>
                <a:gd name="T7" fmla="*/ 296 h 591"/>
                <a:gd name="T8" fmla="*/ 21 w 591"/>
                <a:gd name="T9" fmla="*/ 186 h 591"/>
                <a:gd name="T10" fmla="*/ 44 w 591"/>
                <a:gd name="T11" fmla="*/ 244 h 591"/>
                <a:gd name="T12" fmla="*/ 39 w 591"/>
                <a:gd name="T13" fmla="*/ 296 h 591"/>
                <a:gd name="T14" fmla="*/ 296 w 591"/>
                <a:gd name="T15" fmla="*/ 553 h 591"/>
                <a:gd name="T16" fmla="*/ 492 w 591"/>
                <a:gd name="T17" fmla="*/ 462 h 591"/>
                <a:gd name="T18" fmla="*/ 591 w 591"/>
                <a:gd name="T19" fmla="*/ 296 h 591"/>
                <a:gd name="T20" fmla="*/ 296 w 591"/>
                <a:gd name="T21" fmla="*/ 0 h 591"/>
                <a:gd name="T22" fmla="*/ 77 w 591"/>
                <a:gd name="T23" fmla="*/ 97 h 591"/>
                <a:gd name="T24" fmla="*/ 99 w 591"/>
                <a:gd name="T25" fmla="*/ 130 h 591"/>
                <a:gd name="T26" fmla="*/ 296 w 591"/>
                <a:gd name="T27" fmla="*/ 39 h 591"/>
                <a:gd name="T28" fmla="*/ 553 w 591"/>
                <a:gd name="T29" fmla="*/ 296 h 591"/>
                <a:gd name="T30" fmla="*/ 548 w 591"/>
                <a:gd name="T31" fmla="*/ 347 h 591"/>
                <a:gd name="T32" fmla="*/ 570 w 591"/>
                <a:gd name="T33" fmla="*/ 405 h 591"/>
                <a:gd name="T34" fmla="*/ 591 w 591"/>
                <a:gd name="T35" fmla="*/ 29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1" h="591">
                  <a:moveTo>
                    <a:pt x="492" y="462"/>
                  </a:moveTo>
                  <a:cubicBezTo>
                    <a:pt x="499" y="473"/>
                    <a:pt x="506" y="484"/>
                    <a:pt x="514" y="494"/>
                  </a:cubicBezTo>
                  <a:cubicBezTo>
                    <a:pt x="460" y="554"/>
                    <a:pt x="382" y="591"/>
                    <a:pt x="296" y="591"/>
                  </a:cubicBezTo>
                  <a:cubicBezTo>
                    <a:pt x="133" y="591"/>
                    <a:pt x="0" y="459"/>
                    <a:pt x="0" y="296"/>
                  </a:cubicBezTo>
                  <a:cubicBezTo>
                    <a:pt x="0" y="257"/>
                    <a:pt x="8" y="220"/>
                    <a:pt x="21" y="186"/>
                  </a:cubicBezTo>
                  <a:cubicBezTo>
                    <a:pt x="31" y="204"/>
                    <a:pt x="39" y="224"/>
                    <a:pt x="44" y="244"/>
                  </a:cubicBezTo>
                  <a:cubicBezTo>
                    <a:pt x="40" y="261"/>
                    <a:pt x="39" y="278"/>
                    <a:pt x="39" y="296"/>
                  </a:cubicBezTo>
                  <a:cubicBezTo>
                    <a:pt x="39" y="438"/>
                    <a:pt x="154" y="553"/>
                    <a:pt x="296" y="553"/>
                  </a:cubicBezTo>
                  <a:cubicBezTo>
                    <a:pt x="374" y="553"/>
                    <a:pt x="445" y="517"/>
                    <a:pt x="492" y="462"/>
                  </a:cubicBezTo>
                  <a:close/>
                  <a:moveTo>
                    <a:pt x="591" y="296"/>
                  </a:moveTo>
                  <a:cubicBezTo>
                    <a:pt x="591" y="133"/>
                    <a:pt x="459" y="0"/>
                    <a:pt x="296" y="0"/>
                  </a:cubicBezTo>
                  <a:cubicBezTo>
                    <a:pt x="209" y="0"/>
                    <a:pt x="131" y="38"/>
                    <a:pt x="77" y="97"/>
                  </a:cubicBezTo>
                  <a:cubicBezTo>
                    <a:pt x="85" y="108"/>
                    <a:pt x="92" y="119"/>
                    <a:pt x="99" y="130"/>
                  </a:cubicBezTo>
                  <a:cubicBezTo>
                    <a:pt x="146" y="74"/>
                    <a:pt x="217" y="39"/>
                    <a:pt x="296" y="39"/>
                  </a:cubicBezTo>
                  <a:cubicBezTo>
                    <a:pt x="437" y="39"/>
                    <a:pt x="553" y="154"/>
                    <a:pt x="553" y="296"/>
                  </a:cubicBezTo>
                  <a:cubicBezTo>
                    <a:pt x="553" y="313"/>
                    <a:pt x="551" y="330"/>
                    <a:pt x="548" y="347"/>
                  </a:cubicBezTo>
                  <a:cubicBezTo>
                    <a:pt x="552" y="368"/>
                    <a:pt x="560" y="387"/>
                    <a:pt x="570" y="405"/>
                  </a:cubicBezTo>
                  <a:cubicBezTo>
                    <a:pt x="583" y="371"/>
                    <a:pt x="591" y="334"/>
                    <a:pt x="591" y="2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16" name="Icons">
              <a:extLst>
                <a:ext uri="{FF2B5EF4-FFF2-40B4-BE49-F238E27FC236}">
                  <a16:creationId xmlns:a16="http://schemas.microsoft.com/office/drawing/2014/main" id="{B1F1FD38-2758-811F-A701-142C0885D676}"/>
                </a:ext>
              </a:extLst>
            </p:cNvPr>
            <p:cNvGrpSpPr/>
            <p:nvPr/>
          </p:nvGrpSpPr>
          <p:grpSpPr>
            <a:xfrm>
              <a:off x="2051610" y="2805112"/>
              <a:ext cx="6126183" cy="776996"/>
              <a:chOff x="2051610" y="2805112"/>
              <a:chExt cx="6126183" cy="776996"/>
            </a:xfrm>
          </p:grpSpPr>
          <p:sp>
            <p:nvSpPr>
              <p:cNvPr id="17" name="Freeform 11">
                <a:extLst>
                  <a:ext uri="{FF2B5EF4-FFF2-40B4-BE49-F238E27FC236}">
                    <a16:creationId xmlns:a16="http://schemas.microsoft.com/office/drawing/2014/main" id="{EF0C47D1-690D-451F-0B52-9B235C7C6DC3}"/>
                  </a:ext>
                </a:extLst>
              </p:cNvPr>
              <p:cNvSpPr>
                <a:spLocks noEditPoints="1"/>
              </p:cNvSpPr>
              <p:nvPr/>
            </p:nvSpPr>
            <p:spPr bwMode="auto">
              <a:xfrm>
                <a:off x="7640996" y="2926185"/>
                <a:ext cx="536797" cy="655923"/>
              </a:xfrm>
              <a:custGeom>
                <a:avLst/>
                <a:gdLst>
                  <a:gd name="T0" fmla="*/ 389 w 389"/>
                  <a:gd name="T1" fmla="*/ 187 h 456"/>
                  <a:gd name="T2" fmla="*/ 389 w 389"/>
                  <a:gd name="T3" fmla="*/ 456 h 456"/>
                  <a:gd name="T4" fmla="*/ 0 w 389"/>
                  <a:gd name="T5" fmla="*/ 456 h 456"/>
                  <a:gd name="T6" fmla="*/ 0 w 389"/>
                  <a:gd name="T7" fmla="*/ 187 h 456"/>
                  <a:gd name="T8" fmla="*/ 389 w 389"/>
                  <a:gd name="T9" fmla="*/ 456 h 456"/>
                  <a:gd name="T10" fmla="*/ 195 w 389"/>
                  <a:gd name="T11" fmla="*/ 322 h 456"/>
                  <a:gd name="T12" fmla="*/ 0 w 389"/>
                  <a:gd name="T13" fmla="*/ 456 h 456"/>
                  <a:gd name="T14" fmla="*/ 389 w 389"/>
                  <a:gd name="T15" fmla="*/ 187 h 456"/>
                  <a:gd name="T16" fmla="*/ 257 w 389"/>
                  <a:gd name="T17" fmla="*/ 324 h 456"/>
                  <a:gd name="T18" fmla="*/ 0 w 389"/>
                  <a:gd name="T19" fmla="*/ 187 h 456"/>
                  <a:gd name="T20" fmla="*/ 132 w 389"/>
                  <a:gd name="T21" fmla="*/ 324 h 456"/>
                  <a:gd name="T22" fmla="*/ 341 w 389"/>
                  <a:gd name="T23" fmla="*/ 180 h 456"/>
                  <a:gd name="T24" fmla="*/ 341 w 389"/>
                  <a:gd name="T25" fmla="*/ 84 h 456"/>
                  <a:gd name="T26" fmla="*/ 257 w 389"/>
                  <a:gd name="T27" fmla="*/ 0 h 456"/>
                  <a:gd name="T28" fmla="*/ 48 w 389"/>
                  <a:gd name="T29" fmla="*/ 0 h 456"/>
                  <a:gd name="T30" fmla="*/ 48 w 389"/>
                  <a:gd name="T31" fmla="*/ 180 h 456"/>
                  <a:gd name="T32" fmla="*/ 341 w 389"/>
                  <a:gd name="T33" fmla="*/ 84 h 456"/>
                  <a:gd name="T34" fmla="*/ 257 w 389"/>
                  <a:gd name="T35" fmla="*/ 0 h 456"/>
                  <a:gd name="T36" fmla="*/ 257 w 389"/>
                  <a:gd name="T37" fmla="*/ 84 h 456"/>
                  <a:gd name="T38" fmla="*/ 341 w 389"/>
                  <a:gd name="T39" fmla="*/ 84 h 456"/>
                  <a:gd name="T40" fmla="*/ 130 w 389"/>
                  <a:gd name="T41" fmla="*/ 132 h 456"/>
                  <a:gd name="T42" fmla="*/ 89 w 389"/>
                  <a:gd name="T43" fmla="*/ 132 h 456"/>
                  <a:gd name="T44" fmla="*/ 288 w 389"/>
                  <a:gd name="T45" fmla="*/ 132 h 456"/>
                  <a:gd name="T46" fmla="*/ 171 w 389"/>
                  <a:gd name="T47" fmla="*/ 132 h 456"/>
                  <a:gd name="T48" fmla="*/ 89 w 389"/>
                  <a:gd name="T49" fmla="*/ 175 h 456"/>
                  <a:gd name="T50" fmla="*/ 202 w 389"/>
                  <a:gd name="T51" fmla="*/ 175 h 456"/>
                  <a:gd name="T52" fmla="*/ 288 w 389"/>
                  <a:gd name="T53" fmla="*/ 175 h 456"/>
                  <a:gd name="T54" fmla="*/ 245 w 389"/>
                  <a:gd name="T55" fmla="*/ 17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56">
                    <a:moveTo>
                      <a:pt x="389" y="187"/>
                    </a:moveTo>
                    <a:lnTo>
                      <a:pt x="389" y="456"/>
                    </a:lnTo>
                    <a:lnTo>
                      <a:pt x="0" y="456"/>
                    </a:lnTo>
                    <a:lnTo>
                      <a:pt x="0" y="187"/>
                    </a:lnTo>
                    <a:moveTo>
                      <a:pt x="389" y="456"/>
                    </a:moveTo>
                    <a:lnTo>
                      <a:pt x="195" y="322"/>
                    </a:lnTo>
                    <a:lnTo>
                      <a:pt x="0" y="456"/>
                    </a:lnTo>
                    <a:moveTo>
                      <a:pt x="389" y="187"/>
                    </a:moveTo>
                    <a:lnTo>
                      <a:pt x="257" y="324"/>
                    </a:lnTo>
                    <a:moveTo>
                      <a:pt x="0" y="187"/>
                    </a:moveTo>
                    <a:lnTo>
                      <a:pt x="132" y="324"/>
                    </a:lnTo>
                    <a:moveTo>
                      <a:pt x="341" y="180"/>
                    </a:moveTo>
                    <a:lnTo>
                      <a:pt x="341" y="84"/>
                    </a:lnTo>
                    <a:moveTo>
                      <a:pt x="257" y="0"/>
                    </a:moveTo>
                    <a:lnTo>
                      <a:pt x="48" y="0"/>
                    </a:lnTo>
                    <a:lnTo>
                      <a:pt x="48" y="180"/>
                    </a:lnTo>
                    <a:moveTo>
                      <a:pt x="341" y="84"/>
                    </a:moveTo>
                    <a:lnTo>
                      <a:pt x="257" y="0"/>
                    </a:lnTo>
                    <a:lnTo>
                      <a:pt x="257" y="84"/>
                    </a:lnTo>
                    <a:lnTo>
                      <a:pt x="341" y="84"/>
                    </a:lnTo>
                    <a:moveTo>
                      <a:pt x="130" y="132"/>
                    </a:moveTo>
                    <a:lnTo>
                      <a:pt x="89" y="132"/>
                    </a:lnTo>
                    <a:moveTo>
                      <a:pt x="288" y="132"/>
                    </a:moveTo>
                    <a:lnTo>
                      <a:pt x="171" y="132"/>
                    </a:lnTo>
                    <a:moveTo>
                      <a:pt x="89" y="175"/>
                    </a:moveTo>
                    <a:lnTo>
                      <a:pt x="202" y="175"/>
                    </a:lnTo>
                    <a:moveTo>
                      <a:pt x="288" y="175"/>
                    </a:moveTo>
                    <a:lnTo>
                      <a:pt x="245" y="175"/>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21" name="Freeform 15">
                <a:extLst>
                  <a:ext uri="{FF2B5EF4-FFF2-40B4-BE49-F238E27FC236}">
                    <a16:creationId xmlns:a16="http://schemas.microsoft.com/office/drawing/2014/main" id="{3B8C8341-BAAA-6383-A0A7-9CBDE4AF242D}"/>
                  </a:ext>
                </a:extLst>
              </p:cNvPr>
              <p:cNvSpPr>
                <a:spLocks noEditPoints="1"/>
              </p:cNvSpPr>
              <p:nvPr/>
            </p:nvSpPr>
            <p:spPr bwMode="auto">
              <a:xfrm>
                <a:off x="2051610" y="2805112"/>
                <a:ext cx="762000" cy="666750"/>
              </a:xfrm>
              <a:custGeom>
                <a:avLst/>
                <a:gdLst>
                  <a:gd name="T0" fmla="*/ 33 w 200"/>
                  <a:gd name="T1" fmla="*/ 95 h 175"/>
                  <a:gd name="T2" fmla="*/ 21 w 200"/>
                  <a:gd name="T3" fmla="*/ 77 h 175"/>
                  <a:gd name="T4" fmla="*/ 24 w 200"/>
                  <a:gd name="T5" fmla="*/ 66 h 175"/>
                  <a:gd name="T6" fmla="*/ 26 w 200"/>
                  <a:gd name="T7" fmla="*/ 64 h 175"/>
                  <a:gd name="T8" fmla="*/ 37 w 200"/>
                  <a:gd name="T9" fmla="*/ 67 h 175"/>
                  <a:gd name="T10" fmla="*/ 65 w 200"/>
                  <a:gd name="T11" fmla="*/ 112 h 175"/>
                  <a:gd name="T12" fmla="*/ 65 w 200"/>
                  <a:gd name="T13" fmla="*/ 147 h 175"/>
                  <a:gd name="T14" fmla="*/ 33 w 200"/>
                  <a:gd name="T15" fmla="*/ 147 h 175"/>
                  <a:gd name="T16" fmla="*/ 33 w 200"/>
                  <a:gd name="T17" fmla="*/ 135 h 175"/>
                  <a:gd name="T18" fmla="*/ 0 w 200"/>
                  <a:gd name="T19" fmla="*/ 99 h 175"/>
                  <a:gd name="T20" fmla="*/ 0 w 200"/>
                  <a:gd name="T21" fmla="*/ 30 h 175"/>
                  <a:gd name="T22" fmla="*/ 9 w 200"/>
                  <a:gd name="T23" fmla="*/ 22 h 175"/>
                  <a:gd name="T24" fmla="*/ 9 w 200"/>
                  <a:gd name="T25" fmla="*/ 22 h 175"/>
                  <a:gd name="T26" fmla="*/ 17 w 200"/>
                  <a:gd name="T27" fmla="*/ 30 h 175"/>
                  <a:gd name="T28" fmla="*/ 17 w 200"/>
                  <a:gd name="T29" fmla="*/ 57 h 175"/>
                  <a:gd name="T30" fmla="*/ 75 w 200"/>
                  <a:gd name="T31" fmla="*/ 175 h 175"/>
                  <a:gd name="T32" fmla="*/ 75 w 200"/>
                  <a:gd name="T33" fmla="*/ 147 h 175"/>
                  <a:gd name="T34" fmla="*/ 24 w 200"/>
                  <a:gd name="T35" fmla="*/ 147 h 175"/>
                  <a:gd name="T36" fmla="*/ 24 w 200"/>
                  <a:gd name="T37" fmla="*/ 175 h 175"/>
                  <a:gd name="T38" fmla="*/ 168 w 200"/>
                  <a:gd name="T39" fmla="*/ 95 h 175"/>
                  <a:gd name="T40" fmla="*/ 179 w 200"/>
                  <a:gd name="T41" fmla="*/ 77 h 175"/>
                  <a:gd name="T42" fmla="*/ 177 w 200"/>
                  <a:gd name="T43" fmla="*/ 66 h 175"/>
                  <a:gd name="T44" fmla="*/ 175 w 200"/>
                  <a:gd name="T45" fmla="*/ 64 h 175"/>
                  <a:gd name="T46" fmla="*/ 163 w 200"/>
                  <a:gd name="T47" fmla="*/ 67 h 175"/>
                  <a:gd name="T48" fmla="*/ 135 w 200"/>
                  <a:gd name="T49" fmla="*/ 112 h 175"/>
                  <a:gd name="T50" fmla="*/ 135 w 200"/>
                  <a:gd name="T51" fmla="*/ 147 h 175"/>
                  <a:gd name="T52" fmla="*/ 168 w 200"/>
                  <a:gd name="T53" fmla="*/ 147 h 175"/>
                  <a:gd name="T54" fmla="*/ 168 w 200"/>
                  <a:gd name="T55" fmla="*/ 135 h 175"/>
                  <a:gd name="T56" fmla="*/ 200 w 200"/>
                  <a:gd name="T57" fmla="*/ 99 h 175"/>
                  <a:gd name="T58" fmla="*/ 200 w 200"/>
                  <a:gd name="T59" fmla="*/ 30 h 175"/>
                  <a:gd name="T60" fmla="*/ 192 w 200"/>
                  <a:gd name="T61" fmla="*/ 22 h 175"/>
                  <a:gd name="T62" fmla="*/ 192 w 200"/>
                  <a:gd name="T63" fmla="*/ 22 h 175"/>
                  <a:gd name="T64" fmla="*/ 184 w 200"/>
                  <a:gd name="T65" fmla="*/ 30 h 175"/>
                  <a:gd name="T66" fmla="*/ 184 w 200"/>
                  <a:gd name="T67" fmla="*/ 57 h 175"/>
                  <a:gd name="T68" fmla="*/ 177 w 200"/>
                  <a:gd name="T69" fmla="*/ 175 h 175"/>
                  <a:gd name="T70" fmla="*/ 177 w 200"/>
                  <a:gd name="T71" fmla="*/ 147 h 175"/>
                  <a:gd name="T72" fmla="*/ 126 w 200"/>
                  <a:gd name="T73" fmla="*/ 147 h 175"/>
                  <a:gd name="T74" fmla="*/ 126 w 200"/>
                  <a:gd name="T75" fmla="*/ 175 h 175"/>
                  <a:gd name="T76" fmla="*/ 100 w 200"/>
                  <a:gd name="T77" fmla="*/ 0 h 175"/>
                  <a:gd name="T78" fmla="*/ 55 w 200"/>
                  <a:gd name="T79" fmla="*/ 46 h 175"/>
                  <a:gd name="T80" fmla="*/ 100 w 200"/>
                  <a:gd name="T81" fmla="*/ 91 h 175"/>
                  <a:gd name="T82" fmla="*/ 146 w 200"/>
                  <a:gd name="T83" fmla="*/ 46 h 175"/>
                  <a:gd name="T84" fmla="*/ 100 w 200"/>
                  <a:gd name="T85" fmla="*/ 0 h 175"/>
                  <a:gd name="T86" fmla="*/ 88 w 200"/>
                  <a:gd name="T87" fmla="*/ 60 h 175"/>
                  <a:gd name="T88" fmla="*/ 100 w 200"/>
                  <a:gd name="T89" fmla="*/ 68 h 175"/>
                  <a:gd name="T90" fmla="*/ 113 w 200"/>
                  <a:gd name="T91" fmla="*/ 57 h 175"/>
                  <a:gd name="T92" fmla="*/ 100 w 200"/>
                  <a:gd name="T93" fmla="*/ 46 h 175"/>
                  <a:gd name="T94" fmla="*/ 88 w 200"/>
                  <a:gd name="T95" fmla="*/ 35 h 175"/>
                  <a:gd name="T96" fmla="*/ 100 w 200"/>
                  <a:gd name="T97" fmla="*/ 23 h 175"/>
                  <a:gd name="T98" fmla="*/ 112 w 200"/>
                  <a:gd name="T99" fmla="*/ 31 h 175"/>
                  <a:gd name="T100" fmla="*/ 100 w 200"/>
                  <a:gd name="T101" fmla="*/ 23 h 175"/>
                  <a:gd name="T102" fmla="*/ 100 w 200"/>
                  <a:gd name="T103" fmla="*/ 17 h 175"/>
                  <a:gd name="T104" fmla="*/ 100 w 200"/>
                  <a:gd name="T105" fmla="*/ 75 h 175"/>
                  <a:gd name="T106" fmla="*/ 100 w 200"/>
                  <a:gd name="T107" fmla="*/ 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175">
                    <a:moveTo>
                      <a:pt x="33" y="95"/>
                    </a:moveTo>
                    <a:cubicBezTo>
                      <a:pt x="21" y="77"/>
                      <a:pt x="21" y="77"/>
                      <a:pt x="21" y="77"/>
                    </a:cubicBezTo>
                    <a:cubicBezTo>
                      <a:pt x="19" y="73"/>
                      <a:pt x="20" y="68"/>
                      <a:pt x="24" y="66"/>
                    </a:cubicBezTo>
                    <a:cubicBezTo>
                      <a:pt x="26" y="64"/>
                      <a:pt x="26" y="64"/>
                      <a:pt x="26" y="64"/>
                    </a:cubicBezTo>
                    <a:cubicBezTo>
                      <a:pt x="30" y="62"/>
                      <a:pt x="35" y="63"/>
                      <a:pt x="37" y="67"/>
                    </a:cubicBezTo>
                    <a:cubicBezTo>
                      <a:pt x="65" y="112"/>
                      <a:pt x="65" y="112"/>
                      <a:pt x="65" y="112"/>
                    </a:cubicBezTo>
                    <a:cubicBezTo>
                      <a:pt x="65" y="147"/>
                      <a:pt x="65" y="147"/>
                      <a:pt x="65" y="147"/>
                    </a:cubicBezTo>
                    <a:cubicBezTo>
                      <a:pt x="33" y="147"/>
                      <a:pt x="33" y="147"/>
                      <a:pt x="33" y="147"/>
                    </a:cubicBezTo>
                    <a:cubicBezTo>
                      <a:pt x="33" y="135"/>
                      <a:pt x="33" y="135"/>
                      <a:pt x="33" y="135"/>
                    </a:cubicBezTo>
                    <a:cubicBezTo>
                      <a:pt x="0" y="99"/>
                      <a:pt x="0" y="99"/>
                      <a:pt x="0" y="99"/>
                    </a:cubicBezTo>
                    <a:cubicBezTo>
                      <a:pt x="0" y="30"/>
                      <a:pt x="0" y="30"/>
                      <a:pt x="0" y="30"/>
                    </a:cubicBezTo>
                    <a:cubicBezTo>
                      <a:pt x="0" y="25"/>
                      <a:pt x="4" y="22"/>
                      <a:pt x="9" y="22"/>
                    </a:cubicBezTo>
                    <a:cubicBezTo>
                      <a:pt x="9" y="22"/>
                      <a:pt x="9" y="22"/>
                      <a:pt x="9" y="22"/>
                    </a:cubicBezTo>
                    <a:cubicBezTo>
                      <a:pt x="13" y="22"/>
                      <a:pt x="17" y="25"/>
                      <a:pt x="17" y="30"/>
                    </a:cubicBezTo>
                    <a:cubicBezTo>
                      <a:pt x="17" y="57"/>
                      <a:pt x="17" y="57"/>
                      <a:pt x="17" y="57"/>
                    </a:cubicBezTo>
                    <a:moveTo>
                      <a:pt x="75" y="175"/>
                    </a:moveTo>
                    <a:cubicBezTo>
                      <a:pt x="75" y="147"/>
                      <a:pt x="75" y="147"/>
                      <a:pt x="75" y="147"/>
                    </a:cubicBezTo>
                    <a:cubicBezTo>
                      <a:pt x="24" y="147"/>
                      <a:pt x="24" y="147"/>
                      <a:pt x="24" y="147"/>
                    </a:cubicBezTo>
                    <a:cubicBezTo>
                      <a:pt x="24" y="175"/>
                      <a:pt x="24" y="175"/>
                      <a:pt x="24" y="175"/>
                    </a:cubicBezTo>
                    <a:moveTo>
                      <a:pt x="168" y="95"/>
                    </a:moveTo>
                    <a:cubicBezTo>
                      <a:pt x="179" y="77"/>
                      <a:pt x="179" y="77"/>
                      <a:pt x="179" y="77"/>
                    </a:cubicBezTo>
                    <a:cubicBezTo>
                      <a:pt x="181" y="73"/>
                      <a:pt x="180" y="68"/>
                      <a:pt x="177" y="66"/>
                    </a:cubicBezTo>
                    <a:cubicBezTo>
                      <a:pt x="175" y="64"/>
                      <a:pt x="175" y="64"/>
                      <a:pt x="175" y="64"/>
                    </a:cubicBezTo>
                    <a:cubicBezTo>
                      <a:pt x="171" y="62"/>
                      <a:pt x="166" y="63"/>
                      <a:pt x="163" y="67"/>
                    </a:cubicBezTo>
                    <a:cubicBezTo>
                      <a:pt x="135" y="112"/>
                      <a:pt x="135" y="112"/>
                      <a:pt x="135" y="112"/>
                    </a:cubicBezTo>
                    <a:cubicBezTo>
                      <a:pt x="135" y="147"/>
                      <a:pt x="135" y="147"/>
                      <a:pt x="135" y="147"/>
                    </a:cubicBezTo>
                    <a:cubicBezTo>
                      <a:pt x="168" y="147"/>
                      <a:pt x="168" y="147"/>
                      <a:pt x="168" y="147"/>
                    </a:cubicBezTo>
                    <a:cubicBezTo>
                      <a:pt x="168" y="135"/>
                      <a:pt x="168" y="135"/>
                      <a:pt x="168" y="135"/>
                    </a:cubicBezTo>
                    <a:cubicBezTo>
                      <a:pt x="200" y="99"/>
                      <a:pt x="200" y="99"/>
                      <a:pt x="200" y="99"/>
                    </a:cubicBezTo>
                    <a:cubicBezTo>
                      <a:pt x="200" y="30"/>
                      <a:pt x="200" y="30"/>
                      <a:pt x="200" y="30"/>
                    </a:cubicBezTo>
                    <a:cubicBezTo>
                      <a:pt x="200" y="25"/>
                      <a:pt x="197" y="22"/>
                      <a:pt x="192" y="22"/>
                    </a:cubicBezTo>
                    <a:cubicBezTo>
                      <a:pt x="192" y="22"/>
                      <a:pt x="192" y="22"/>
                      <a:pt x="192" y="22"/>
                    </a:cubicBezTo>
                    <a:cubicBezTo>
                      <a:pt x="188" y="22"/>
                      <a:pt x="184" y="25"/>
                      <a:pt x="184" y="30"/>
                    </a:cubicBezTo>
                    <a:cubicBezTo>
                      <a:pt x="184" y="57"/>
                      <a:pt x="184" y="57"/>
                      <a:pt x="184" y="57"/>
                    </a:cubicBezTo>
                    <a:moveTo>
                      <a:pt x="177" y="175"/>
                    </a:moveTo>
                    <a:cubicBezTo>
                      <a:pt x="177" y="147"/>
                      <a:pt x="177" y="147"/>
                      <a:pt x="177" y="147"/>
                    </a:cubicBezTo>
                    <a:cubicBezTo>
                      <a:pt x="126" y="147"/>
                      <a:pt x="126" y="147"/>
                      <a:pt x="126" y="147"/>
                    </a:cubicBezTo>
                    <a:cubicBezTo>
                      <a:pt x="126" y="175"/>
                      <a:pt x="126" y="175"/>
                      <a:pt x="126" y="175"/>
                    </a:cubicBezTo>
                    <a:moveTo>
                      <a:pt x="100" y="0"/>
                    </a:moveTo>
                    <a:cubicBezTo>
                      <a:pt x="75" y="0"/>
                      <a:pt x="55" y="21"/>
                      <a:pt x="55" y="46"/>
                    </a:cubicBezTo>
                    <a:cubicBezTo>
                      <a:pt x="55" y="71"/>
                      <a:pt x="75" y="91"/>
                      <a:pt x="100" y="91"/>
                    </a:cubicBezTo>
                    <a:cubicBezTo>
                      <a:pt x="125" y="91"/>
                      <a:pt x="146" y="71"/>
                      <a:pt x="146" y="46"/>
                    </a:cubicBezTo>
                    <a:cubicBezTo>
                      <a:pt x="146" y="21"/>
                      <a:pt x="125" y="0"/>
                      <a:pt x="100" y="0"/>
                    </a:cubicBezTo>
                    <a:close/>
                    <a:moveTo>
                      <a:pt x="88" y="60"/>
                    </a:moveTo>
                    <a:cubicBezTo>
                      <a:pt x="90" y="65"/>
                      <a:pt x="95" y="68"/>
                      <a:pt x="100" y="68"/>
                    </a:cubicBezTo>
                    <a:cubicBezTo>
                      <a:pt x="107" y="68"/>
                      <a:pt x="113" y="63"/>
                      <a:pt x="113" y="57"/>
                    </a:cubicBezTo>
                    <a:cubicBezTo>
                      <a:pt x="113" y="51"/>
                      <a:pt x="107" y="46"/>
                      <a:pt x="100" y="46"/>
                    </a:cubicBezTo>
                    <a:cubicBezTo>
                      <a:pt x="93" y="45"/>
                      <a:pt x="88" y="41"/>
                      <a:pt x="88" y="35"/>
                    </a:cubicBezTo>
                    <a:cubicBezTo>
                      <a:pt x="88" y="28"/>
                      <a:pt x="93" y="23"/>
                      <a:pt x="100" y="23"/>
                    </a:cubicBezTo>
                    <a:cubicBezTo>
                      <a:pt x="106" y="23"/>
                      <a:pt x="111" y="27"/>
                      <a:pt x="112" y="31"/>
                    </a:cubicBezTo>
                    <a:moveTo>
                      <a:pt x="100" y="23"/>
                    </a:moveTo>
                    <a:cubicBezTo>
                      <a:pt x="100" y="17"/>
                      <a:pt x="100" y="17"/>
                      <a:pt x="100" y="17"/>
                    </a:cubicBezTo>
                    <a:moveTo>
                      <a:pt x="100" y="75"/>
                    </a:moveTo>
                    <a:cubicBezTo>
                      <a:pt x="100" y="68"/>
                      <a:pt x="100" y="68"/>
                      <a:pt x="100" y="68"/>
                    </a:cubicBezTo>
                  </a:path>
                </a:pathLst>
              </a:custGeom>
              <a:noFill/>
              <a:ln w="254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a:extLst>
              <a:ext uri="{FF2B5EF4-FFF2-40B4-BE49-F238E27FC236}">
                <a16:creationId xmlns:a16="http://schemas.microsoft.com/office/drawing/2014/main" id="{C929288C-5131-1B88-277A-B5C10B1DC084}"/>
              </a:ext>
            </a:extLst>
          </p:cNvPr>
          <p:cNvGrpSpPr/>
          <p:nvPr/>
        </p:nvGrpSpPr>
        <p:grpSpPr>
          <a:xfrm>
            <a:off x="1063687" y="2947194"/>
            <a:ext cx="10378632" cy="3533330"/>
            <a:chOff x="955272" y="3499579"/>
            <a:chExt cx="10404072" cy="3533330"/>
          </a:xfrm>
        </p:grpSpPr>
        <p:sp>
          <p:nvSpPr>
            <p:cNvPr id="22" name="Text Placeholder 17">
              <a:extLst>
                <a:ext uri="{FF2B5EF4-FFF2-40B4-BE49-F238E27FC236}">
                  <a16:creationId xmlns:a16="http://schemas.microsoft.com/office/drawing/2014/main" id="{AEB75104-E277-60DE-0853-E31BF6507E10}"/>
                </a:ext>
              </a:extLst>
            </p:cNvPr>
            <p:cNvSpPr txBox="1">
              <a:spLocks/>
            </p:cNvSpPr>
            <p:nvPr/>
          </p:nvSpPr>
          <p:spPr>
            <a:xfrm>
              <a:off x="955272" y="3950527"/>
              <a:ext cx="2139941" cy="3082382"/>
            </a:xfrm>
            <a:prstGeom prst="rect">
              <a:avLst/>
            </a:prstGeom>
            <a:ln>
              <a:solidFill>
                <a:srgbClr val="FFD44B"/>
              </a:solidFill>
            </a:ln>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v"/>
              </a:pPr>
              <a:r>
                <a:rPr lang="mn-MN" sz="1050" dirty="0">
                  <a:solidFill>
                    <a:schemeClr val="bg1">
                      <a:lumMod val="95000"/>
                    </a:schemeClr>
                  </a:solidFill>
                  <a:latin typeface="Montserrat" panose="00000500000000000000" pitchFamily="2" charset="0"/>
                  <a:cs typeface="Arial" panose="020B0604020202020204" pitchFamily="34" charset="0"/>
                </a:rPr>
                <a:t>Төлөвлөгөөт болон урьдчилан сэргийлэх хяналт шалгалтыг хийж гүйцэтгэхэд шаардагдах томилолт, унаа, тээврийн зардлыг шийдвэрлэх.</a:t>
              </a:r>
              <a:endParaRPr lang="en-US" sz="1050" dirty="0">
                <a:solidFill>
                  <a:schemeClr val="bg1">
                    <a:lumMod val="95000"/>
                  </a:schemeClr>
                </a:solidFill>
                <a:latin typeface="Montserrat" panose="00000500000000000000" pitchFamily="2" charset="0"/>
                <a:cs typeface="Arial" panose="020B0604020202020204" pitchFamily="34" charset="0"/>
              </a:endParaRPr>
            </a:p>
            <a:p>
              <a:pPr marL="171450" indent="-171450" algn="just">
                <a:buFont typeface="Wingdings" panose="05000000000000000000" pitchFamily="2" charset="2"/>
                <a:buChar char="v"/>
              </a:pPr>
              <a:r>
                <a:rPr lang="mn-MN" sz="1050" dirty="0">
                  <a:solidFill>
                    <a:schemeClr val="bg1">
                      <a:lumMod val="95000"/>
                    </a:schemeClr>
                  </a:solidFill>
                  <a:latin typeface="Montserrat" panose="00000500000000000000" pitchFamily="2" charset="0"/>
                  <a:cs typeface="Arial" panose="020B0604020202020204" pitchFamily="34" charset="0"/>
                </a:rPr>
                <a:t>ХЗДХЯ, УЕПГ-аас “Зөрчлийн бүртгэл мэдээллийн нэгдсэн систем”-ийг 2026.01.01-нээс нэвтрүүлсэнтэй холбогдуулан СХШҮДАГ-аас 21 аймгийн БХУБайцаагч нарт зориулан албан ажлын хэрэгцээнд өгсөн зөөврийн компьютерыг зөвхөн өөрт нь ашиглуулах.</a:t>
              </a:r>
            </a:p>
            <a:p>
              <a:endParaRPr lang="mn-MN" sz="1100" dirty="0">
                <a:solidFill>
                  <a:schemeClr val="bg1">
                    <a:lumMod val="95000"/>
                  </a:schemeClr>
                </a:solidFill>
                <a:latin typeface="Montserrat" panose="00000500000000000000" pitchFamily="2" charset="0"/>
                <a:cs typeface="Arial" panose="020B0604020202020204" pitchFamily="34" charset="0"/>
              </a:endParaRPr>
            </a:p>
            <a:p>
              <a:endParaRPr lang="mn-MN" sz="1100" dirty="0">
                <a:solidFill>
                  <a:schemeClr val="bg1">
                    <a:lumMod val="95000"/>
                  </a:schemeClr>
                </a:solidFill>
                <a:latin typeface="Montserrat" panose="00000500000000000000" pitchFamily="2" charset="0"/>
                <a:cs typeface="Arial" panose="020B0604020202020204" pitchFamily="34" charset="0"/>
              </a:endParaRPr>
            </a:p>
            <a:p>
              <a:pPr marL="171450" indent="-171450">
                <a:buFont typeface="Wingdings" panose="05000000000000000000" pitchFamily="2" charset="2"/>
                <a:buChar char="v"/>
              </a:pPr>
              <a:endParaRPr lang="mn-MN" sz="1100" dirty="0">
                <a:solidFill>
                  <a:schemeClr val="bg1">
                    <a:lumMod val="95000"/>
                  </a:schemeClr>
                </a:solidFill>
                <a:latin typeface="Montserrat" panose="00000500000000000000" pitchFamily="2" charset="0"/>
                <a:cs typeface="Arial" panose="020B0604020202020204" pitchFamily="34" charset="0"/>
              </a:endParaRPr>
            </a:p>
            <a:p>
              <a:pPr marL="171450" indent="-171450">
                <a:buFont typeface="Wingdings" panose="05000000000000000000" pitchFamily="2" charset="2"/>
                <a:buChar char="v"/>
              </a:pPr>
              <a:endParaRPr lang="mn-MN" sz="1100" dirty="0">
                <a:solidFill>
                  <a:schemeClr val="bg1">
                    <a:lumMod val="95000"/>
                  </a:schemeClr>
                </a:solidFill>
                <a:latin typeface="Montserrat" panose="00000500000000000000" pitchFamily="2" charset="0"/>
                <a:cs typeface="Arial" panose="020B0604020202020204" pitchFamily="34" charset="0"/>
              </a:endParaRPr>
            </a:p>
            <a:p>
              <a:endParaRPr lang="ru-RU" sz="1100" dirty="0">
                <a:solidFill>
                  <a:schemeClr val="bg1">
                    <a:lumMod val="95000"/>
                  </a:schemeClr>
                </a:solidFill>
                <a:latin typeface="Montserrat" panose="00000500000000000000" pitchFamily="2" charset="0"/>
                <a:cs typeface="Arial" panose="020B0604020202020204" pitchFamily="34" charset="0"/>
              </a:endParaRPr>
            </a:p>
          </p:txBody>
        </p:sp>
        <p:sp>
          <p:nvSpPr>
            <p:cNvPr id="23" name="Text Placeholder 18">
              <a:extLst>
                <a:ext uri="{FF2B5EF4-FFF2-40B4-BE49-F238E27FC236}">
                  <a16:creationId xmlns:a16="http://schemas.microsoft.com/office/drawing/2014/main" id="{B9F5F667-568A-FFC7-9022-F67B9272C1CF}"/>
                </a:ext>
              </a:extLst>
            </p:cNvPr>
            <p:cNvSpPr txBox="1">
              <a:spLocks/>
            </p:cNvSpPr>
            <p:nvPr/>
          </p:nvSpPr>
          <p:spPr>
            <a:xfrm>
              <a:off x="1039609" y="3499579"/>
              <a:ext cx="2061225" cy="383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100" b="1" dirty="0">
                  <a:solidFill>
                    <a:schemeClr val="bg1">
                      <a:lumMod val="95000"/>
                    </a:schemeClr>
                  </a:solidFill>
                  <a:latin typeface="Montserrat" panose="00000500000000000000" pitchFamily="2" charset="0"/>
                  <a:cs typeface="Arial" panose="020B0604020202020204" pitchFamily="34" charset="0"/>
                </a:rPr>
                <a:t>ТОМИЛОЛТЫН ЗАРДАЛ, АЖЛЫН НӨХЦӨЛ</a:t>
              </a:r>
              <a:endParaRPr lang="ru-RU" sz="1100" b="1" dirty="0">
                <a:solidFill>
                  <a:schemeClr val="bg1">
                    <a:lumMod val="95000"/>
                  </a:schemeClr>
                </a:solidFill>
                <a:latin typeface="Montserrat" panose="00000500000000000000" pitchFamily="2" charset="0"/>
                <a:cs typeface="Arial" panose="020B0604020202020204" pitchFamily="34" charset="0"/>
              </a:endParaRPr>
            </a:p>
          </p:txBody>
        </p:sp>
        <p:sp>
          <p:nvSpPr>
            <p:cNvPr id="24" name="Text Placeholder 19">
              <a:extLst>
                <a:ext uri="{FF2B5EF4-FFF2-40B4-BE49-F238E27FC236}">
                  <a16:creationId xmlns:a16="http://schemas.microsoft.com/office/drawing/2014/main" id="{664A0194-A562-D85C-FBD2-096F15F2DB7C}"/>
                </a:ext>
              </a:extLst>
            </p:cNvPr>
            <p:cNvSpPr txBox="1">
              <a:spLocks/>
            </p:cNvSpPr>
            <p:nvPr/>
          </p:nvSpPr>
          <p:spPr>
            <a:xfrm>
              <a:off x="3129456" y="3950527"/>
              <a:ext cx="2170494" cy="3082380"/>
            </a:xfrm>
            <a:prstGeom prst="rect">
              <a:avLst/>
            </a:prstGeom>
            <a:ln>
              <a:solidFill>
                <a:srgbClr val="FFC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Font typeface="Wingdings" panose="05000000000000000000" pitchFamily="2" charset="2"/>
                <a:buChar char="v"/>
              </a:pPr>
              <a:r>
                <a:rPr lang="mn-MN" sz="1050" dirty="0">
                  <a:solidFill>
                    <a:schemeClr val="bg1">
                      <a:lumMod val="95000"/>
                    </a:schemeClr>
                  </a:solidFill>
                  <a:latin typeface="Montserrat" panose="00000500000000000000" pitchFamily="2" charset="0"/>
                  <a:cs typeface="Arial" panose="020B0604020202020204" pitchFamily="34" charset="0"/>
                </a:rPr>
                <a:t>Дорноговь аймаг2025 оноос хойш боловсролын хяналтын улсын байцаагчгүй /хяналт шалгалт төлөвлөөгүй/.</a:t>
              </a:r>
            </a:p>
            <a:p>
              <a:pPr marL="171450" indent="-171450" algn="just">
                <a:buFont typeface="Wingdings" panose="05000000000000000000" pitchFamily="2" charset="2"/>
                <a:buChar char="v"/>
              </a:pPr>
              <a:r>
                <a:rPr lang="mn-MN" sz="1050" dirty="0">
                  <a:solidFill>
                    <a:schemeClr val="bg1">
                      <a:lumMod val="95000"/>
                    </a:schemeClr>
                  </a:solidFill>
                  <a:latin typeface="Montserrat" panose="00000500000000000000" pitchFamily="2" charset="0"/>
                  <a:cs typeface="Arial" panose="020B0604020202020204" pitchFamily="34" charset="0"/>
                </a:rPr>
                <a:t>Дархан-Уул аймаг боловсролын хяналтын улсын байцаагчгүй /хяналт шалгалт төлөвлөсөн/.</a:t>
              </a:r>
            </a:p>
            <a:p>
              <a:pPr marL="171450" indent="-171450" algn="just">
                <a:buFont typeface="Wingdings" panose="05000000000000000000" pitchFamily="2" charset="2"/>
                <a:buChar char="v"/>
              </a:pPr>
              <a:r>
                <a:rPr lang="mn-MN" sz="1050" dirty="0">
                  <a:solidFill>
                    <a:schemeClr val="bg1">
                      <a:lumMod val="95000"/>
                    </a:schemeClr>
                  </a:solidFill>
                  <a:latin typeface="Montserrat" panose="00000500000000000000" pitchFamily="2" charset="0"/>
                  <a:cs typeface="Arial" panose="020B0604020202020204" pitchFamily="34" charset="0"/>
                </a:rPr>
                <a:t>Төв, Дорноговь,Өвөрхангай Өмнөговь, Орхон, Баян-Өлгий, Ховд аймгийн БГ-ын дарга нар УАБ-ийн эрх аваагүй.</a:t>
              </a:r>
            </a:p>
          </p:txBody>
        </p:sp>
        <p:sp>
          <p:nvSpPr>
            <p:cNvPr id="25" name="Text Placeholder 20">
              <a:extLst>
                <a:ext uri="{FF2B5EF4-FFF2-40B4-BE49-F238E27FC236}">
                  <a16:creationId xmlns:a16="http://schemas.microsoft.com/office/drawing/2014/main" id="{F6B17336-216B-2B24-24B4-265125DEB824}"/>
                </a:ext>
              </a:extLst>
            </p:cNvPr>
            <p:cNvSpPr txBox="1">
              <a:spLocks/>
            </p:cNvSpPr>
            <p:nvPr/>
          </p:nvSpPr>
          <p:spPr>
            <a:xfrm>
              <a:off x="3349598" y="3511757"/>
              <a:ext cx="1763033" cy="383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100" b="1" dirty="0">
                  <a:solidFill>
                    <a:schemeClr val="bg1">
                      <a:lumMod val="95000"/>
                    </a:schemeClr>
                  </a:solidFill>
                  <a:latin typeface="Montserrat" panose="00000500000000000000" pitchFamily="2" charset="0"/>
                  <a:cs typeface="Arial" panose="020B0604020202020204" pitchFamily="34" charset="0"/>
                </a:rPr>
                <a:t>ХҮНИЙ НӨӨЦ</a:t>
              </a:r>
              <a:endParaRPr lang="ru-RU" sz="1100" b="1" dirty="0">
                <a:solidFill>
                  <a:schemeClr val="bg1">
                    <a:lumMod val="95000"/>
                  </a:schemeClr>
                </a:solidFill>
                <a:latin typeface="Montserrat" panose="00000500000000000000" pitchFamily="2" charset="0"/>
                <a:cs typeface="Arial" panose="020B0604020202020204" pitchFamily="34" charset="0"/>
              </a:endParaRPr>
            </a:p>
          </p:txBody>
        </p:sp>
        <p:sp>
          <p:nvSpPr>
            <p:cNvPr id="26" name="Text Placeholder 21">
              <a:extLst>
                <a:ext uri="{FF2B5EF4-FFF2-40B4-BE49-F238E27FC236}">
                  <a16:creationId xmlns:a16="http://schemas.microsoft.com/office/drawing/2014/main" id="{E4DEE3E6-85B6-EE78-8025-0450C1077D86}"/>
                </a:ext>
              </a:extLst>
            </p:cNvPr>
            <p:cNvSpPr txBox="1">
              <a:spLocks/>
            </p:cNvSpPr>
            <p:nvPr/>
          </p:nvSpPr>
          <p:spPr>
            <a:xfrm>
              <a:off x="5334194" y="3950527"/>
              <a:ext cx="1930987" cy="3082380"/>
            </a:xfrm>
            <a:prstGeom prst="rect">
              <a:avLst/>
            </a:prstGeom>
            <a:ln>
              <a:solidFill>
                <a:srgbClr val="FFC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Font typeface="Wingdings" panose="05000000000000000000" pitchFamily="2" charset="2"/>
                <a:buChar char="v"/>
              </a:pPr>
              <a:r>
                <a:rPr lang="mn-MN" sz="1050" dirty="0">
                  <a:solidFill>
                    <a:schemeClr val="bg1">
                      <a:lumMod val="95000"/>
                    </a:schemeClr>
                  </a:solidFill>
                  <a:latin typeface="Montserrat" panose="00000500000000000000" pitchFamily="2" charset="0"/>
                  <a:cs typeface="Arial" panose="020B0604020202020204" pitchFamily="34" charset="0"/>
                </a:rPr>
                <a:t>Төлөвлөгөөт болон урьдчилан сэргийлэх хяналт шалгалтыг хийж гүйцэтгэхэд мэргэжил, арга зүйн удирдлагаар хангах, дэмжлэг үзүүлэх.</a:t>
              </a:r>
            </a:p>
            <a:p>
              <a:pPr marL="171450" indent="-171450">
                <a:buFont typeface="Wingdings" panose="05000000000000000000" pitchFamily="2" charset="2"/>
                <a:buChar char="v"/>
              </a:pPr>
              <a:endParaRPr lang="mn-MN" sz="1100" dirty="0">
                <a:solidFill>
                  <a:schemeClr val="bg1">
                    <a:lumMod val="95000"/>
                  </a:schemeClr>
                </a:solidFill>
                <a:latin typeface="Montserrat" panose="00000500000000000000" pitchFamily="2" charset="0"/>
                <a:cs typeface="Arial" panose="020B0604020202020204" pitchFamily="34" charset="0"/>
              </a:endParaRPr>
            </a:p>
            <a:p>
              <a:pPr marL="0" indent="0">
                <a:buNone/>
              </a:pPr>
              <a:endParaRPr lang="ru-RU" sz="1100" dirty="0">
                <a:solidFill>
                  <a:schemeClr val="bg1">
                    <a:lumMod val="95000"/>
                  </a:schemeClr>
                </a:solidFill>
                <a:latin typeface="Montserrat" panose="00000500000000000000" pitchFamily="2" charset="0"/>
                <a:cs typeface="Arial" panose="020B0604020202020204" pitchFamily="34" charset="0"/>
              </a:endParaRPr>
            </a:p>
          </p:txBody>
        </p:sp>
        <p:sp>
          <p:nvSpPr>
            <p:cNvPr id="27" name="Text Placeholder 22">
              <a:extLst>
                <a:ext uri="{FF2B5EF4-FFF2-40B4-BE49-F238E27FC236}">
                  <a16:creationId xmlns:a16="http://schemas.microsoft.com/office/drawing/2014/main" id="{06969477-596B-51AC-9FEF-81E35A634CB0}"/>
                </a:ext>
              </a:extLst>
            </p:cNvPr>
            <p:cNvSpPr txBox="1">
              <a:spLocks/>
            </p:cNvSpPr>
            <p:nvPr/>
          </p:nvSpPr>
          <p:spPr>
            <a:xfrm>
              <a:off x="5334194" y="3514103"/>
              <a:ext cx="1885498" cy="383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100" b="1" dirty="0">
                  <a:solidFill>
                    <a:schemeClr val="bg1">
                      <a:lumMod val="95000"/>
                    </a:schemeClr>
                  </a:solidFill>
                  <a:latin typeface="Montserrat" panose="00000500000000000000" pitchFamily="2" charset="0"/>
                  <a:cs typeface="Arial" panose="020B0604020202020204" pitchFamily="34" charset="0"/>
                </a:rPr>
                <a:t>СУРГАЛТ, АРГА ЗҮЙ</a:t>
              </a:r>
              <a:endParaRPr lang="ru-RU" sz="1100" b="1" dirty="0">
                <a:solidFill>
                  <a:schemeClr val="bg1">
                    <a:lumMod val="95000"/>
                  </a:schemeClr>
                </a:solidFill>
                <a:latin typeface="Montserrat" panose="00000500000000000000" pitchFamily="2" charset="0"/>
                <a:cs typeface="Arial" panose="020B0604020202020204" pitchFamily="34" charset="0"/>
              </a:endParaRPr>
            </a:p>
          </p:txBody>
        </p:sp>
        <p:sp>
          <p:nvSpPr>
            <p:cNvPr id="28" name="Text Placeholder 23">
              <a:extLst>
                <a:ext uri="{FF2B5EF4-FFF2-40B4-BE49-F238E27FC236}">
                  <a16:creationId xmlns:a16="http://schemas.microsoft.com/office/drawing/2014/main" id="{4BDA04E5-7065-670C-DFE8-1973A9C04DC0}"/>
                </a:ext>
              </a:extLst>
            </p:cNvPr>
            <p:cNvSpPr txBox="1">
              <a:spLocks/>
            </p:cNvSpPr>
            <p:nvPr/>
          </p:nvSpPr>
          <p:spPr>
            <a:xfrm>
              <a:off x="7299425" y="3950527"/>
              <a:ext cx="2063562" cy="3082380"/>
            </a:xfrm>
            <a:prstGeom prst="rect">
              <a:avLst/>
            </a:prstGeom>
            <a:ln>
              <a:solidFill>
                <a:srgbClr val="FFC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Font typeface="Wingdings" panose="05000000000000000000" pitchFamily="2" charset="2"/>
                <a:buChar char="v"/>
              </a:pPr>
              <a:r>
                <a:rPr lang="mn-MN" sz="1050" dirty="0">
                  <a:solidFill>
                    <a:schemeClr val="bg1">
                      <a:lumMod val="95000"/>
                    </a:schemeClr>
                  </a:solidFill>
                  <a:latin typeface="Montserrat" panose="00000500000000000000" pitchFamily="2" charset="0"/>
                  <a:cs typeface="Arial" panose="020B0604020202020204" pitchFamily="34" charset="0"/>
                </a:rPr>
                <a:t>Хяналт шалгалтыг удирдамжид заасан хугацаанд хийж гүйцэтгэх, хяналт тавих.</a:t>
              </a:r>
            </a:p>
            <a:p>
              <a:endParaRPr lang="ru-RU" sz="1100" dirty="0">
                <a:solidFill>
                  <a:schemeClr val="bg1">
                    <a:lumMod val="95000"/>
                  </a:schemeClr>
                </a:solidFill>
                <a:latin typeface="Montserrat" panose="00000500000000000000" pitchFamily="2" charset="0"/>
                <a:cs typeface="Arial" panose="020B0604020202020204" pitchFamily="34" charset="0"/>
              </a:endParaRPr>
            </a:p>
          </p:txBody>
        </p:sp>
        <p:sp>
          <p:nvSpPr>
            <p:cNvPr id="29" name="Text Placeholder 24">
              <a:extLst>
                <a:ext uri="{FF2B5EF4-FFF2-40B4-BE49-F238E27FC236}">
                  <a16:creationId xmlns:a16="http://schemas.microsoft.com/office/drawing/2014/main" id="{2EC7ADBC-0266-1583-9D80-B3729E1717F1}"/>
                </a:ext>
              </a:extLst>
            </p:cNvPr>
            <p:cNvSpPr txBox="1">
              <a:spLocks/>
            </p:cNvSpPr>
            <p:nvPr/>
          </p:nvSpPr>
          <p:spPr>
            <a:xfrm>
              <a:off x="7449689" y="3526718"/>
              <a:ext cx="1763033" cy="383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100" b="1" dirty="0">
                  <a:solidFill>
                    <a:schemeClr val="bg1">
                      <a:lumMod val="95000"/>
                    </a:schemeClr>
                  </a:solidFill>
                  <a:latin typeface="Montserrat" panose="00000500000000000000" pitchFamily="2" charset="0"/>
                  <a:cs typeface="Arial" panose="020B0604020202020204" pitchFamily="34" charset="0"/>
                </a:rPr>
                <a:t>ХУГАЦАА</a:t>
              </a:r>
              <a:endParaRPr lang="ru-RU" sz="1100" b="1" dirty="0">
                <a:solidFill>
                  <a:schemeClr val="bg1">
                    <a:lumMod val="95000"/>
                  </a:schemeClr>
                </a:solidFill>
                <a:latin typeface="Montserrat" panose="00000500000000000000" pitchFamily="2" charset="0"/>
                <a:cs typeface="Arial" panose="020B0604020202020204" pitchFamily="34" charset="0"/>
              </a:endParaRPr>
            </a:p>
          </p:txBody>
        </p:sp>
        <p:sp>
          <p:nvSpPr>
            <p:cNvPr id="30" name="Text Placeholder 25">
              <a:extLst>
                <a:ext uri="{FF2B5EF4-FFF2-40B4-BE49-F238E27FC236}">
                  <a16:creationId xmlns:a16="http://schemas.microsoft.com/office/drawing/2014/main" id="{6C268AF8-F120-4A6C-ADDE-23BE6DA8682B}"/>
                </a:ext>
              </a:extLst>
            </p:cNvPr>
            <p:cNvSpPr txBox="1">
              <a:spLocks/>
            </p:cNvSpPr>
            <p:nvPr/>
          </p:nvSpPr>
          <p:spPr>
            <a:xfrm>
              <a:off x="9402852" y="3950527"/>
              <a:ext cx="1956492" cy="3071720"/>
            </a:xfrm>
            <a:prstGeom prst="rect">
              <a:avLst/>
            </a:prstGeom>
            <a:ln>
              <a:solidFill>
                <a:srgbClr val="FFC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Font typeface="Wingdings" panose="05000000000000000000" pitchFamily="2" charset="2"/>
                <a:buChar char="v"/>
              </a:pPr>
              <a:r>
                <a:rPr lang="mn-MN" sz="1050" dirty="0">
                  <a:solidFill>
                    <a:schemeClr val="bg1">
                      <a:lumMod val="95000"/>
                    </a:schemeClr>
                  </a:solidFill>
                  <a:latin typeface="Montserrat" panose="00000500000000000000" pitchFamily="2" charset="0"/>
                  <a:cs typeface="Arial" panose="020B0604020202020204" pitchFamily="34" charset="0"/>
                </a:rPr>
                <a:t>Хяналт шалгалтын гүйцэтгэлийн чанар, үр дүнд анхаарах, холбогдох хууль тогтоомжид заасан арга хэмжээг авах, хуулиар хүлээсэн эрх, үүргийг хэрэгжүүлж ажиллах.</a:t>
              </a:r>
              <a:endParaRPr lang="ru-RU" sz="1050" dirty="0">
                <a:solidFill>
                  <a:schemeClr val="bg1">
                    <a:lumMod val="95000"/>
                  </a:schemeClr>
                </a:solidFill>
                <a:latin typeface="Montserrat" panose="00000500000000000000" pitchFamily="2" charset="0"/>
                <a:cs typeface="Arial" panose="020B0604020202020204" pitchFamily="34" charset="0"/>
              </a:endParaRPr>
            </a:p>
            <a:p>
              <a:endParaRPr lang="ru-RU" sz="1100" dirty="0">
                <a:solidFill>
                  <a:schemeClr val="bg1">
                    <a:lumMod val="95000"/>
                  </a:schemeClr>
                </a:solidFill>
                <a:latin typeface="Montserrat" panose="00000500000000000000" pitchFamily="2" charset="0"/>
                <a:cs typeface="Arial" panose="020B0604020202020204" pitchFamily="34" charset="0"/>
              </a:endParaRPr>
            </a:p>
          </p:txBody>
        </p:sp>
        <p:sp>
          <p:nvSpPr>
            <p:cNvPr id="50" name="Text Placeholder 26">
              <a:extLst>
                <a:ext uri="{FF2B5EF4-FFF2-40B4-BE49-F238E27FC236}">
                  <a16:creationId xmlns:a16="http://schemas.microsoft.com/office/drawing/2014/main" id="{577960C0-A33C-2836-82FA-5CF400F9A56B}"/>
                </a:ext>
              </a:extLst>
            </p:cNvPr>
            <p:cNvSpPr txBox="1">
              <a:spLocks/>
            </p:cNvSpPr>
            <p:nvPr/>
          </p:nvSpPr>
          <p:spPr>
            <a:xfrm>
              <a:off x="9556751" y="3541071"/>
              <a:ext cx="1616420" cy="383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100" b="1" dirty="0">
                  <a:solidFill>
                    <a:schemeClr val="bg1">
                      <a:lumMod val="95000"/>
                    </a:schemeClr>
                  </a:solidFill>
                  <a:latin typeface="Montserrat" panose="00000500000000000000" pitchFamily="2" charset="0"/>
                  <a:cs typeface="Arial" panose="020B0604020202020204" pitchFamily="34" charset="0"/>
                </a:rPr>
                <a:t>ГҮЙЦЭТГЭЛ</a:t>
              </a:r>
              <a:endParaRPr lang="ru-RU" sz="1100" b="1" dirty="0">
                <a:solidFill>
                  <a:schemeClr val="bg1">
                    <a:lumMod val="95000"/>
                  </a:schemeClr>
                </a:solidFill>
                <a:latin typeface="Montserrat" panose="00000500000000000000" pitchFamily="2" charset="0"/>
                <a:cs typeface="Arial" panose="020B0604020202020204" pitchFamily="34" charset="0"/>
              </a:endParaRPr>
            </a:p>
          </p:txBody>
        </p:sp>
      </p:grpSp>
      <p:pic>
        <p:nvPicPr>
          <p:cNvPr id="51" name="Picture 2" descr="Дэлхийн эрүүл мэндийн өдөр | Метропласт ХХК">
            <a:extLst>
              <a:ext uri="{FF2B5EF4-FFF2-40B4-BE49-F238E27FC236}">
                <a16:creationId xmlns:a16="http://schemas.microsoft.com/office/drawing/2014/main" id="{D129656B-33A9-5183-22EF-1C1F50447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083418" y="1697966"/>
            <a:ext cx="648019" cy="587501"/>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20">
            <a:extLst>
              <a:ext uri="{FF2B5EF4-FFF2-40B4-BE49-F238E27FC236}">
                <a16:creationId xmlns:a16="http://schemas.microsoft.com/office/drawing/2014/main" id="{8C7DB8E8-D02B-1511-BC1B-9E5126B6BEF8}"/>
              </a:ext>
            </a:extLst>
          </p:cNvPr>
          <p:cNvSpPr>
            <a:spLocks noEditPoints="1"/>
          </p:cNvSpPr>
          <p:nvPr/>
        </p:nvSpPr>
        <p:spPr bwMode="auto">
          <a:xfrm>
            <a:off x="9904779" y="1725224"/>
            <a:ext cx="676070" cy="532983"/>
          </a:xfrm>
          <a:custGeom>
            <a:avLst/>
            <a:gdLst>
              <a:gd name="T0" fmla="*/ 192 w 192"/>
              <a:gd name="T1" fmla="*/ 154 h 154"/>
              <a:gd name="T2" fmla="*/ 0 w 192"/>
              <a:gd name="T3" fmla="*/ 154 h 154"/>
              <a:gd name="T4" fmla="*/ 46 w 192"/>
              <a:gd name="T5" fmla="*/ 113 h 154"/>
              <a:gd name="T6" fmla="*/ 20 w 192"/>
              <a:gd name="T7" fmla="*/ 113 h 154"/>
              <a:gd name="T8" fmla="*/ 20 w 192"/>
              <a:gd name="T9" fmla="*/ 154 h 154"/>
              <a:gd name="T10" fmla="*/ 46 w 192"/>
              <a:gd name="T11" fmla="*/ 154 h 154"/>
              <a:gd name="T12" fmla="*/ 46 w 192"/>
              <a:gd name="T13" fmla="*/ 113 h 154"/>
              <a:gd name="T14" fmla="*/ 88 w 192"/>
              <a:gd name="T15" fmla="*/ 72 h 154"/>
              <a:gd name="T16" fmla="*/ 62 w 192"/>
              <a:gd name="T17" fmla="*/ 72 h 154"/>
              <a:gd name="T18" fmla="*/ 62 w 192"/>
              <a:gd name="T19" fmla="*/ 154 h 154"/>
              <a:gd name="T20" fmla="*/ 88 w 192"/>
              <a:gd name="T21" fmla="*/ 154 h 154"/>
              <a:gd name="T22" fmla="*/ 88 w 192"/>
              <a:gd name="T23" fmla="*/ 72 h 154"/>
              <a:gd name="T24" fmla="*/ 130 w 192"/>
              <a:gd name="T25" fmla="*/ 90 h 154"/>
              <a:gd name="T26" fmla="*/ 103 w 192"/>
              <a:gd name="T27" fmla="*/ 90 h 154"/>
              <a:gd name="T28" fmla="*/ 103 w 192"/>
              <a:gd name="T29" fmla="*/ 154 h 154"/>
              <a:gd name="T30" fmla="*/ 130 w 192"/>
              <a:gd name="T31" fmla="*/ 154 h 154"/>
              <a:gd name="T32" fmla="*/ 130 w 192"/>
              <a:gd name="T33" fmla="*/ 90 h 154"/>
              <a:gd name="T34" fmla="*/ 171 w 192"/>
              <a:gd name="T35" fmla="*/ 48 h 154"/>
              <a:gd name="T36" fmla="*/ 145 w 192"/>
              <a:gd name="T37" fmla="*/ 48 h 154"/>
              <a:gd name="T38" fmla="*/ 145 w 192"/>
              <a:gd name="T39" fmla="*/ 154 h 154"/>
              <a:gd name="T40" fmla="*/ 171 w 192"/>
              <a:gd name="T41" fmla="*/ 154 h 154"/>
              <a:gd name="T42" fmla="*/ 171 w 192"/>
              <a:gd name="T43" fmla="*/ 48 h 154"/>
              <a:gd name="T44" fmla="*/ 33 w 192"/>
              <a:gd name="T45" fmla="*/ 67 h 154"/>
              <a:gd name="T46" fmla="*/ 26 w 192"/>
              <a:gd name="T47" fmla="*/ 75 h 154"/>
              <a:gd name="T48" fmla="*/ 33 w 192"/>
              <a:gd name="T49" fmla="*/ 83 h 154"/>
              <a:gd name="T50" fmla="*/ 41 w 192"/>
              <a:gd name="T51" fmla="*/ 75 h 154"/>
              <a:gd name="T52" fmla="*/ 33 w 192"/>
              <a:gd name="T53" fmla="*/ 67 h 154"/>
              <a:gd name="T54" fmla="*/ 75 w 192"/>
              <a:gd name="T55" fmla="*/ 28 h 154"/>
              <a:gd name="T56" fmla="*/ 67 w 192"/>
              <a:gd name="T57" fmla="*/ 35 h 154"/>
              <a:gd name="T58" fmla="*/ 75 w 192"/>
              <a:gd name="T59" fmla="*/ 43 h 154"/>
              <a:gd name="T60" fmla="*/ 82 w 192"/>
              <a:gd name="T61" fmla="*/ 35 h 154"/>
              <a:gd name="T62" fmla="*/ 75 w 192"/>
              <a:gd name="T63" fmla="*/ 28 h 154"/>
              <a:gd name="T64" fmla="*/ 116 w 192"/>
              <a:gd name="T65" fmla="*/ 48 h 154"/>
              <a:gd name="T66" fmla="*/ 109 w 192"/>
              <a:gd name="T67" fmla="*/ 55 h 154"/>
              <a:gd name="T68" fmla="*/ 116 w 192"/>
              <a:gd name="T69" fmla="*/ 63 h 154"/>
              <a:gd name="T70" fmla="*/ 124 w 192"/>
              <a:gd name="T71" fmla="*/ 55 h 154"/>
              <a:gd name="T72" fmla="*/ 116 w 192"/>
              <a:gd name="T73" fmla="*/ 48 h 154"/>
              <a:gd name="T74" fmla="*/ 158 w 192"/>
              <a:gd name="T75" fmla="*/ 0 h 154"/>
              <a:gd name="T76" fmla="*/ 150 w 192"/>
              <a:gd name="T77" fmla="*/ 8 h 154"/>
              <a:gd name="T78" fmla="*/ 158 w 192"/>
              <a:gd name="T79" fmla="*/ 15 h 154"/>
              <a:gd name="T80" fmla="*/ 165 w 192"/>
              <a:gd name="T81" fmla="*/ 8 h 154"/>
              <a:gd name="T82" fmla="*/ 158 w 192"/>
              <a:gd name="T83" fmla="*/ 0 h 154"/>
              <a:gd name="T84" fmla="*/ 121 w 192"/>
              <a:gd name="T85" fmla="*/ 50 h 154"/>
              <a:gd name="T86" fmla="*/ 153 w 192"/>
              <a:gd name="T87" fmla="*/ 14 h 154"/>
              <a:gd name="T88" fmla="*/ 82 w 192"/>
              <a:gd name="T89" fmla="*/ 39 h 154"/>
              <a:gd name="T90" fmla="*/ 110 w 192"/>
              <a:gd name="T91" fmla="*/ 52 h 154"/>
              <a:gd name="T92" fmla="*/ 69 w 192"/>
              <a:gd name="T93" fmla="*/ 41 h 154"/>
              <a:gd name="T94" fmla="*/ 39 w 192"/>
              <a:gd name="T95" fmla="*/ 7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54">
                <a:moveTo>
                  <a:pt x="192" y="154"/>
                </a:moveTo>
                <a:cubicBezTo>
                  <a:pt x="0" y="154"/>
                  <a:pt x="0" y="154"/>
                  <a:pt x="0" y="154"/>
                </a:cubicBezTo>
                <a:moveTo>
                  <a:pt x="46" y="113"/>
                </a:moveTo>
                <a:cubicBezTo>
                  <a:pt x="20" y="113"/>
                  <a:pt x="20" y="113"/>
                  <a:pt x="20" y="113"/>
                </a:cubicBezTo>
                <a:cubicBezTo>
                  <a:pt x="20" y="154"/>
                  <a:pt x="20" y="154"/>
                  <a:pt x="20" y="154"/>
                </a:cubicBezTo>
                <a:cubicBezTo>
                  <a:pt x="46" y="154"/>
                  <a:pt x="46" y="154"/>
                  <a:pt x="46" y="154"/>
                </a:cubicBezTo>
                <a:lnTo>
                  <a:pt x="46" y="113"/>
                </a:lnTo>
                <a:close/>
                <a:moveTo>
                  <a:pt x="88" y="72"/>
                </a:moveTo>
                <a:cubicBezTo>
                  <a:pt x="62" y="72"/>
                  <a:pt x="62" y="72"/>
                  <a:pt x="62" y="72"/>
                </a:cubicBezTo>
                <a:cubicBezTo>
                  <a:pt x="62" y="154"/>
                  <a:pt x="62" y="154"/>
                  <a:pt x="62" y="154"/>
                </a:cubicBezTo>
                <a:cubicBezTo>
                  <a:pt x="88" y="154"/>
                  <a:pt x="88" y="154"/>
                  <a:pt x="88" y="154"/>
                </a:cubicBezTo>
                <a:lnTo>
                  <a:pt x="88" y="72"/>
                </a:lnTo>
                <a:close/>
                <a:moveTo>
                  <a:pt x="130" y="90"/>
                </a:moveTo>
                <a:cubicBezTo>
                  <a:pt x="103" y="90"/>
                  <a:pt x="103" y="90"/>
                  <a:pt x="103" y="90"/>
                </a:cubicBezTo>
                <a:cubicBezTo>
                  <a:pt x="103" y="154"/>
                  <a:pt x="103" y="154"/>
                  <a:pt x="103" y="154"/>
                </a:cubicBezTo>
                <a:cubicBezTo>
                  <a:pt x="130" y="154"/>
                  <a:pt x="130" y="154"/>
                  <a:pt x="130" y="154"/>
                </a:cubicBezTo>
                <a:lnTo>
                  <a:pt x="130" y="90"/>
                </a:lnTo>
                <a:close/>
                <a:moveTo>
                  <a:pt x="171" y="48"/>
                </a:moveTo>
                <a:cubicBezTo>
                  <a:pt x="145" y="48"/>
                  <a:pt x="145" y="48"/>
                  <a:pt x="145" y="48"/>
                </a:cubicBezTo>
                <a:cubicBezTo>
                  <a:pt x="145" y="154"/>
                  <a:pt x="145" y="154"/>
                  <a:pt x="145" y="154"/>
                </a:cubicBezTo>
                <a:cubicBezTo>
                  <a:pt x="171" y="154"/>
                  <a:pt x="171" y="154"/>
                  <a:pt x="171" y="154"/>
                </a:cubicBezTo>
                <a:lnTo>
                  <a:pt x="171" y="48"/>
                </a:lnTo>
                <a:close/>
                <a:moveTo>
                  <a:pt x="33" y="67"/>
                </a:moveTo>
                <a:cubicBezTo>
                  <a:pt x="29" y="67"/>
                  <a:pt x="26" y="71"/>
                  <a:pt x="26" y="75"/>
                </a:cubicBezTo>
                <a:cubicBezTo>
                  <a:pt x="26" y="79"/>
                  <a:pt x="29" y="83"/>
                  <a:pt x="33" y="83"/>
                </a:cubicBezTo>
                <a:cubicBezTo>
                  <a:pt x="37" y="83"/>
                  <a:pt x="41" y="79"/>
                  <a:pt x="41" y="75"/>
                </a:cubicBezTo>
                <a:cubicBezTo>
                  <a:pt x="41" y="71"/>
                  <a:pt x="37" y="67"/>
                  <a:pt x="33" y="67"/>
                </a:cubicBezTo>
                <a:close/>
                <a:moveTo>
                  <a:pt x="75" y="28"/>
                </a:moveTo>
                <a:cubicBezTo>
                  <a:pt x="71" y="28"/>
                  <a:pt x="67" y="31"/>
                  <a:pt x="67" y="35"/>
                </a:cubicBezTo>
                <a:cubicBezTo>
                  <a:pt x="67" y="40"/>
                  <a:pt x="71" y="43"/>
                  <a:pt x="75" y="43"/>
                </a:cubicBezTo>
                <a:cubicBezTo>
                  <a:pt x="79" y="43"/>
                  <a:pt x="82" y="40"/>
                  <a:pt x="82" y="35"/>
                </a:cubicBezTo>
                <a:cubicBezTo>
                  <a:pt x="82" y="31"/>
                  <a:pt x="79" y="28"/>
                  <a:pt x="75" y="28"/>
                </a:cubicBezTo>
                <a:close/>
                <a:moveTo>
                  <a:pt x="116" y="48"/>
                </a:moveTo>
                <a:cubicBezTo>
                  <a:pt x="112" y="48"/>
                  <a:pt x="109" y="51"/>
                  <a:pt x="109" y="55"/>
                </a:cubicBezTo>
                <a:cubicBezTo>
                  <a:pt x="109" y="59"/>
                  <a:pt x="112" y="63"/>
                  <a:pt x="116" y="63"/>
                </a:cubicBezTo>
                <a:cubicBezTo>
                  <a:pt x="121" y="63"/>
                  <a:pt x="124" y="59"/>
                  <a:pt x="124" y="55"/>
                </a:cubicBezTo>
                <a:cubicBezTo>
                  <a:pt x="124" y="51"/>
                  <a:pt x="121" y="48"/>
                  <a:pt x="116" y="48"/>
                </a:cubicBezTo>
                <a:close/>
                <a:moveTo>
                  <a:pt x="158" y="0"/>
                </a:moveTo>
                <a:cubicBezTo>
                  <a:pt x="154" y="0"/>
                  <a:pt x="150" y="4"/>
                  <a:pt x="150" y="8"/>
                </a:cubicBezTo>
                <a:cubicBezTo>
                  <a:pt x="150" y="12"/>
                  <a:pt x="154" y="15"/>
                  <a:pt x="158" y="15"/>
                </a:cubicBezTo>
                <a:cubicBezTo>
                  <a:pt x="162" y="15"/>
                  <a:pt x="165" y="12"/>
                  <a:pt x="165" y="8"/>
                </a:cubicBezTo>
                <a:cubicBezTo>
                  <a:pt x="165" y="4"/>
                  <a:pt x="162" y="0"/>
                  <a:pt x="158" y="0"/>
                </a:cubicBezTo>
                <a:close/>
                <a:moveTo>
                  <a:pt x="121" y="50"/>
                </a:moveTo>
                <a:cubicBezTo>
                  <a:pt x="153" y="14"/>
                  <a:pt x="153" y="14"/>
                  <a:pt x="153" y="14"/>
                </a:cubicBezTo>
                <a:moveTo>
                  <a:pt x="82" y="39"/>
                </a:moveTo>
                <a:cubicBezTo>
                  <a:pt x="110" y="52"/>
                  <a:pt x="110" y="52"/>
                  <a:pt x="110" y="52"/>
                </a:cubicBezTo>
                <a:moveTo>
                  <a:pt x="69" y="41"/>
                </a:moveTo>
                <a:cubicBezTo>
                  <a:pt x="39" y="70"/>
                  <a:pt x="39" y="70"/>
                  <a:pt x="39" y="70"/>
                </a:cubicBezTo>
              </a:path>
            </a:pathLst>
          </a:custGeom>
          <a:noFill/>
          <a:ln w="19050" cap="rnd">
            <a:solidFill>
              <a:schemeClr val="accent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973BF2B-5CEF-F1A9-6FFC-286D32CB7C79}"/>
              </a:ext>
            </a:extLst>
          </p:cNvPr>
          <p:cNvGrpSpPr/>
          <p:nvPr/>
        </p:nvGrpSpPr>
        <p:grpSpPr>
          <a:xfrm>
            <a:off x="137232" y="159146"/>
            <a:ext cx="2197453" cy="821030"/>
            <a:chOff x="502176" y="370374"/>
            <a:chExt cx="2197453" cy="821030"/>
          </a:xfrm>
        </p:grpSpPr>
        <p:grpSp>
          <p:nvGrpSpPr>
            <p:cNvPr id="19" name="Group 18">
              <a:extLst>
                <a:ext uri="{FF2B5EF4-FFF2-40B4-BE49-F238E27FC236}">
                  <a16:creationId xmlns:a16="http://schemas.microsoft.com/office/drawing/2014/main" id="{D36B5519-7505-4F7F-DD2D-4CB48178CA14}"/>
                </a:ext>
              </a:extLst>
            </p:cNvPr>
            <p:cNvGrpSpPr>
              <a:grpSpLocks noChangeAspect="1"/>
            </p:cNvGrpSpPr>
            <p:nvPr/>
          </p:nvGrpSpPr>
          <p:grpSpPr>
            <a:xfrm>
              <a:off x="502176" y="370374"/>
              <a:ext cx="731520" cy="731520"/>
              <a:chOff x="502176" y="370374"/>
              <a:chExt cx="1005840" cy="1005840"/>
            </a:xfrm>
          </p:grpSpPr>
          <p:sp>
            <p:nvSpPr>
              <p:cNvPr id="31" name="Rectangle 30">
                <a:extLst>
                  <a:ext uri="{FF2B5EF4-FFF2-40B4-BE49-F238E27FC236}">
                    <a16:creationId xmlns:a16="http://schemas.microsoft.com/office/drawing/2014/main" id="{1E58C113-D15F-65FA-0EFD-5C82162A1B6E}"/>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32" name="Freeform 8">
                <a:extLst>
                  <a:ext uri="{FF2B5EF4-FFF2-40B4-BE49-F238E27FC236}">
                    <a16:creationId xmlns:a16="http://schemas.microsoft.com/office/drawing/2014/main" id="{D8BDA09D-19A5-6BE1-23B2-CC267E8FD9D9}"/>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33" name="Freeform 9">
                <a:extLst>
                  <a:ext uri="{FF2B5EF4-FFF2-40B4-BE49-F238E27FC236}">
                    <a16:creationId xmlns:a16="http://schemas.microsoft.com/office/drawing/2014/main" id="{2E0F15AF-37AE-BA1C-1058-E280B81651A0}"/>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20" name="Rectangle 19">
              <a:extLst>
                <a:ext uri="{FF2B5EF4-FFF2-40B4-BE49-F238E27FC236}">
                  <a16:creationId xmlns:a16="http://schemas.microsoft.com/office/drawing/2014/main" id="{D6B1A1E8-3C15-F31F-2B18-DEE8EF0F7A87}"/>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2335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6;p17">
            <a:extLst>
              <a:ext uri="{FF2B5EF4-FFF2-40B4-BE49-F238E27FC236}">
                <a16:creationId xmlns:a16="http://schemas.microsoft.com/office/drawing/2014/main" id="{95DB22BF-13E5-5696-F3E6-B84B3D48140B}"/>
              </a:ext>
            </a:extLst>
          </p:cNvPr>
          <p:cNvSpPr/>
          <p:nvPr/>
        </p:nvSpPr>
        <p:spPr>
          <a:xfrm>
            <a:off x="3604650" y="2850137"/>
            <a:ext cx="5470524" cy="830997"/>
          </a:xfrm>
          <a:prstGeom prst="rect">
            <a:avLst/>
          </a:prstGeom>
        </p:spPr>
        <p:txBody>
          <a:bodyPr wrap="square">
            <a:spAutoFit/>
          </a:bodyPr>
          <a:lstStyle/>
          <a:p>
            <a:pPr algn="ctr"/>
            <a:r>
              <a:rPr lang="mn-MN" sz="4800" b="1" dirty="0">
                <a:solidFill>
                  <a:schemeClr val="bg1"/>
                </a:solidFill>
                <a:latin typeface="Montserrat" panose="00000500000000000000" pitchFamily="2" charset="0"/>
                <a:cs typeface="Arial" panose="020B0604020202020204" pitchFamily="34" charset="0"/>
              </a:rPr>
              <a:t>БАЯРЛАЛАА</a:t>
            </a:r>
          </a:p>
        </p:txBody>
      </p:sp>
      <p:grpSp>
        <p:nvGrpSpPr>
          <p:cNvPr id="3" name="Group 2">
            <a:extLst>
              <a:ext uri="{FF2B5EF4-FFF2-40B4-BE49-F238E27FC236}">
                <a16:creationId xmlns:a16="http://schemas.microsoft.com/office/drawing/2014/main" id="{D0336B6C-146A-6C78-5F70-CE84CD1FC363}"/>
              </a:ext>
            </a:extLst>
          </p:cNvPr>
          <p:cNvGrpSpPr/>
          <p:nvPr/>
        </p:nvGrpSpPr>
        <p:grpSpPr>
          <a:xfrm>
            <a:off x="137232" y="159146"/>
            <a:ext cx="2197453" cy="821030"/>
            <a:chOff x="502176" y="370374"/>
            <a:chExt cx="2197453" cy="821030"/>
          </a:xfrm>
        </p:grpSpPr>
        <p:grpSp>
          <p:nvGrpSpPr>
            <p:cNvPr id="4" name="Group 3">
              <a:extLst>
                <a:ext uri="{FF2B5EF4-FFF2-40B4-BE49-F238E27FC236}">
                  <a16:creationId xmlns:a16="http://schemas.microsoft.com/office/drawing/2014/main" id="{76CFA0E1-33D3-D7AA-44D1-477FD4083EF7}"/>
                </a:ext>
              </a:extLst>
            </p:cNvPr>
            <p:cNvGrpSpPr>
              <a:grpSpLocks noChangeAspect="1"/>
            </p:cNvGrpSpPr>
            <p:nvPr/>
          </p:nvGrpSpPr>
          <p:grpSpPr>
            <a:xfrm>
              <a:off x="502176" y="370374"/>
              <a:ext cx="731520" cy="731520"/>
              <a:chOff x="502176" y="370374"/>
              <a:chExt cx="1005840" cy="1005840"/>
            </a:xfrm>
          </p:grpSpPr>
          <p:sp>
            <p:nvSpPr>
              <p:cNvPr id="13" name="Rectangle 12">
                <a:extLst>
                  <a:ext uri="{FF2B5EF4-FFF2-40B4-BE49-F238E27FC236}">
                    <a16:creationId xmlns:a16="http://schemas.microsoft.com/office/drawing/2014/main" id="{0071D14B-C3E7-A3C6-DA17-A5C68A3FEC71}"/>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14" name="Freeform 8">
                <a:extLst>
                  <a:ext uri="{FF2B5EF4-FFF2-40B4-BE49-F238E27FC236}">
                    <a16:creationId xmlns:a16="http://schemas.microsoft.com/office/drawing/2014/main" id="{77065DDC-DB5E-F2B7-30C3-6B4EA1650F15}"/>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15" name="Freeform 9">
                <a:extLst>
                  <a:ext uri="{FF2B5EF4-FFF2-40B4-BE49-F238E27FC236}">
                    <a16:creationId xmlns:a16="http://schemas.microsoft.com/office/drawing/2014/main" id="{141E635D-0919-ADD7-3A3F-39FABAA8C981}"/>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12" name="Rectangle 11">
              <a:extLst>
                <a:ext uri="{FF2B5EF4-FFF2-40B4-BE49-F238E27FC236}">
                  <a16:creationId xmlns:a16="http://schemas.microsoft.com/office/drawing/2014/main" id="{BF881F04-629D-1C27-52E0-6DA753097796}"/>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9643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250D0C4-CD1C-7648-0B69-901ED6C3A812}"/>
              </a:ext>
            </a:extLst>
          </p:cNvPr>
          <p:cNvCxnSpPr>
            <a:cxnSpLocks/>
          </p:cNvCxnSpPr>
          <p:nvPr/>
        </p:nvCxnSpPr>
        <p:spPr>
          <a:xfrm>
            <a:off x="3612224" y="886597"/>
            <a:ext cx="857977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CFCC8865-7BD4-DF8C-E577-EC5DD51EBE17}"/>
              </a:ext>
            </a:extLst>
          </p:cNvPr>
          <p:cNvSpPr txBox="1"/>
          <p:nvPr/>
        </p:nvSpPr>
        <p:spPr>
          <a:xfrm>
            <a:off x="1920989" y="1052136"/>
            <a:ext cx="8507340" cy="600164"/>
          </a:xfrm>
          <a:prstGeom prst="rect">
            <a:avLst/>
          </a:prstGeom>
          <a:noFill/>
        </p:spPr>
        <p:txBody>
          <a:bodyPr wrap="square">
            <a:spAutoFit/>
          </a:bodyPr>
          <a:lstStyle/>
          <a:p>
            <a:pPr algn="ctr"/>
            <a:r>
              <a:rPr lang="mn-MN" sz="1100" dirty="0">
                <a:solidFill>
                  <a:srgbClr val="FFC000"/>
                </a:solidFill>
                <a:effectLst/>
                <a:latin typeface="Montserrat" panose="00000500000000000000" pitchFamily="2" charset="0"/>
                <a:ea typeface="Times New Roman" panose="02020603050405020304" pitchFamily="18" charset="0"/>
              </a:rPr>
              <a:t>“Яамдын зохион байгуулалтын бүтэц, орон тооны хязгаар, үйл ажиллагааны стратеги, үйл ажиллагааны бүтцийн өөрчлөлтийн  хөтөлбөр”-ийг 202</a:t>
            </a:r>
            <a:r>
              <a:rPr lang="en-US" sz="1100" dirty="0">
                <a:solidFill>
                  <a:srgbClr val="FFC000"/>
                </a:solidFill>
                <a:effectLst/>
                <a:latin typeface="Montserrat" panose="00000500000000000000" pitchFamily="2" charset="0"/>
                <a:ea typeface="Times New Roman" panose="02020603050405020304" pitchFamily="18" charset="0"/>
              </a:rPr>
              <a:t>5</a:t>
            </a:r>
            <a:r>
              <a:rPr lang="mn-MN" sz="1100" dirty="0">
                <a:solidFill>
                  <a:srgbClr val="FFC000"/>
                </a:solidFill>
                <a:effectLst/>
                <a:latin typeface="Montserrat" panose="00000500000000000000" pitchFamily="2" charset="0"/>
                <a:ea typeface="Times New Roman" panose="02020603050405020304" pitchFamily="18" charset="0"/>
              </a:rPr>
              <a:t> оны 0</a:t>
            </a:r>
            <a:r>
              <a:rPr lang="en-US" sz="1100" dirty="0">
                <a:solidFill>
                  <a:srgbClr val="FFC000"/>
                </a:solidFill>
                <a:effectLst/>
                <a:latin typeface="Montserrat" panose="00000500000000000000" pitchFamily="2" charset="0"/>
                <a:ea typeface="Times New Roman" panose="02020603050405020304" pitchFamily="18" charset="0"/>
              </a:rPr>
              <a:t>6</a:t>
            </a:r>
            <a:r>
              <a:rPr lang="mn-MN" sz="1100" dirty="0">
                <a:solidFill>
                  <a:srgbClr val="FFC000"/>
                </a:solidFill>
                <a:effectLst/>
                <a:latin typeface="Montserrat" panose="00000500000000000000" pitchFamily="2" charset="0"/>
                <a:ea typeface="Times New Roman" panose="02020603050405020304" pitchFamily="18" charset="0"/>
              </a:rPr>
              <a:t> дугаар сарын </a:t>
            </a:r>
            <a:r>
              <a:rPr lang="en-US" sz="1100" dirty="0">
                <a:solidFill>
                  <a:srgbClr val="FFC000"/>
                </a:solidFill>
                <a:effectLst/>
                <a:latin typeface="Montserrat" panose="00000500000000000000" pitchFamily="2" charset="0"/>
                <a:ea typeface="Times New Roman" panose="02020603050405020304" pitchFamily="18" charset="0"/>
              </a:rPr>
              <a:t>25-</a:t>
            </a:r>
            <a:r>
              <a:rPr lang="mn-MN" sz="1100" dirty="0">
                <a:solidFill>
                  <a:srgbClr val="FFC000"/>
                </a:solidFill>
                <a:effectLst/>
                <a:latin typeface="Montserrat" panose="00000500000000000000" pitchFamily="2" charset="0"/>
                <a:ea typeface="Times New Roman" panose="02020603050405020304" pitchFamily="18" charset="0"/>
              </a:rPr>
              <a:t>ны өдрийн 07 дугаар тогтоолоор, Боловсролын сайдын 2025 оны А/474 дүгээр тушаалаар</a:t>
            </a:r>
            <a:r>
              <a:rPr lang="en-US" sz="1100" dirty="0">
                <a:solidFill>
                  <a:srgbClr val="FFC000"/>
                </a:solidFill>
                <a:effectLst/>
                <a:latin typeface="Montserrat" panose="00000500000000000000" pitchFamily="2" charset="0"/>
                <a:ea typeface="Times New Roman" panose="02020603050405020304" pitchFamily="18" charset="0"/>
              </a:rPr>
              <a:t> </a:t>
            </a:r>
            <a:r>
              <a:rPr lang="mn-MN" sz="1100" dirty="0">
                <a:solidFill>
                  <a:srgbClr val="FFC000"/>
                </a:solidFill>
                <a:effectLst/>
                <a:latin typeface="Montserrat" panose="00000500000000000000" pitchFamily="2" charset="0"/>
                <a:ea typeface="Times New Roman" panose="02020603050405020304" pitchFamily="18" charset="0"/>
              </a:rPr>
              <a:t>Боловсролын яамны орон тооны хязгаарыг шинэчлэн  баталсан.</a:t>
            </a:r>
            <a:endParaRPr lang="mn-MN" sz="1100" dirty="0">
              <a:solidFill>
                <a:srgbClr val="FFC000"/>
              </a:solidFill>
              <a:effectLst/>
              <a:latin typeface="Montserrat" panose="00000500000000000000" pitchFamily="2" charset="0"/>
              <a:ea typeface="Times New Roman" panose="02020603050405020304" pitchFamily="18" charset="0"/>
              <a:cs typeface="Arial" panose="020B0604020202020204" pitchFamily="34" charset="0"/>
            </a:endParaRPr>
          </a:p>
        </p:txBody>
      </p:sp>
      <p:grpSp>
        <p:nvGrpSpPr>
          <p:cNvPr id="150" name="Group 149">
            <a:extLst>
              <a:ext uri="{FF2B5EF4-FFF2-40B4-BE49-F238E27FC236}">
                <a16:creationId xmlns:a16="http://schemas.microsoft.com/office/drawing/2014/main" id="{2D2F7B52-0075-8249-F508-CEA3AA92D5BC}"/>
              </a:ext>
            </a:extLst>
          </p:cNvPr>
          <p:cNvGrpSpPr/>
          <p:nvPr/>
        </p:nvGrpSpPr>
        <p:grpSpPr>
          <a:xfrm>
            <a:off x="4515409" y="2256075"/>
            <a:ext cx="7351354" cy="3487915"/>
            <a:chOff x="4564030" y="2293113"/>
            <a:chExt cx="7478033" cy="3383926"/>
          </a:xfrm>
        </p:grpSpPr>
        <p:sp>
          <p:nvSpPr>
            <p:cNvPr id="60" name="Shape">
              <a:extLst>
                <a:ext uri="{FF2B5EF4-FFF2-40B4-BE49-F238E27FC236}">
                  <a16:creationId xmlns:a16="http://schemas.microsoft.com/office/drawing/2014/main" id="{B4A0755B-FA57-36BC-77BF-CC5D16CEDB62}"/>
                </a:ext>
              </a:extLst>
            </p:cNvPr>
            <p:cNvSpPr/>
            <p:nvPr/>
          </p:nvSpPr>
          <p:spPr>
            <a:xfrm>
              <a:off x="7058830" y="3369063"/>
              <a:ext cx="2390983" cy="1537705"/>
            </a:xfrm>
            <a:prstGeom prst="rect">
              <a:avLst/>
            </a:prstGeom>
            <a:gradFill>
              <a:gsLst>
                <a:gs pos="1499">
                  <a:srgbClr val="FF1000"/>
                </a:gs>
                <a:gs pos="56776">
                  <a:srgbClr val="FF5B02"/>
                </a:gs>
                <a:gs pos="100000">
                  <a:srgbClr val="FFA503"/>
                </a:gs>
              </a:gsLst>
              <a:lin ang="2089255"/>
            </a:gradFill>
            <a:ln w="12700">
              <a:miter lim="400000"/>
            </a:ln>
          </p:spPr>
          <p:txBody>
            <a:bodyPr lIns="45718" tIns="45718" rIns="45718" bIns="45718" anchor="ctr"/>
            <a:lstStyle/>
            <a:p>
              <a:endParaRPr/>
            </a:p>
          </p:txBody>
        </p:sp>
        <p:grpSp>
          <p:nvGrpSpPr>
            <p:cNvPr id="141" name="Group 140">
              <a:extLst>
                <a:ext uri="{FF2B5EF4-FFF2-40B4-BE49-F238E27FC236}">
                  <a16:creationId xmlns:a16="http://schemas.microsoft.com/office/drawing/2014/main" id="{DA464B40-975E-B0F1-7F45-311FAB42188A}"/>
                </a:ext>
              </a:extLst>
            </p:cNvPr>
            <p:cNvGrpSpPr/>
            <p:nvPr/>
          </p:nvGrpSpPr>
          <p:grpSpPr>
            <a:xfrm>
              <a:off x="9651081" y="2293113"/>
              <a:ext cx="2390982" cy="3383926"/>
              <a:chOff x="9665655" y="1463247"/>
              <a:chExt cx="2390982" cy="3383926"/>
            </a:xfrm>
          </p:grpSpPr>
          <p:sp>
            <p:nvSpPr>
              <p:cNvPr id="45" name="Shape">
                <a:extLst>
                  <a:ext uri="{FF2B5EF4-FFF2-40B4-BE49-F238E27FC236}">
                    <a16:creationId xmlns:a16="http://schemas.microsoft.com/office/drawing/2014/main" id="{713D76B8-99F8-0E2D-2E80-5F8B62AE138E}"/>
                  </a:ext>
                </a:extLst>
              </p:cNvPr>
              <p:cNvSpPr/>
              <p:nvPr/>
            </p:nvSpPr>
            <p:spPr>
              <a:xfrm>
                <a:off x="9665655" y="2545812"/>
                <a:ext cx="2336551" cy="1034300"/>
              </a:xfrm>
              <a:prstGeom prst="rect">
                <a:avLst/>
              </a:prstGeom>
              <a:gradFill>
                <a:gsLst>
                  <a:gs pos="2419">
                    <a:srgbClr val="337C7A"/>
                  </a:gs>
                  <a:gs pos="29316">
                    <a:srgbClr val="19AFB1"/>
                  </a:gs>
                  <a:gs pos="100000">
                    <a:srgbClr val="00E2E7"/>
                  </a:gs>
                </a:gsLst>
                <a:lin ang="2089255"/>
              </a:gradFill>
              <a:ln w="12700">
                <a:miter lim="400000"/>
              </a:ln>
            </p:spPr>
            <p:txBody>
              <a:bodyPr lIns="45718" tIns="45718" rIns="45718" bIns="45718" anchor="ctr"/>
              <a:lstStyle/>
              <a:p>
                <a:endParaRPr/>
              </a:p>
            </p:txBody>
          </p:sp>
          <p:sp>
            <p:nvSpPr>
              <p:cNvPr id="46" name="Shape">
                <a:extLst>
                  <a:ext uri="{FF2B5EF4-FFF2-40B4-BE49-F238E27FC236}">
                    <a16:creationId xmlns:a16="http://schemas.microsoft.com/office/drawing/2014/main" id="{831F691C-421D-326E-4E07-9B25DD015104}"/>
                  </a:ext>
                </a:extLst>
              </p:cNvPr>
              <p:cNvSpPr/>
              <p:nvPr/>
            </p:nvSpPr>
            <p:spPr>
              <a:xfrm>
                <a:off x="9665657" y="1463247"/>
                <a:ext cx="2336550" cy="900242"/>
              </a:xfrm>
              <a:prstGeom prst="rect">
                <a:avLst/>
              </a:prstGeom>
              <a:gradFill>
                <a:gsLst>
                  <a:gs pos="2419">
                    <a:srgbClr val="0CB100"/>
                  </a:gs>
                  <a:gs pos="29316">
                    <a:srgbClr val="85CE02"/>
                  </a:gs>
                  <a:gs pos="100000">
                    <a:srgbClr val="FFEA03"/>
                  </a:gs>
                </a:gsLst>
                <a:lin ang="2089255"/>
              </a:gradFill>
              <a:ln w="12700">
                <a:miter lim="400000"/>
              </a:ln>
            </p:spPr>
            <p:txBody>
              <a:bodyPr lIns="45718" tIns="45718" rIns="45718" bIns="45718" anchor="ctr"/>
              <a:lstStyle/>
              <a:p>
                <a:endParaRPr dirty="0"/>
              </a:p>
            </p:txBody>
          </p:sp>
          <p:sp>
            <p:nvSpPr>
              <p:cNvPr id="48" name="Shape">
                <a:extLst>
                  <a:ext uri="{FF2B5EF4-FFF2-40B4-BE49-F238E27FC236}">
                    <a16:creationId xmlns:a16="http://schemas.microsoft.com/office/drawing/2014/main" id="{471A1B13-2A5D-A98F-7291-F659F42FAFB6}"/>
                  </a:ext>
                </a:extLst>
              </p:cNvPr>
              <p:cNvSpPr/>
              <p:nvPr/>
            </p:nvSpPr>
            <p:spPr>
              <a:xfrm>
                <a:off x="9665655" y="3768625"/>
                <a:ext cx="2390982" cy="1078548"/>
              </a:xfrm>
              <a:prstGeom prst="rect">
                <a:avLst/>
              </a:prstGeom>
              <a:gradFill>
                <a:gsLst>
                  <a:gs pos="1499">
                    <a:srgbClr val="FF1000"/>
                  </a:gs>
                  <a:gs pos="56776">
                    <a:srgbClr val="FF5B02"/>
                  </a:gs>
                  <a:gs pos="100000">
                    <a:srgbClr val="FFA503"/>
                  </a:gs>
                </a:gsLst>
                <a:lin ang="2089255"/>
              </a:gradFill>
              <a:ln w="12700">
                <a:miter lim="400000"/>
              </a:ln>
            </p:spPr>
            <p:txBody>
              <a:bodyPr lIns="45718" tIns="45718" rIns="45718" bIns="45718" anchor="ctr"/>
              <a:lstStyle/>
              <a:p>
                <a:endParaRPr/>
              </a:p>
            </p:txBody>
          </p:sp>
          <p:sp>
            <p:nvSpPr>
              <p:cNvPr id="55" name="TextBox 52">
                <a:extLst>
                  <a:ext uri="{FF2B5EF4-FFF2-40B4-BE49-F238E27FC236}">
                    <a16:creationId xmlns:a16="http://schemas.microsoft.com/office/drawing/2014/main" id="{1FE0D4F1-C9C4-05BB-79F9-553D575F2220}"/>
                  </a:ext>
                </a:extLst>
              </p:cNvPr>
              <p:cNvSpPr txBox="1"/>
              <p:nvPr/>
            </p:nvSpPr>
            <p:spPr>
              <a:xfrm>
                <a:off x="9906000" y="3973021"/>
                <a:ext cx="1970379" cy="447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r>
                  <a:rPr sz="1200" dirty="0">
                    <a:latin typeface="Montserrat" panose="00000500000000000000" pitchFamily="2" charset="0"/>
                    <a:cs typeface="Arial" panose="020B0604020202020204" pitchFamily="34" charset="0"/>
                  </a:rPr>
                  <a:t>САЛБАРЫН ДОТООД АУДИТ   </a:t>
                </a:r>
              </a:p>
            </p:txBody>
          </p:sp>
          <p:sp>
            <p:nvSpPr>
              <p:cNvPr id="139" name="TextBox 52">
                <a:extLst>
                  <a:ext uri="{FF2B5EF4-FFF2-40B4-BE49-F238E27FC236}">
                    <a16:creationId xmlns:a16="http://schemas.microsoft.com/office/drawing/2014/main" id="{2CA49AAF-6A3A-DE54-848C-0CA8A4B6241F}"/>
                  </a:ext>
                </a:extLst>
              </p:cNvPr>
              <p:cNvSpPr txBox="1"/>
              <p:nvPr/>
            </p:nvSpPr>
            <p:spPr>
              <a:xfrm>
                <a:off x="9791484" y="1651760"/>
                <a:ext cx="2084895" cy="447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r>
                  <a:rPr lang="mn-MN" sz="1200" dirty="0">
                    <a:latin typeface="Montserrat" panose="00000500000000000000" pitchFamily="2" charset="0"/>
                    <a:cs typeface="Arial" panose="020B0604020202020204" pitchFamily="34" charset="0"/>
                  </a:rPr>
                  <a:t>БОЛОВСРОЛЫН САЛБАРЫН ХЯНАЛТ</a:t>
                </a:r>
                <a:r>
                  <a:rPr sz="1200" dirty="0">
                    <a:latin typeface="Montserrat" panose="00000500000000000000" pitchFamily="2" charset="0"/>
                    <a:cs typeface="Arial" panose="020B0604020202020204" pitchFamily="34" charset="0"/>
                  </a:rPr>
                  <a:t>   </a:t>
                </a:r>
              </a:p>
            </p:txBody>
          </p:sp>
          <p:sp>
            <p:nvSpPr>
              <p:cNvPr id="140" name="TextBox 52">
                <a:extLst>
                  <a:ext uri="{FF2B5EF4-FFF2-40B4-BE49-F238E27FC236}">
                    <a16:creationId xmlns:a16="http://schemas.microsoft.com/office/drawing/2014/main" id="{62D7A326-5158-89BC-D272-21DB03297043}"/>
                  </a:ext>
                </a:extLst>
              </p:cNvPr>
              <p:cNvSpPr txBox="1"/>
              <p:nvPr/>
            </p:nvSpPr>
            <p:spPr>
              <a:xfrm>
                <a:off x="9756309" y="2690340"/>
                <a:ext cx="2155242" cy="447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r>
                  <a:rPr sz="1200" dirty="0">
                    <a:latin typeface="Montserrat" panose="00000500000000000000" pitchFamily="2" charset="0"/>
                    <a:cs typeface="Arial" panose="020B0604020202020204" pitchFamily="34" charset="0"/>
                  </a:rPr>
                  <a:t>САЛБАРЫН ХЯНАЛТ-ШИНЖИЛГЭЭ, ҮНЭЛГЭЭ    </a:t>
                </a:r>
              </a:p>
            </p:txBody>
          </p:sp>
        </p:grpSp>
        <p:grpSp>
          <p:nvGrpSpPr>
            <p:cNvPr id="142" name="Group 141">
              <a:extLst>
                <a:ext uri="{FF2B5EF4-FFF2-40B4-BE49-F238E27FC236}">
                  <a16:creationId xmlns:a16="http://schemas.microsoft.com/office/drawing/2014/main" id="{BE751295-F4E1-0683-9DCC-01F54EAFFBF9}"/>
                </a:ext>
              </a:extLst>
            </p:cNvPr>
            <p:cNvGrpSpPr/>
            <p:nvPr/>
          </p:nvGrpSpPr>
          <p:grpSpPr>
            <a:xfrm>
              <a:off x="4564030" y="2947630"/>
              <a:ext cx="2336552" cy="2116865"/>
              <a:chOff x="9665655" y="1463247"/>
              <a:chExt cx="2336552" cy="2116865"/>
            </a:xfrm>
          </p:grpSpPr>
          <p:sp>
            <p:nvSpPr>
              <p:cNvPr id="143" name="Shape">
                <a:extLst>
                  <a:ext uri="{FF2B5EF4-FFF2-40B4-BE49-F238E27FC236}">
                    <a16:creationId xmlns:a16="http://schemas.microsoft.com/office/drawing/2014/main" id="{7FEC3EF2-BA94-DFFD-65C9-1BA4C022CFF7}"/>
                  </a:ext>
                </a:extLst>
              </p:cNvPr>
              <p:cNvSpPr/>
              <p:nvPr/>
            </p:nvSpPr>
            <p:spPr>
              <a:xfrm>
                <a:off x="9665655" y="2545812"/>
                <a:ext cx="2336551" cy="1034300"/>
              </a:xfrm>
              <a:prstGeom prst="rect">
                <a:avLst/>
              </a:prstGeom>
              <a:gradFill>
                <a:gsLst>
                  <a:gs pos="2419">
                    <a:srgbClr val="337C7A"/>
                  </a:gs>
                  <a:gs pos="29316">
                    <a:srgbClr val="19AFB1"/>
                  </a:gs>
                  <a:gs pos="100000">
                    <a:srgbClr val="00E2E7"/>
                  </a:gs>
                </a:gsLst>
                <a:lin ang="2089255"/>
              </a:gradFill>
              <a:ln w="12700">
                <a:miter lim="400000"/>
              </a:ln>
            </p:spPr>
            <p:txBody>
              <a:bodyPr lIns="45718" tIns="45718" rIns="45718" bIns="45718" anchor="ctr"/>
              <a:lstStyle/>
              <a:p>
                <a:endParaRPr/>
              </a:p>
            </p:txBody>
          </p:sp>
          <p:sp>
            <p:nvSpPr>
              <p:cNvPr id="144" name="Shape">
                <a:extLst>
                  <a:ext uri="{FF2B5EF4-FFF2-40B4-BE49-F238E27FC236}">
                    <a16:creationId xmlns:a16="http://schemas.microsoft.com/office/drawing/2014/main" id="{FBA37039-8F73-C068-A126-35592739DEEB}"/>
                  </a:ext>
                </a:extLst>
              </p:cNvPr>
              <p:cNvSpPr/>
              <p:nvPr/>
            </p:nvSpPr>
            <p:spPr>
              <a:xfrm>
                <a:off x="9665657" y="1463247"/>
                <a:ext cx="2336550" cy="900242"/>
              </a:xfrm>
              <a:prstGeom prst="rect">
                <a:avLst/>
              </a:prstGeom>
              <a:gradFill>
                <a:gsLst>
                  <a:gs pos="2419">
                    <a:srgbClr val="0CB100"/>
                  </a:gs>
                  <a:gs pos="29316">
                    <a:srgbClr val="85CE02"/>
                  </a:gs>
                  <a:gs pos="100000">
                    <a:srgbClr val="FFEA03"/>
                  </a:gs>
                </a:gsLst>
                <a:lin ang="2089255"/>
              </a:gradFill>
              <a:ln w="12700">
                <a:miter lim="400000"/>
              </a:ln>
            </p:spPr>
            <p:txBody>
              <a:bodyPr lIns="45718" tIns="45718" rIns="45718" bIns="45718" anchor="ctr"/>
              <a:lstStyle/>
              <a:p>
                <a:endParaRPr dirty="0"/>
              </a:p>
            </p:txBody>
          </p:sp>
          <p:sp>
            <p:nvSpPr>
              <p:cNvPr id="147" name="TextBox 52">
                <a:extLst>
                  <a:ext uri="{FF2B5EF4-FFF2-40B4-BE49-F238E27FC236}">
                    <a16:creationId xmlns:a16="http://schemas.microsoft.com/office/drawing/2014/main" id="{E73428A9-2FBF-CC07-9981-EDF5701D222D}"/>
                  </a:ext>
                </a:extLst>
              </p:cNvPr>
              <p:cNvSpPr txBox="1"/>
              <p:nvPr/>
            </p:nvSpPr>
            <p:spPr>
              <a:xfrm>
                <a:off x="9791484" y="1651760"/>
                <a:ext cx="2084895" cy="447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r>
                  <a:rPr lang="mn-MN" sz="1200" dirty="0">
                    <a:latin typeface="Montserrat" panose="00000500000000000000" pitchFamily="2" charset="0"/>
                    <a:cs typeface="Arial" panose="020B0604020202020204" pitchFamily="34" charset="0"/>
                  </a:rPr>
                  <a:t>САЛБАРЫН ХЯНАЛТЫН ГАЗАР</a:t>
                </a:r>
                <a:r>
                  <a:rPr lang="en-US" sz="1200" dirty="0">
                    <a:latin typeface="Montserrat" panose="00000500000000000000" pitchFamily="2" charset="0"/>
                    <a:cs typeface="Arial" panose="020B0604020202020204" pitchFamily="34" charset="0"/>
                  </a:rPr>
                  <a:t> </a:t>
                </a:r>
                <a:r>
                  <a:rPr sz="1200" dirty="0">
                    <a:latin typeface="Montserrat" panose="00000500000000000000" pitchFamily="2" charset="0"/>
                    <a:cs typeface="Arial" panose="020B0604020202020204" pitchFamily="34" charset="0"/>
                  </a:rPr>
                  <a:t>/7/</a:t>
                </a:r>
              </a:p>
            </p:txBody>
          </p:sp>
          <p:sp>
            <p:nvSpPr>
              <p:cNvPr id="148" name="TextBox 52">
                <a:extLst>
                  <a:ext uri="{FF2B5EF4-FFF2-40B4-BE49-F238E27FC236}">
                    <a16:creationId xmlns:a16="http://schemas.microsoft.com/office/drawing/2014/main" id="{1A696573-8B14-EBA0-0EF1-9839156926DA}"/>
                  </a:ext>
                </a:extLst>
              </p:cNvPr>
              <p:cNvSpPr txBox="1"/>
              <p:nvPr/>
            </p:nvSpPr>
            <p:spPr>
              <a:xfrm>
                <a:off x="9756309" y="2690340"/>
                <a:ext cx="2155242" cy="806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r>
                  <a:rPr sz="1200" dirty="0">
                    <a:latin typeface="Montserrat" panose="00000500000000000000" pitchFamily="2" charset="0"/>
                    <a:cs typeface="Arial" panose="020B0604020202020204" pitchFamily="34" charset="0"/>
                  </a:rPr>
                  <a:t>ХЯНАЛТ-ШИНЖИЛГЭЭ, ҮНЭЛГЭЭ, ДОТООД АУДИТЫН ГАЗАР</a:t>
                </a:r>
              </a:p>
              <a:p>
                <a:pPr algn="ctr"/>
                <a:r>
                  <a:rPr sz="1200" dirty="0">
                    <a:latin typeface="Montserrat" panose="00000500000000000000" pitchFamily="2" charset="0"/>
                    <a:cs typeface="Arial" panose="020B0604020202020204" pitchFamily="34" charset="0"/>
                  </a:rPr>
                  <a:t>  /6/</a:t>
                </a:r>
              </a:p>
            </p:txBody>
          </p:sp>
        </p:grpSp>
        <p:sp>
          <p:nvSpPr>
            <p:cNvPr id="149" name="TextBox 52">
              <a:extLst>
                <a:ext uri="{FF2B5EF4-FFF2-40B4-BE49-F238E27FC236}">
                  <a16:creationId xmlns:a16="http://schemas.microsoft.com/office/drawing/2014/main" id="{34105425-1D6A-5174-CFB5-EF9DBD5DE965}"/>
                </a:ext>
              </a:extLst>
            </p:cNvPr>
            <p:cNvSpPr txBox="1"/>
            <p:nvPr/>
          </p:nvSpPr>
          <p:spPr>
            <a:xfrm>
              <a:off x="7188241" y="3592453"/>
              <a:ext cx="2155242" cy="806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r>
                <a:rPr sz="1200" dirty="0">
                  <a:solidFill>
                    <a:schemeClr val="bg1"/>
                  </a:solidFill>
                  <a:latin typeface="Montserrat" panose="00000500000000000000" pitchFamily="2" charset="0"/>
                  <a:cs typeface="Arial" panose="020B0604020202020204" pitchFamily="34" charset="0"/>
                </a:rPr>
                <a:t>САЛБАРЫН ХЯНАЛТ-ШИНЖИЛГЭЭ, ҮНЭЛГЭЭ, ДОТООД АУДИТЫН ГАЗАР </a:t>
              </a:r>
              <a:r>
                <a:rPr lang="en-US" sz="1200" dirty="0">
                  <a:solidFill>
                    <a:schemeClr val="bg1"/>
                  </a:solidFill>
                  <a:latin typeface="Montserrat" panose="00000500000000000000" pitchFamily="2" charset="0"/>
                  <a:cs typeface="Arial" panose="020B0604020202020204" pitchFamily="34" charset="0"/>
                </a:rPr>
                <a:t> </a:t>
              </a:r>
              <a:r>
                <a:rPr lang="mn-MN" sz="1200" dirty="0">
                  <a:solidFill>
                    <a:schemeClr val="bg1"/>
                  </a:solidFill>
                  <a:latin typeface="Montserrat" panose="00000500000000000000" pitchFamily="2" charset="0"/>
                  <a:cs typeface="Arial" panose="020B0604020202020204" pitchFamily="34" charset="0"/>
                </a:rPr>
                <a:t>/14/</a:t>
              </a:r>
              <a:r>
                <a:rPr sz="1200" dirty="0">
                  <a:solidFill>
                    <a:schemeClr val="bg1"/>
                  </a:solidFill>
                  <a:latin typeface="Montserrat" panose="00000500000000000000" pitchFamily="2" charset="0"/>
                  <a:cs typeface="Arial" panose="020B0604020202020204" pitchFamily="34" charset="0"/>
                </a:rPr>
                <a:t> </a:t>
              </a:r>
            </a:p>
          </p:txBody>
        </p:sp>
      </p:grpSp>
      <p:sp>
        <p:nvSpPr>
          <p:cNvPr id="151" name="TextBox 52">
            <a:extLst>
              <a:ext uri="{FF2B5EF4-FFF2-40B4-BE49-F238E27FC236}">
                <a16:creationId xmlns:a16="http://schemas.microsoft.com/office/drawing/2014/main" id="{B87FEC6E-4AE9-7EDC-424C-F3762C8A1EDC}"/>
              </a:ext>
            </a:extLst>
          </p:cNvPr>
          <p:cNvSpPr txBox="1"/>
          <p:nvPr/>
        </p:nvSpPr>
        <p:spPr>
          <a:xfrm>
            <a:off x="4756301" y="498665"/>
            <a:ext cx="7265116"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r>
              <a:rPr lang="mn-MN" b="1" dirty="0">
                <a:solidFill>
                  <a:schemeClr val="bg1"/>
                </a:solidFill>
                <a:latin typeface="Arial" panose="020B0604020202020204" pitchFamily="34" charset="0"/>
                <a:cs typeface="Arial" panose="020B0604020202020204" pitchFamily="34" charset="0"/>
              </a:rPr>
              <a:t>Салбарын хяналт-шинжилгээ, үнэлгээ, дотоод аудитын газар</a:t>
            </a:r>
          </a:p>
        </p:txBody>
      </p:sp>
      <p:grpSp>
        <p:nvGrpSpPr>
          <p:cNvPr id="21" name="Group 20">
            <a:extLst>
              <a:ext uri="{FF2B5EF4-FFF2-40B4-BE49-F238E27FC236}">
                <a16:creationId xmlns:a16="http://schemas.microsoft.com/office/drawing/2014/main" id="{546CA1B2-19EA-46A9-CCCD-E411DC379C6E}"/>
              </a:ext>
            </a:extLst>
          </p:cNvPr>
          <p:cNvGrpSpPr/>
          <p:nvPr/>
        </p:nvGrpSpPr>
        <p:grpSpPr>
          <a:xfrm>
            <a:off x="1118488" y="2107185"/>
            <a:ext cx="3067107" cy="4246473"/>
            <a:chOff x="902178" y="1652882"/>
            <a:chExt cx="3605246" cy="4991538"/>
          </a:xfrm>
        </p:grpSpPr>
        <p:pic>
          <p:nvPicPr>
            <p:cNvPr id="2" name="Picture 1">
              <a:extLst>
                <a:ext uri="{FF2B5EF4-FFF2-40B4-BE49-F238E27FC236}">
                  <a16:creationId xmlns:a16="http://schemas.microsoft.com/office/drawing/2014/main" id="{75A6E512-6A0C-55EB-F997-700857B5113D}"/>
                </a:ext>
              </a:extLst>
            </p:cNvPr>
            <p:cNvPicPr>
              <a:picLocks noChangeAspect="1"/>
            </p:cNvPicPr>
            <p:nvPr/>
          </p:nvPicPr>
          <p:blipFill>
            <a:blip r:embed="rId2"/>
            <a:stretch>
              <a:fillRect/>
            </a:stretch>
          </p:blipFill>
          <p:spPr>
            <a:xfrm>
              <a:off x="902178" y="1652882"/>
              <a:ext cx="3027432" cy="4125666"/>
            </a:xfrm>
            <a:prstGeom prst="rect">
              <a:avLst/>
            </a:prstGeom>
          </p:spPr>
        </p:pic>
        <p:pic>
          <p:nvPicPr>
            <p:cNvPr id="14" name="Picture 13">
              <a:extLst>
                <a:ext uri="{FF2B5EF4-FFF2-40B4-BE49-F238E27FC236}">
                  <a16:creationId xmlns:a16="http://schemas.microsoft.com/office/drawing/2014/main" id="{1DEB6E28-BAC3-ADDF-9A92-CFC875CBC518}"/>
                </a:ext>
              </a:extLst>
            </p:cNvPr>
            <p:cNvPicPr>
              <a:picLocks noChangeAspect="1"/>
            </p:cNvPicPr>
            <p:nvPr/>
          </p:nvPicPr>
          <p:blipFill>
            <a:blip r:embed="rId3"/>
            <a:stretch>
              <a:fillRect/>
            </a:stretch>
          </p:blipFill>
          <p:spPr>
            <a:xfrm>
              <a:off x="1479992" y="2723258"/>
              <a:ext cx="3027432" cy="3921162"/>
            </a:xfrm>
            <a:prstGeom prst="rect">
              <a:avLst/>
            </a:prstGeom>
          </p:spPr>
        </p:pic>
      </p:grpSp>
      <p:grpSp>
        <p:nvGrpSpPr>
          <p:cNvPr id="20" name="Group 19">
            <a:extLst>
              <a:ext uri="{FF2B5EF4-FFF2-40B4-BE49-F238E27FC236}">
                <a16:creationId xmlns:a16="http://schemas.microsoft.com/office/drawing/2014/main" id="{2C809E47-2F18-52A6-6773-6EA58BEC9C60}"/>
              </a:ext>
            </a:extLst>
          </p:cNvPr>
          <p:cNvGrpSpPr/>
          <p:nvPr/>
        </p:nvGrpSpPr>
        <p:grpSpPr>
          <a:xfrm>
            <a:off x="170583" y="149314"/>
            <a:ext cx="2197453" cy="821030"/>
            <a:chOff x="502176" y="370374"/>
            <a:chExt cx="2197453" cy="821030"/>
          </a:xfrm>
        </p:grpSpPr>
        <p:grpSp>
          <p:nvGrpSpPr>
            <p:cNvPr id="19" name="Group 18">
              <a:extLst>
                <a:ext uri="{FF2B5EF4-FFF2-40B4-BE49-F238E27FC236}">
                  <a16:creationId xmlns:a16="http://schemas.microsoft.com/office/drawing/2014/main" id="{65CE1C70-6FA7-8DE3-50D2-770A3A963044}"/>
                </a:ext>
              </a:extLst>
            </p:cNvPr>
            <p:cNvGrpSpPr>
              <a:grpSpLocks noChangeAspect="1"/>
            </p:cNvGrpSpPr>
            <p:nvPr/>
          </p:nvGrpSpPr>
          <p:grpSpPr>
            <a:xfrm>
              <a:off x="502176" y="370374"/>
              <a:ext cx="731520" cy="731520"/>
              <a:chOff x="502176" y="370374"/>
              <a:chExt cx="1005840" cy="1005840"/>
            </a:xfrm>
          </p:grpSpPr>
          <p:sp>
            <p:nvSpPr>
              <p:cNvPr id="13" name="Rectangle 12">
                <a:extLst>
                  <a:ext uri="{FF2B5EF4-FFF2-40B4-BE49-F238E27FC236}">
                    <a16:creationId xmlns:a16="http://schemas.microsoft.com/office/drawing/2014/main" id="{0717F09A-65B1-38D2-7030-588DE3500FCB}"/>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15" name="Freeform 8">
                <a:extLst>
                  <a:ext uri="{FF2B5EF4-FFF2-40B4-BE49-F238E27FC236}">
                    <a16:creationId xmlns:a16="http://schemas.microsoft.com/office/drawing/2014/main" id="{2828DA82-F1DD-30B4-FEE6-8A7547039FAE}"/>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16" name="Freeform 9">
                <a:extLst>
                  <a:ext uri="{FF2B5EF4-FFF2-40B4-BE49-F238E27FC236}">
                    <a16:creationId xmlns:a16="http://schemas.microsoft.com/office/drawing/2014/main" id="{E5107F12-367A-26B5-8B39-FC26381FD925}"/>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17" name="Rectangle 16">
              <a:extLst>
                <a:ext uri="{FF2B5EF4-FFF2-40B4-BE49-F238E27FC236}">
                  <a16:creationId xmlns:a16="http://schemas.microsoft.com/office/drawing/2014/main" id="{216CDE34-8F91-9B56-1943-75ECDBD0F079}"/>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3963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4049292-2B34-B419-42D5-1A36F39454B9}"/>
              </a:ext>
            </a:extLst>
          </p:cNvPr>
          <p:cNvGrpSpPr/>
          <p:nvPr/>
        </p:nvGrpSpPr>
        <p:grpSpPr>
          <a:xfrm>
            <a:off x="1038577" y="1751806"/>
            <a:ext cx="10114846" cy="3353744"/>
            <a:chOff x="1994086" y="1044365"/>
            <a:chExt cx="9924037" cy="3261240"/>
          </a:xfrm>
        </p:grpSpPr>
        <p:grpSp>
          <p:nvGrpSpPr>
            <p:cNvPr id="7" name="Group 6">
              <a:extLst>
                <a:ext uri="{FF2B5EF4-FFF2-40B4-BE49-F238E27FC236}">
                  <a16:creationId xmlns:a16="http://schemas.microsoft.com/office/drawing/2014/main" id="{A262918E-8BD2-F431-8B26-B0D8936E6F87}"/>
                </a:ext>
              </a:extLst>
            </p:cNvPr>
            <p:cNvGrpSpPr/>
            <p:nvPr/>
          </p:nvGrpSpPr>
          <p:grpSpPr>
            <a:xfrm>
              <a:off x="1994086" y="1065148"/>
              <a:ext cx="1438182" cy="733834"/>
              <a:chOff x="1728961" y="1136031"/>
              <a:chExt cx="1438182" cy="733834"/>
            </a:xfrm>
          </p:grpSpPr>
          <p:grpSp>
            <p:nvGrpSpPr>
              <p:cNvPr id="242" name="Group 241">
                <a:extLst>
                  <a:ext uri="{FF2B5EF4-FFF2-40B4-BE49-F238E27FC236}">
                    <a16:creationId xmlns:a16="http://schemas.microsoft.com/office/drawing/2014/main" id="{07FBDAFD-8380-5B5B-D6FF-B689CCABE01A}"/>
                  </a:ext>
                </a:extLst>
              </p:cNvPr>
              <p:cNvGrpSpPr/>
              <p:nvPr/>
            </p:nvGrpSpPr>
            <p:grpSpPr>
              <a:xfrm rot="16200000">
                <a:off x="2081135" y="783857"/>
                <a:ext cx="733834" cy="1438182"/>
                <a:chOff x="2128762" y="1759851"/>
                <a:chExt cx="1381627" cy="1617363"/>
              </a:xfrm>
            </p:grpSpPr>
            <p:sp>
              <p:nvSpPr>
                <p:cNvPr id="243" name="Arrow: Down 242">
                  <a:extLst>
                    <a:ext uri="{FF2B5EF4-FFF2-40B4-BE49-F238E27FC236}">
                      <a16:creationId xmlns:a16="http://schemas.microsoft.com/office/drawing/2014/main" id="{35708A63-FBB6-0DC2-BF02-D14E25765F2F}"/>
                    </a:ext>
                  </a:extLst>
                </p:cNvPr>
                <p:cNvSpPr/>
                <p:nvPr/>
              </p:nvSpPr>
              <p:spPr>
                <a:xfrm>
                  <a:off x="2461032" y="1970790"/>
                  <a:ext cx="1037342" cy="1406424"/>
                </a:xfrm>
                <a:prstGeom prst="downArrow">
                  <a:avLst>
                    <a:gd name="adj1" fmla="val 77826"/>
                    <a:gd name="adj2" fmla="val 36957"/>
                  </a:avLst>
                </a:prstGeom>
                <a:gradFill flip="none" rotWithShape="1">
                  <a:gsLst>
                    <a:gs pos="0">
                      <a:schemeClr val="bg1">
                        <a:alpha val="0"/>
                        <a:lumMod val="0"/>
                        <a:lumOff val="100000"/>
                      </a:schemeClr>
                    </a:gs>
                    <a:gs pos="75500">
                      <a:srgbClr val="808080">
                        <a:alpha val="11000"/>
                      </a:srgbClr>
                    </a:gs>
                    <a:gs pos="27000">
                      <a:schemeClr val="tx1">
                        <a:lumMod val="48000"/>
                        <a:lumOff val="52000"/>
                        <a:alpha val="0"/>
                      </a:schemeClr>
                    </a:gs>
                    <a:gs pos="100000">
                      <a:schemeClr val="bg1">
                        <a:alpha val="0"/>
                        <a:lumMod val="0"/>
                        <a:lumOff val="100000"/>
                      </a:schemeClr>
                    </a:gs>
                    <a:gs pos="55000">
                      <a:schemeClr val="tx1">
                        <a:alpha val="13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latin typeface="Montserrat" panose="00000500000000000000" pitchFamily="2" charset="0"/>
                  </a:endParaRPr>
                </a:p>
              </p:txBody>
            </p:sp>
            <p:grpSp>
              <p:nvGrpSpPr>
                <p:cNvPr id="244" name="Group 243">
                  <a:extLst>
                    <a:ext uri="{FF2B5EF4-FFF2-40B4-BE49-F238E27FC236}">
                      <a16:creationId xmlns:a16="http://schemas.microsoft.com/office/drawing/2014/main" id="{BF3EF98D-7596-B905-D17F-A89972987448}"/>
                    </a:ext>
                  </a:extLst>
                </p:cNvPr>
                <p:cNvGrpSpPr/>
                <p:nvPr/>
              </p:nvGrpSpPr>
              <p:grpSpPr>
                <a:xfrm>
                  <a:off x="2128762" y="1759851"/>
                  <a:ext cx="1381627" cy="1440179"/>
                  <a:chOff x="2128762" y="1759851"/>
                  <a:chExt cx="1381627" cy="1440179"/>
                </a:xfrm>
              </p:grpSpPr>
              <p:sp>
                <p:nvSpPr>
                  <p:cNvPr id="245" name="Rectangle 244">
                    <a:extLst>
                      <a:ext uri="{FF2B5EF4-FFF2-40B4-BE49-F238E27FC236}">
                        <a16:creationId xmlns:a16="http://schemas.microsoft.com/office/drawing/2014/main" id="{61FD4C28-175B-81F0-7DA4-97A6D8465D4F}"/>
                      </a:ext>
                    </a:extLst>
                  </p:cNvPr>
                  <p:cNvSpPr/>
                  <p:nvPr/>
                </p:nvSpPr>
                <p:spPr>
                  <a:xfrm>
                    <a:off x="2309478" y="1761756"/>
                    <a:ext cx="1037340" cy="250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Montserrat" panose="00000500000000000000" pitchFamily="2" charset="0"/>
                    </a:endParaRPr>
                  </a:p>
                </p:txBody>
              </p:sp>
              <p:sp>
                <p:nvSpPr>
                  <p:cNvPr id="246" name="Partial Circle 245">
                    <a:extLst>
                      <a:ext uri="{FF2B5EF4-FFF2-40B4-BE49-F238E27FC236}">
                        <a16:creationId xmlns:a16="http://schemas.microsoft.com/office/drawing/2014/main" id="{AF8A7663-83FD-BBAD-84D7-89B98BB19AD5}"/>
                      </a:ext>
                    </a:extLst>
                  </p:cNvPr>
                  <p:cNvSpPr/>
                  <p:nvPr/>
                </p:nvSpPr>
                <p:spPr>
                  <a:xfrm rot="5400000">
                    <a:off x="2050780" y="1837835"/>
                    <a:ext cx="506734" cy="350769"/>
                  </a:xfrm>
                  <a:prstGeom prst="pie">
                    <a:avLst>
                      <a:gd name="adj1" fmla="val 5462498"/>
                      <a:gd name="adj2" fmla="val 16200000"/>
                    </a:avLst>
                  </a:prstGeom>
                  <a:gradFill flip="none" rotWithShape="1">
                    <a:gsLst>
                      <a:gs pos="0">
                        <a:schemeClr val="accent1"/>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tx1"/>
                      </a:solidFill>
                      <a:latin typeface="Montserrat" panose="00000500000000000000" pitchFamily="2" charset="0"/>
                    </a:endParaRPr>
                  </a:p>
                </p:txBody>
              </p:sp>
              <p:sp>
                <p:nvSpPr>
                  <p:cNvPr id="247" name="Partial Circle 246">
                    <a:extLst>
                      <a:ext uri="{FF2B5EF4-FFF2-40B4-BE49-F238E27FC236}">
                        <a16:creationId xmlns:a16="http://schemas.microsoft.com/office/drawing/2014/main" id="{D5CC99B5-EF18-0393-DBB5-C3CDD5BF9D4E}"/>
                      </a:ext>
                    </a:extLst>
                  </p:cNvPr>
                  <p:cNvSpPr/>
                  <p:nvPr/>
                </p:nvSpPr>
                <p:spPr>
                  <a:xfrm rot="5400000">
                    <a:off x="3081637" y="1837834"/>
                    <a:ext cx="506735" cy="350769"/>
                  </a:xfrm>
                  <a:prstGeom prst="pie">
                    <a:avLst>
                      <a:gd name="adj1" fmla="val 5462498"/>
                      <a:gd name="adj2" fmla="val 16200000"/>
                    </a:avLst>
                  </a:prstGeom>
                  <a:gradFill flip="none" rotWithShape="1">
                    <a:gsLst>
                      <a:gs pos="100000">
                        <a:schemeClr val="accent1"/>
                      </a:gs>
                      <a:gs pos="4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solidFill>
                        <a:schemeClr val="tx1"/>
                      </a:solidFill>
                      <a:latin typeface="Montserrat" panose="00000500000000000000" pitchFamily="2" charset="0"/>
                    </a:endParaRPr>
                  </a:p>
                </p:txBody>
              </p:sp>
              <p:sp>
                <p:nvSpPr>
                  <p:cNvPr id="248" name="Arrow: Down 247">
                    <a:extLst>
                      <a:ext uri="{FF2B5EF4-FFF2-40B4-BE49-F238E27FC236}">
                        <a16:creationId xmlns:a16="http://schemas.microsoft.com/office/drawing/2014/main" id="{246E23AC-B0BB-2CC0-A77F-7EEEBDE3825E}"/>
                      </a:ext>
                    </a:extLst>
                  </p:cNvPr>
                  <p:cNvSpPr/>
                  <p:nvPr/>
                </p:nvSpPr>
                <p:spPr>
                  <a:xfrm>
                    <a:off x="2382315" y="2011945"/>
                    <a:ext cx="876300" cy="1188085"/>
                  </a:xfrm>
                  <a:prstGeom prst="downArrow">
                    <a:avLst>
                      <a:gd name="adj1" fmla="val 77826"/>
                      <a:gd name="adj2" fmla="val 369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Montserrat" panose="00000500000000000000" pitchFamily="2" charset="0"/>
                    </a:endParaRPr>
                  </a:p>
                </p:txBody>
              </p:sp>
            </p:grpSp>
          </p:grpSp>
          <p:sp>
            <p:nvSpPr>
              <p:cNvPr id="136" name="TextBox 135">
                <a:extLst>
                  <a:ext uri="{FF2B5EF4-FFF2-40B4-BE49-F238E27FC236}">
                    <a16:creationId xmlns:a16="http://schemas.microsoft.com/office/drawing/2014/main" id="{99E875D6-F162-F6B7-CB40-47921B09009E}"/>
                  </a:ext>
                </a:extLst>
              </p:cNvPr>
              <p:cNvSpPr txBox="1"/>
              <p:nvPr/>
            </p:nvSpPr>
            <p:spPr>
              <a:xfrm>
                <a:off x="2048762" y="1275785"/>
                <a:ext cx="798580" cy="397228"/>
              </a:xfrm>
              <a:prstGeom prst="rect">
                <a:avLst/>
              </a:prstGeom>
              <a:noFill/>
            </p:spPr>
            <p:txBody>
              <a:bodyPr wrap="square" lIns="0" tIns="0" rIns="0" bIns="0" rtlCol="0" anchor="ctr">
                <a:noAutofit/>
              </a:bodyPr>
              <a:lstStyle/>
              <a:p>
                <a:pPr algn="just"/>
                <a:r>
                  <a:rPr lang="mn-MN" b="1" dirty="0">
                    <a:solidFill>
                      <a:schemeClr val="bg1"/>
                    </a:solidFill>
                    <a:latin typeface="Montserrat" panose="00000500000000000000" pitchFamily="2" charset="0"/>
                    <a:cs typeface="Arial" panose="020B0604020202020204" pitchFamily="34" charset="0"/>
                  </a:rPr>
                  <a:t>1</a:t>
                </a:r>
                <a:endParaRPr lang="en-IN" b="1" dirty="0">
                  <a:solidFill>
                    <a:schemeClr val="bg1"/>
                  </a:solidFill>
                  <a:latin typeface="Montserrat" panose="00000500000000000000" pitchFamily="2" charset="0"/>
                  <a:cs typeface="Arial" panose="020B0604020202020204" pitchFamily="34" charset="0"/>
                </a:endParaRPr>
              </a:p>
            </p:txBody>
          </p:sp>
        </p:grpSp>
        <p:grpSp>
          <p:nvGrpSpPr>
            <p:cNvPr id="8" name="Group 7">
              <a:extLst>
                <a:ext uri="{FF2B5EF4-FFF2-40B4-BE49-F238E27FC236}">
                  <a16:creationId xmlns:a16="http://schemas.microsoft.com/office/drawing/2014/main" id="{A8AD95AF-10B4-2000-8D98-4B0F5B65F78E}"/>
                </a:ext>
              </a:extLst>
            </p:cNvPr>
            <p:cNvGrpSpPr/>
            <p:nvPr/>
          </p:nvGrpSpPr>
          <p:grpSpPr>
            <a:xfrm>
              <a:off x="2005584" y="1877226"/>
              <a:ext cx="1438182" cy="733834"/>
              <a:chOff x="1707394" y="2141445"/>
              <a:chExt cx="1438182" cy="733834"/>
            </a:xfrm>
          </p:grpSpPr>
          <p:grpSp>
            <p:nvGrpSpPr>
              <p:cNvPr id="249" name="Group 248">
                <a:extLst>
                  <a:ext uri="{FF2B5EF4-FFF2-40B4-BE49-F238E27FC236}">
                    <a16:creationId xmlns:a16="http://schemas.microsoft.com/office/drawing/2014/main" id="{92E12D7F-3691-E6FF-DD94-77ACB1D6D2AF}"/>
                  </a:ext>
                </a:extLst>
              </p:cNvPr>
              <p:cNvGrpSpPr/>
              <p:nvPr/>
            </p:nvGrpSpPr>
            <p:grpSpPr>
              <a:xfrm rot="16200000">
                <a:off x="2059568" y="1789271"/>
                <a:ext cx="733834" cy="1438182"/>
                <a:chOff x="2128762" y="1759851"/>
                <a:chExt cx="1381627" cy="1617363"/>
              </a:xfrm>
            </p:grpSpPr>
            <p:sp>
              <p:nvSpPr>
                <p:cNvPr id="250" name="Arrow: Down 249">
                  <a:extLst>
                    <a:ext uri="{FF2B5EF4-FFF2-40B4-BE49-F238E27FC236}">
                      <a16:creationId xmlns:a16="http://schemas.microsoft.com/office/drawing/2014/main" id="{2D874D16-C10A-6FF4-76FD-74BD48EFC6D2}"/>
                    </a:ext>
                  </a:extLst>
                </p:cNvPr>
                <p:cNvSpPr/>
                <p:nvPr/>
              </p:nvSpPr>
              <p:spPr>
                <a:xfrm>
                  <a:off x="2461032" y="1970790"/>
                  <a:ext cx="1037342" cy="1406424"/>
                </a:xfrm>
                <a:prstGeom prst="downArrow">
                  <a:avLst>
                    <a:gd name="adj1" fmla="val 77826"/>
                    <a:gd name="adj2" fmla="val 36957"/>
                  </a:avLst>
                </a:prstGeom>
                <a:gradFill flip="none" rotWithShape="1">
                  <a:gsLst>
                    <a:gs pos="0">
                      <a:schemeClr val="bg1">
                        <a:alpha val="0"/>
                        <a:lumMod val="0"/>
                        <a:lumOff val="100000"/>
                      </a:schemeClr>
                    </a:gs>
                    <a:gs pos="75500">
                      <a:srgbClr val="808080">
                        <a:alpha val="11000"/>
                      </a:srgbClr>
                    </a:gs>
                    <a:gs pos="27000">
                      <a:schemeClr val="tx1">
                        <a:lumMod val="48000"/>
                        <a:lumOff val="52000"/>
                        <a:alpha val="0"/>
                      </a:schemeClr>
                    </a:gs>
                    <a:gs pos="100000">
                      <a:schemeClr val="bg1">
                        <a:alpha val="0"/>
                        <a:lumMod val="0"/>
                        <a:lumOff val="100000"/>
                      </a:schemeClr>
                    </a:gs>
                    <a:gs pos="55000">
                      <a:schemeClr val="tx1">
                        <a:alpha val="13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latin typeface="Montserrat" panose="00000500000000000000" pitchFamily="2" charset="0"/>
                  </a:endParaRPr>
                </a:p>
              </p:txBody>
            </p:sp>
            <p:grpSp>
              <p:nvGrpSpPr>
                <p:cNvPr id="251" name="Group 250">
                  <a:extLst>
                    <a:ext uri="{FF2B5EF4-FFF2-40B4-BE49-F238E27FC236}">
                      <a16:creationId xmlns:a16="http://schemas.microsoft.com/office/drawing/2014/main" id="{A73B6E54-84CE-F8B5-B918-15D0C67209E8}"/>
                    </a:ext>
                  </a:extLst>
                </p:cNvPr>
                <p:cNvGrpSpPr/>
                <p:nvPr/>
              </p:nvGrpSpPr>
              <p:grpSpPr>
                <a:xfrm>
                  <a:off x="2128762" y="1759851"/>
                  <a:ext cx="1381627" cy="1440179"/>
                  <a:chOff x="2128762" y="1759851"/>
                  <a:chExt cx="1381627" cy="1440179"/>
                </a:xfrm>
              </p:grpSpPr>
              <p:sp>
                <p:nvSpPr>
                  <p:cNvPr id="252" name="Rectangle 251">
                    <a:extLst>
                      <a:ext uri="{FF2B5EF4-FFF2-40B4-BE49-F238E27FC236}">
                        <a16:creationId xmlns:a16="http://schemas.microsoft.com/office/drawing/2014/main" id="{A90F156F-617C-BB0C-C976-BA63B0093531}"/>
                      </a:ext>
                    </a:extLst>
                  </p:cNvPr>
                  <p:cNvSpPr/>
                  <p:nvPr/>
                </p:nvSpPr>
                <p:spPr>
                  <a:xfrm>
                    <a:off x="2309477" y="1761757"/>
                    <a:ext cx="1037340" cy="250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Montserrat" panose="00000500000000000000" pitchFamily="2" charset="0"/>
                    </a:endParaRPr>
                  </a:p>
                </p:txBody>
              </p:sp>
              <p:sp>
                <p:nvSpPr>
                  <p:cNvPr id="253" name="Partial Circle 252">
                    <a:extLst>
                      <a:ext uri="{FF2B5EF4-FFF2-40B4-BE49-F238E27FC236}">
                        <a16:creationId xmlns:a16="http://schemas.microsoft.com/office/drawing/2014/main" id="{1B7F2FD1-483F-A8DA-5AFB-328B2ED8A088}"/>
                      </a:ext>
                    </a:extLst>
                  </p:cNvPr>
                  <p:cNvSpPr/>
                  <p:nvPr/>
                </p:nvSpPr>
                <p:spPr>
                  <a:xfrm rot="5400000">
                    <a:off x="2050780" y="1837835"/>
                    <a:ext cx="506734" cy="350769"/>
                  </a:xfrm>
                  <a:prstGeom prst="pie">
                    <a:avLst>
                      <a:gd name="adj1" fmla="val 5462498"/>
                      <a:gd name="adj2" fmla="val 16200000"/>
                    </a:avLst>
                  </a:prstGeom>
                  <a:gradFill flip="none" rotWithShape="1">
                    <a:gsLst>
                      <a:gs pos="0">
                        <a:schemeClr val="accent1"/>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tx1"/>
                      </a:solidFill>
                      <a:latin typeface="Montserrat" panose="00000500000000000000" pitchFamily="2" charset="0"/>
                    </a:endParaRPr>
                  </a:p>
                </p:txBody>
              </p:sp>
              <p:sp>
                <p:nvSpPr>
                  <p:cNvPr id="254" name="Partial Circle 253">
                    <a:extLst>
                      <a:ext uri="{FF2B5EF4-FFF2-40B4-BE49-F238E27FC236}">
                        <a16:creationId xmlns:a16="http://schemas.microsoft.com/office/drawing/2014/main" id="{8153CF05-840C-8AB0-2D06-AEF2B4E1D248}"/>
                      </a:ext>
                    </a:extLst>
                  </p:cNvPr>
                  <p:cNvSpPr/>
                  <p:nvPr/>
                </p:nvSpPr>
                <p:spPr>
                  <a:xfrm rot="5400000">
                    <a:off x="3081637" y="1837834"/>
                    <a:ext cx="506735" cy="350769"/>
                  </a:xfrm>
                  <a:prstGeom prst="pie">
                    <a:avLst>
                      <a:gd name="adj1" fmla="val 5462498"/>
                      <a:gd name="adj2" fmla="val 16200000"/>
                    </a:avLst>
                  </a:prstGeom>
                  <a:gradFill flip="none" rotWithShape="1">
                    <a:gsLst>
                      <a:gs pos="100000">
                        <a:schemeClr val="accent1"/>
                      </a:gs>
                      <a:gs pos="4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solidFill>
                        <a:schemeClr val="tx1"/>
                      </a:solidFill>
                      <a:latin typeface="Montserrat" panose="00000500000000000000" pitchFamily="2" charset="0"/>
                    </a:endParaRPr>
                  </a:p>
                </p:txBody>
              </p:sp>
              <p:sp>
                <p:nvSpPr>
                  <p:cNvPr id="255" name="Arrow: Down 254">
                    <a:extLst>
                      <a:ext uri="{FF2B5EF4-FFF2-40B4-BE49-F238E27FC236}">
                        <a16:creationId xmlns:a16="http://schemas.microsoft.com/office/drawing/2014/main" id="{C64D326A-A2FC-4868-512B-92128A993F60}"/>
                      </a:ext>
                    </a:extLst>
                  </p:cNvPr>
                  <p:cNvSpPr/>
                  <p:nvPr/>
                </p:nvSpPr>
                <p:spPr>
                  <a:xfrm>
                    <a:off x="2382315" y="2011945"/>
                    <a:ext cx="876300" cy="1188085"/>
                  </a:xfrm>
                  <a:prstGeom prst="downArrow">
                    <a:avLst>
                      <a:gd name="adj1" fmla="val 77826"/>
                      <a:gd name="adj2" fmla="val 369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Montserrat" panose="00000500000000000000" pitchFamily="2" charset="0"/>
                    </a:endParaRPr>
                  </a:p>
                </p:txBody>
              </p:sp>
            </p:grpSp>
          </p:grpSp>
          <p:sp>
            <p:nvSpPr>
              <p:cNvPr id="137" name="TextBox 136">
                <a:extLst>
                  <a:ext uri="{FF2B5EF4-FFF2-40B4-BE49-F238E27FC236}">
                    <a16:creationId xmlns:a16="http://schemas.microsoft.com/office/drawing/2014/main" id="{3C0A198F-2875-59F0-A3BE-5C6494439A34}"/>
                  </a:ext>
                </a:extLst>
              </p:cNvPr>
              <p:cNvSpPr txBox="1"/>
              <p:nvPr/>
            </p:nvSpPr>
            <p:spPr>
              <a:xfrm>
                <a:off x="1988128" y="2326575"/>
                <a:ext cx="977580" cy="378067"/>
              </a:xfrm>
              <a:prstGeom prst="rect">
                <a:avLst/>
              </a:prstGeom>
              <a:noFill/>
            </p:spPr>
            <p:txBody>
              <a:bodyPr wrap="square" lIns="0" tIns="0" rIns="0" bIns="0" rtlCol="0" anchor="ctr">
                <a:noAutofit/>
              </a:bodyPr>
              <a:lstStyle/>
              <a:p>
                <a:pPr algn="just"/>
                <a:r>
                  <a:rPr lang="mn-MN" b="1" dirty="0">
                    <a:solidFill>
                      <a:schemeClr val="bg1"/>
                    </a:solidFill>
                    <a:latin typeface="Montserrat" panose="00000500000000000000" pitchFamily="2" charset="0"/>
                    <a:cs typeface="Arial" panose="020B0604020202020204" pitchFamily="34" charset="0"/>
                  </a:rPr>
                  <a:t>2</a:t>
                </a:r>
                <a:endParaRPr lang="en-IN" b="1" dirty="0">
                  <a:solidFill>
                    <a:schemeClr val="bg1"/>
                  </a:solidFill>
                  <a:latin typeface="Montserrat" panose="00000500000000000000" pitchFamily="2" charset="0"/>
                  <a:cs typeface="Arial" panose="020B0604020202020204" pitchFamily="34" charset="0"/>
                </a:endParaRPr>
              </a:p>
            </p:txBody>
          </p:sp>
        </p:grpSp>
        <p:grpSp>
          <p:nvGrpSpPr>
            <p:cNvPr id="9" name="Group 8">
              <a:extLst>
                <a:ext uri="{FF2B5EF4-FFF2-40B4-BE49-F238E27FC236}">
                  <a16:creationId xmlns:a16="http://schemas.microsoft.com/office/drawing/2014/main" id="{E326F7D6-DFA3-8B65-6AC1-80EB9A9F240A}"/>
                </a:ext>
              </a:extLst>
            </p:cNvPr>
            <p:cNvGrpSpPr/>
            <p:nvPr/>
          </p:nvGrpSpPr>
          <p:grpSpPr>
            <a:xfrm>
              <a:off x="2015426" y="2538987"/>
              <a:ext cx="1428340" cy="844798"/>
              <a:chOff x="1717236" y="3027554"/>
              <a:chExt cx="1428340" cy="844798"/>
            </a:xfrm>
          </p:grpSpPr>
          <p:grpSp>
            <p:nvGrpSpPr>
              <p:cNvPr id="256" name="Group 255">
                <a:extLst>
                  <a:ext uri="{FF2B5EF4-FFF2-40B4-BE49-F238E27FC236}">
                    <a16:creationId xmlns:a16="http://schemas.microsoft.com/office/drawing/2014/main" id="{E71ED722-E7EF-F158-7AF2-4FDA53A37EDD}"/>
                  </a:ext>
                </a:extLst>
              </p:cNvPr>
              <p:cNvGrpSpPr/>
              <p:nvPr/>
            </p:nvGrpSpPr>
            <p:grpSpPr>
              <a:xfrm rot="16200000">
                <a:off x="2009007" y="2735783"/>
                <a:ext cx="844798" cy="1428340"/>
                <a:chOff x="2128762" y="1759851"/>
                <a:chExt cx="1590546" cy="1606295"/>
              </a:xfrm>
            </p:grpSpPr>
            <p:sp>
              <p:nvSpPr>
                <p:cNvPr id="257" name="Arrow: Down 256">
                  <a:extLst>
                    <a:ext uri="{FF2B5EF4-FFF2-40B4-BE49-F238E27FC236}">
                      <a16:creationId xmlns:a16="http://schemas.microsoft.com/office/drawing/2014/main" id="{63DD22B4-7858-1575-1038-CA4755C90077}"/>
                    </a:ext>
                  </a:extLst>
                </p:cNvPr>
                <p:cNvSpPr/>
                <p:nvPr/>
              </p:nvSpPr>
              <p:spPr>
                <a:xfrm>
                  <a:off x="2681965" y="1959722"/>
                  <a:ext cx="1037343" cy="1406424"/>
                </a:xfrm>
                <a:prstGeom prst="downArrow">
                  <a:avLst>
                    <a:gd name="adj1" fmla="val 77826"/>
                    <a:gd name="adj2" fmla="val 36957"/>
                  </a:avLst>
                </a:prstGeom>
                <a:gradFill flip="none" rotWithShape="1">
                  <a:gsLst>
                    <a:gs pos="0">
                      <a:schemeClr val="bg1">
                        <a:alpha val="0"/>
                        <a:lumMod val="0"/>
                        <a:lumOff val="100000"/>
                      </a:schemeClr>
                    </a:gs>
                    <a:gs pos="75500">
                      <a:srgbClr val="808080">
                        <a:alpha val="11000"/>
                      </a:srgbClr>
                    </a:gs>
                    <a:gs pos="27000">
                      <a:schemeClr val="tx1">
                        <a:lumMod val="48000"/>
                        <a:lumOff val="52000"/>
                        <a:alpha val="0"/>
                      </a:schemeClr>
                    </a:gs>
                    <a:gs pos="100000">
                      <a:schemeClr val="bg1">
                        <a:alpha val="0"/>
                        <a:lumMod val="0"/>
                        <a:lumOff val="100000"/>
                      </a:schemeClr>
                    </a:gs>
                    <a:gs pos="55000">
                      <a:schemeClr val="tx1">
                        <a:alpha val="13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latin typeface="Montserrat" panose="00000500000000000000" pitchFamily="2" charset="0"/>
                  </a:endParaRPr>
                </a:p>
              </p:txBody>
            </p:sp>
            <p:grpSp>
              <p:nvGrpSpPr>
                <p:cNvPr id="258" name="Group 257">
                  <a:extLst>
                    <a:ext uri="{FF2B5EF4-FFF2-40B4-BE49-F238E27FC236}">
                      <a16:creationId xmlns:a16="http://schemas.microsoft.com/office/drawing/2014/main" id="{95312060-B805-B328-A898-BDD3B7A80A21}"/>
                    </a:ext>
                  </a:extLst>
                </p:cNvPr>
                <p:cNvGrpSpPr/>
                <p:nvPr/>
              </p:nvGrpSpPr>
              <p:grpSpPr>
                <a:xfrm>
                  <a:off x="2128762" y="1759851"/>
                  <a:ext cx="1381627" cy="1440179"/>
                  <a:chOff x="2128762" y="1759851"/>
                  <a:chExt cx="1381627" cy="1440179"/>
                </a:xfrm>
              </p:grpSpPr>
              <p:sp>
                <p:nvSpPr>
                  <p:cNvPr id="259" name="Rectangle 258">
                    <a:extLst>
                      <a:ext uri="{FF2B5EF4-FFF2-40B4-BE49-F238E27FC236}">
                        <a16:creationId xmlns:a16="http://schemas.microsoft.com/office/drawing/2014/main" id="{5331B799-7097-17F0-86B1-ADA1ACC42966}"/>
                      </a:ext>
                    </a:extLst>
                  </p:cNvPr>
                  <p:cNvSpPr/>
                  <p:nvPr/>
                </p:nvSpPr>
                <p:spPr>
                  <a:xfrm>
                    <a:off x="2309478" y="1761756"/>
                    <a:ext cx="1037340" cy="250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Montserrat" panose="00000500000000000000" pitchFamily="2" charset="0"/>
                    </a:endParaRPr>
                  </a:p>
                </p:txBody>
              </p:sp>
              <p:sp>
                <p:nvSpPr>
                  <p:cNvPr id="260" name="Partial Circle 259">
                    <a:extLst>
                      <a:ext uri="{FF2B5EF4-FFF2-40B4-BE49-F238E27FC236}">
                        <a16:creationId xmlns:a16="http://schemas.microsoft.com/office/drawing/2014/main" id="{9CAEB495-4675-E72A-25EA-88127FFF7EFD}"/>
                      </a:ext>
                    </a:extLst>
                  </p:cNvPr>
                  <p:cNvSpPr/>
                  <p:nvPr/>
                </p:nvSpPr>
                <p:spPr>
                  <a:xfrm rot="5400000">
                    <a:off x="2050780" y="1837835"/>
                    <a:ext cx="506734" cy="350769"/>
                  </a:xfrm>
                  <a:prstGeom prst="pie">
                    <a:avLst>
                      <a:gd name="adj1" fmla="val 5462498"/>
                      <a:gd name="adj2" fmla="val 16200000"/>
                    </a:avLst>
                  </a:prstGeom>
                  <a:gradFill flip="none" rotWithShape="1">
                    <a:gsLst>
                      <a:gs pos="0">
                        <a:schemeClr val="accent1"/>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tx1"/>
                      </a:solidFill>
                      <a:latin typeface="Montserrat" panose="00000500000000000000" pitchFamily="2" charset="0"/>
                    </a:endParaRPr>
                  </a:p>
                </p:txBody>
              </p:sp>
              <p:sp>
                <p:nvSpPr>
                  <p:cNvPr id="261" name="Partial Circle 260">
                    <a:extLst>
                      <a:ext uri="{FF2B5EF4-FFF2-40B4-BE49-F238E27FC236}">
                        <a16:creationId xmlns:a16="http://schemas.microsoft.com/office/drawing/2014/main" id="{67FF055A-CC79-088F-C3C6-0A935ABB5A82}"/>
                      </a:ext>
                    </a:extLst>
                  </p:cNvPr>
                  <p:cNvSpPr/>
                  <p:nvPr/>
                </p:nvSpPr>
                <p:spPr>
                  <a:xfrm rot="5400000">
                    <a:off x="3081637" y="1837834"/>
                    <a:ext cx="506735" cy="350769"/>
                  </a:xfrm>
                  <a:prstGeom prst="pie">
                    <a:avLst>
                      <a:gd name="adj1" fmla="val 5462498"/>
                      <a:gd name="adj2" fmla="val 16200000"/>
                    </a:avLst>
                  </a:prstGeom>
                  <a:gradFill flip="none" rotWithShape="1">
                    <a:gsLst>
                      <a:gs pos="100000">
                        <a:schemeClr val="accent1"/>
                      </a:gs>
                      <a:gs pos="4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solidFill>
                        <a:schemeClr val="tx1"/>
                      </a:solidFill>
                      <a:latin typeface="Montserrat" panose="00000500000000000000" pitchFamily="2" charset="0"/>
                    </a:endParaRPr>
                  </a:p>
                </p:txBody>
              </p:sp>
              <p:sp>
                <p:nvSpPr>
                  <p:cNvPr id="262" name="Arrow: Down 261">
                    <a:extLst>
                      <a:ext uri="{FF2B5EF4-FFF2-40B4-BE49-F238E27FC236}">
                        <a16:creationId xmlns:a16="http://schemas.microsoft.com/office/drawing/2014/main" id="{6889A8FF-1979-4D71-0623-1DF5DAEB2B87}"/>
                      </a:ext>
                    </a:extLst>
                  </p:cNvPr>
                  <p:cNvSpPr/>
                  <p:nvPr/>
                </p:nvSpPr>
                <p:spPr>
                  <a:xfrm>
                    <a:off x="2382315" y="2011945"/>
                    <a:ext cx="876300" cy="1188085"/>
                  </a:xfrm>
                  <a:prstGeom prst="downArrow">
                    <a:avLst>
                      <a:gd name="adj1" fmla="val 77826"/>
                      <a:gd name="adj2" fmla="val 369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Montserrat" panose="00000500000000000000" pitchFamily="2" charset="0"/>
                    </a:endParaRPr>
                  </a:p>
                </p:txBody>
              </p:sp>
            </p:grpSp>
          </p:grpSp>
          <p:sp>
            <p:nvSpPr>
              <p:cNvPr id="138" name="TextBox 137">
                <a:extLst>
                  <a:ext uri="{FF2B5EF4-FFF2-40B4-BE49-F238E27FC236}">
                    <a16:creationId xmlns:a16="http://schemas.microsoft.com/office/drawing/2014/main" id="{94067989-17C4-3600-DB8C-697DFC46910C}"/>
                  </a:ext>
                </a:extLst>
              </p:cNvPr>
              <p:cNvSpPr txBox="1"/>
              <p:nvPr/>
            </p:nvSpPr>
            <p:spPr>
              <a:xfrm>
                <a:off x="1970445" y="3249488"/>
                <a:ext cx="862782" cy="483686"/>
              </a:xfrm>
              <a:prstGeom prst="rect">
                <a:avLst/>
              </a:prstGeom>
              <a:noFill/>
            </p:spPr>
            <p:txBody>
              <a:bodyPr wrap="square" lIns="0" tIns="0" rIns="0" bIns="0" rtlCol="0" anchor="ctr">
                <a:noAutofit/>
              </a:bodyPr>
              <a:lstStyle/>
              <a:p>
                <a:pPr algn="just"/>
                <a:r>
                  <a:rPr lang="mn-MN" b="1" dirty="0">
                    <a:solidFill>
                      <a:schemeClr val="bg1"/>
                    </a:solidFill>
                    <a:latin typeface="Montserrat" panose="00000500000000000000" pitchFamily="2" charset="0"/>
                    <a:cs typeface="Arial" panose="020B0604020202020204" pitchFamily="34" charset="0"/>
                  </a:rPr>
                  <a:t>3</a:t>
                </a:r>
                <a:endParaRPr lang="en-IN" b="1" dirty="0">
                  <a:solidFill>
                    <a:schemeClr val="bg1"/>
                  </a:solidFill>
                  <a:latin typeface="Montserrat" panose="00000500000000000000" pitchFamily="2" charset="0"/>
                  <a:cs typeface="Arial" panose="020B0604020202020204" pitchFamily="34" charset="0"/>
                </a:endParaRPr>
              </a:p>
            </p:txBody>
          </p:sp>
        </p:grpSp>
        <p:grpSp>
          <p:nvGrpSpPr>
            <p:cNvPr id="11" name="Group 10">
              <a:extLst>
                <a:ext uri="{FF2B5EF4-FFF2-40B4-BE49-F238E27FC236}">
                  <a16:creationId xmlns:a16="http://schemas.microsoft.com/office/drawing/2014/main" id="{213BB02D-163D-7D89-A1C9-AB488A44E496}"/>
                </a:ext>
              </a:extLst>
            </p:cNvPr>
            <p:cNvGrpSpPr/>
            <p:nvPr/>
          </p:nvGrpSpPr>
          <p:grpSpPr>
            <a:xfrm>
              <a:off x="2022911" y="3464530"/>
              <a:ext cx="1438182" cy="733834"/>
              <a:chOff x="1728960" y="4288845"/>
              <a:chExt cx="1438182" cy="733834"/>
            </a:xfrm>
          </p:grpSpPr>
          <p:grpSp>
            <p:nvGrpSpPr>
              <p:cNvPr id="263" name="Group 262">
                <a:extLst>
                  <a:ext uri="{FF2B5EF4-FFF2-40B4-BE49-F238E27FC236}">
                    <a16:creationId xmlns:a16="http://schemas.microsoft.com/office/drawing/2014/main" id="{9CAB1D5F-C327-F953-6E97-9B43F7D7286B}"/>
                  </a:ext>
                </a:extLst>
              </p:cNvPr>
              <p:cNvGrpSpPr/>
              <p:nvPr/>
            </p:nvGrpSpPr>
            <p:grpSpPr>
              <a:xfrm rot="16200000">
                <a:off x="2081134" y="3936671"/>
                <a:ext cx="733834" cy="1438182"/>
                <a:chOff x="2128762" y="1759851"/>
                <a:chExt cx="1381627" cy="1617363"/>
              </a:xfrm>
            </p:grpSpPr>
            <p:sp>
              <p:nvSpPr>
                <p:cNvPr id="264" name="Arrow: Down 263">
                  <a:extLst>
                    <a:ext uri="{FF2B5EF4-FFF2-40B4-BE49-F238E27FC236}">
                      <a16:creationId xmlns:a16="http://schemas.microsoft.com/office/drawing/2014/main" id="{F6DBA3C0-DDDB-AB2F-2DDE-2E39C791CE04}"/>
                    </a:ext>
                  </a:extLst>
                </p:cNvPr>
                <p:cNvSpPr/>
                <p:nvPr/>
              </p:nvSpPr>
              <p:spPr>
                <a:xfrm>
                  <a:off x="2461032" y="1970790"/>
                  <a:ext cx="1037342" cy="1406424"/>
                </a:xfrm>
                <a:prstGeom prst="downArrow">
                  <a:avLst>
                    <a:gd name="adj1" fmla="val 77826"/>
                    <a:gd name="adj2" fmla="val 36957"/>
                  </a:avLst>
                </a:prstGeom>
                <a:gradFill flip="none" rotWithShape="1">
                  <a:gsLst>
                    <a:gs pos="0">
                      <a:schemeClr val="bg1">
                        <a:alpha val="0"/>
                        <a:lumMod val="0"/>
                        <a:lumOff val="100000"/>
                      </a:schemeClr>
                    </a:gs>
                    <a:gs pos="75500">
                      <a:srgbClr val="808080">
                        <a:alpha val="11000"/>
                      </a:srgbClr>
                    </a:gs>
                    <a:gs pos="27000">
                      <a:schemeClr val="tx1">
                        <a:lumMod val="48000"/>
                        <a:lumOff val="52000"/>
                        <a:alpha val="0"/>
                      </a:schemeClr>
                    </a:gs>
                    <a:gs pos="100000">
                      <a:schemeClr val="bg1">
                        <a:alpha val="0"/>
                        <a:lumMod val="0"/>
                        <a:lumOff val="100000"/>
                      </a:schemeClr>
                    </a:gs>
                    <a:gs pos="55000">
                      <a:schemeClr val="tx1">
                        <a:alpha val="13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latin typeface="Montserrat" panose="00000500000000000000" pitchFamily="2" charset="0"/>
                  </a:endParaRPr>
                </a:p>
              </p:txBody>
            </p:sp>
            <p:grpSp>
              <p:nvGrpSpPr>
                <p:cNvPr id="265" name="Group 264">
                  <a:extLst>
                    <a:ext uri="{FF2B5EF4-FFF2-40B4-BE49-F238E27FC236}">
                      <a16:creationId xmlns:a16="http://schemas.microsoft.com/office/drawing/2014/main" id="{E92F325A-5DB7-2CCA-35C8-E0F842E6A6C3}"/>
                    </a:ext>
                  </a:extLst>
                </p:cNvPr>
                <p:cNvGrpSpPr/>
                <p:nvPr/>
              </p:nvGrpSpPr>
              <p:grpSpPr>
                <a:xfrm>
                  <a:off x="2128762" y="1759851"/>
                  <a:ext cx="1381627" cy="1440179"/>
                  <a:chOff x="2128762" y="1759851"/>
                  <a:chExt cx="1381627" cy="1440179"/>
                </a:xfrm>
              </p:grpSpPr>
              <p:sp>
                <p:nvSpPr>
                  <p:cNvPr id="266" name="Rectangle 265">
                    <a:extLst>
                      <a:ext uri="{FF2B5EF4-FFF2-40B4-BE49-F238E27FC236}">
                        <a16:creationId xmlns:a16="http://schemas.microsoft.com/office/drawing/2014/main" id="{175DE26C-CC09-FCF1-1729-9272E48CC862}"/>
                      </a:ext>
                    </a:extLst>
                  </p:cNvPr>
                  <p:cNvSpPr/>
                  <p:nvPr/>
                </p:nvSpPr>
                <p:spPr>
                  <a:xfrm>
                    <a:off x="2309478" y="1761756"/>
                    <a:ext cx="1037340" cy="250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Montserrat" panose="00000500000000000000" pitchFamily="2" charset="0"/>
                    </a:endParaRPr>
                  </a:p>
                </p:txBody>
              </p:sp>
              <p:sp>
                <p:nvSpPr>
                  <p:cNvPr id="267" name="Partial Circle 266">
                    <a:extLst>
                      <a:ext uri="{FF2B5EF4-FFF2-40B4-BE49-F238E27FC236}">
                        <a16:creationId xmlns:a16="http://schemas.microsoft.com/office/drawing/2014/main" id="{E8D49901-9B73-8E3F-418C-DB5B8ECC3D49}"/>
                      </a:ext>
                    </a:extLst>
                  </p:cNvPr>
                  <p:cNvSpPr/>
                  <p:nvPr/>
                </p:nvSpPr>
                <p:spPr>
                  <a:xfrm rot="5400000">
                    <a:off x="2050780" y="1837835"/>
                    <a:ext cx="506734" cy="350769"/>
                  </a:xfrm>
                  <a:prstGeom prst="pie">
                    <a:avLst>
                      <a:gd name="adj1" fmla="val 5462498"/>
                      <a:gd name="adj2" fmla="val 16200000"/>
                    </a:avLst>
                  </a:prstGeom>
                  <a:gradFill flip="none" rotWithShape="1">
                    <a:gsLst>
                      <a:gs pos="0">
                        <a:schemeClr val="accent1"/>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tx1"/>
                      </a:solidFill>
                      <a:latin typeface="Montserrat" panose="00000500000000000000" pitchFamily="2" charset="0"/>
                    </a:endParaRPr>
                  </a:p>
                </p:txBody>
              </p:sp>
              <p:sp>
                <p:nvSpPr>
                  <p:cNvPr id="268" name="Partial Circle 267">
                    <a:extLst>
                      <a:ext uri="{FF2B5EF4-FFF2-40B4-BE49-F238E27FC236}">
                        <a16:creationId xmlns:a16="http://schemas.microsoft.com/office/drawing/2014/main" id="{0C928F66-CCC5-C872-6216-784D567F45CF}"/>
                      </a:ext>
                    </a:extLst>
                  </p:cNvPr>
                  <p:cNvSpPr/>
                  <p:nvPr/>
                </p:nvSpPr>
                <p:spPr>
                  <a:xfrm rot="5400000">
                    <a:off x="3081637" y="1837834"/>
                    <a:ext cx="506735" cy="350769"/>
                  </a:xfrm>
                  <a:prstGeom prst="pie">
                    <a:avLst>
                      <a:gd name="adj1" fmla="val 5462498"/>
                      <a:gd name="adj2" fmla="val 16200000"/>
                    </a:avLst>
                  </a:prstGeom>
                  <a:gradFill flip="none" rotWithShape="1">
                    <a:gsLst>
                      <a:gs pos="100000">
                        <a:schemeClr val="accent1"/>
                      </a:gs>
                      <a:gs pos="4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solidFill>
                        <a:schemeClr val="tx1"/>
                      </a:solidFill>
                      <a:latin typeface="Montserrat" panose="00000500000000000000" pitchFamily="2" charset="0"/>
                    </a:endParaRPr>
                  </a:p>
                </p:txBody>
              </p:sp>
              <p:sp>
                <p:nvSpPr>
                  <p:cNvPr id="269" name="Arrow: Down 268">
                    <a:extLst>
                      <a:ext uri="{FF2B5EF4-FFF2-40B4-BE49-F238E27FC236}">
                        <a16:creationId xmlns:a16="http://schemas.microsoft.com/office/drawing/2014/main" id="{E4409A85-693A-E930-8EC9-D0157FE6FBFA}"/>
                      </a:ext>
                    </a:extLst>
                  </p:cNvPr>
                  <p:cNvSpPr/>
                  <p:nvPr/>
                </p:nvSpPr>
                <p:spPr>
                  <a:xfrm>
                    <a:off x="2382315" y="2011945"/>
                    <a:ext cx="876300" cy="1188085"/>
                  </a:xfrm>
                  <a:prstGeom prst="downArrow">
                    <a:avLst>
                      <a:gd name="adj1" fmla="val 77826"/>
                      <a:gd name="adj2" fmla="val 369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Montserrat" panose="00000500000000000000" pitchFamily="2" charset="0"/>
                    </a:endParaRPr>
                  </a:p>
                </p:txBody>
              </p:sp>
            </p:grpSp>
          </p:grpSp>
          <p:sp>
            <p:nvSpPr>
              <p:cNvPr id="139" name="TextBox 138">
                <a:extLst>
                  <a:ext uri="{FF2B5EF4-FFF2-40B4-BE49-F238E27FC236}">
                    <a16:creationId xmlns:a16="http://schemas.microsoft.com/office/drawing/2014/main" id="{DF9857F0-ACE0-C7D5-4D6C-2567AA0E24CE}"/>
                  </a:ext>
                </a:extLst>
              </p:cNvPr>
              <p:cNvSpPr txBox="1"/>
              <p:nvPr/>
            </p:nvSpPr>
            <p:spPr>
              <a:xfrm>
                <a:off x="1976664" y="4371596"/>
                <a:ext cx="868516" cy="518808"/>
              </a:xfrm>
              <a:prstGeom prst="rect">
                <a:avLst/>
              </a:prstGeom>
              <a:noFill/>
            </p:spPr>
            <p:txBody>
              <a:bodyPr wrap="square" lIns="0" tIns="0" rIns="0" bIns="0" rtlCol="0" anchor="ctr">
                <a:noAutofit/>
              </a:bodyPr>
              <a:lstStyle/>
              <a:p>
                <a:pPr algn="just"/>
                <a:r>
                  <a:rPr lang="mn-MN" b="1" dirty="0">
                    <a:solidFill>
                      <a:schemeClr val="bg1"/>
                    </a:solidFill>
                    <a:latin typeface="Montserrat" panose="00000500000000000000" pitchFamily="2" charset="0"/>
                    <a:cs typeface="Arial" panose="020B0604020202020204" pitchFamily="34" charset="0"/>
                  </a:rPr>
                  <a:t>4</a:t>
                </a:r>
                <a:endParaRPr lang="en-IN" b="1" dirty="0">
                  <a:solidFill>
                    <a:schemeClr val="bg1"/>
                  </a:solidFill>
                  <a:latin typeface="Montserrat" panose="00000500000000000000" pitchFamily="2" charset="0"/>
                  <a:cs typeface="Arial" panose="020B0604020202020204" pitchFamily="34" charset="0"/>
                </a:endParaRPr>
              </a:p>
            </p:txBody>
          </p:sp>
        </p:grpSp>
        <p:grpSp>
          <p:nvGrpSpPr>
            <p:cNvPr id="6" name="Group 5">
              <a:extLst>
                <a:ext uri="{FF2B5EF4-FFF2-40B4-BE49-F238E27FC236}">
                  <a16:creationId xmlns:a16="http://schemas.microsoft.com/office/drawing/2014/main" id="{68969137-913E-AD8E-1584-0B4E84011514}"/>
                </a:ext>
              </a:extLst>
            </p:cNvPr>
            <p:cNvGrpSpPr/>
            <p:nvPr/>
          </p:nvGrpSpPr>
          <p:grpSpPr>
            <a:xfrm>
              <a:off x="3217259" y="1044365"/>
              <a:ext cx="8700864" cy="3261240"/>
              <a:chOff x="3240794" y="1054580"/>
              <a:chExt cx="8700864" cy="3261240"/>
            </a:xfrm>
          </p:grpSpPr>
          <p:sp>
            <p:nvSpPr>
              <p:cNvPr id="143" name="TextBox 142">
                <a:extLst>
                  <a:ext uri="{FF2B5EF4-FFF2-40B4-BE49-F238E27FC236}">
                    <a16:creationId xmlns:a16="http://schemas.microsoft.com/office/drawing/2014/main" id="{EDD8EA84-A972-2C6A-86FB-DAC926230C69}"/>
                  </a:ext>
                </a:extLst>
              </p:cNvPr>
              <p:cNvSpPr txBox="1"/>
              <p:nvPr/>
            </p:nvSpPr>
            <p:spPr>
              <a:xfrm flipH="1">
                <a:off x="3366312" y="1942839"/>
                <a:ext cx="8575346" cy="623895"/>
              </a:xfrm>
              <a:prstGeom prst="rect">
                <a:avLst/>
              </a:prstGeom>
              <a:noFill/>
            </p:spPr>
            <p:txBody>
              <a:bodyPr wrap="square" lIns="0" tIns="0" rIns="0" bIns="0" rtlCol="0" anchor="ctr">
                <a:noAutofit/>
              </a:bodyPr>
              <a:lstStyle/>
              <a:p>
                <a:pPr marL="377190" indent="-285750" algn="just">
                  <a:spcBef>
                    <a:spcPts val="0"/>
                  </a:spcBef>
                  <a:buFont typeface="Arial" panose="020B0604020202020204" pitchFamily="34" charset="0"/>
                  <a:buChar char="•"/>
                </a:pPr>
                <a:r>
                  <a:rPr lang="mn-MN" sz="1400" dirty="0">
                    <a:solidFill>
                      <a:schemeClr val="bg1"/>
                    </a:solidFill>
                    <a:latin typeface="Montserrat" panose="00000500000000000000" pitchFamily="2" charset="0"/>
                    <a:cs typeface="Arial" panose="020B0604020202020204" pitchFamily="34" charset="0"/>
                  </a:rPr>
                  <a:t>Яамны болон харьяа байгууллагын гүйцэтгэлийн төлөвлөгөөний биелэлтийг үнэлж, дүгнэлт, зөвлөмж гаргах;</a:t>
                </a:r>
                <a:endParaRPr lang="en-US" sz="1400" b="0" i="0" dirty="0">
                  <a:solidFill>
                    <a:schemeClr val="bg1"/>
                  </a:solidFill>
                  <a:effectLst/>
                  <a:latin typeface="Montserrat" panose="00000500000000000000" pitchFamily="2" charset="0"/>
                  <a:cs typeface="Arial" panose="020B0604020202020204" pitchFamily="34" charset="0"/>
                </a:endParaRPr>
              </a:p>
            </p:txBody>
          </p:sp>
          <p:sp>
            <p:nvSpPr>
              <p:cNvPr id="144" name="TextBox 143">
                <a:extLst>
                  <a:ext uri="{FF2B5EF4-FFF2-40B4-BE49-F238E27FC236}">
                    <a16:creationId xmlns:a16="http://schemas.microsoft.com/office/drawing/2014/main" id="{0E8F5EDD-7524-CF0F-55CC-2BB03E8482EB}"/>
                  </a:ext>
                </a:extLst>
              </p:cNvPr>
              <p:cNvSpPr txBox="1"/>
              <p:nvPr/>
            </p:nvSpPr>
            <p:spPr>
              <a:xfrm flipH="1">
                <a:off x="3345873" y="1054580"/>
                <a:ext cx="8503076" cy="754618"/>
              </a:xfrm>
              <a:prstGeom prst="rect">
                <a:avLst/>
              </a:prstGeom>
              <a:noFill/>
            </p:spPr>
            <p:txBody>
              <a:bodyPr wrap="square" lIns="0" tIns="0" rIns="0" bIns="0" rtlCol="0" anchor="ctr">
                <a:noAutofit/>
              </a:bodyPr>
              <a:lstStyle/>
              <a:p>
                <a:pPr marL="285750" indent="-285750" algn="just">
                  <a:buFont typeface="Arial" panose="020B0604020202020204" pitchFamily="34" charset="0"/>
                  <a:buChar char="•"/>
                </a:pPr>
                <a:r>
                  <a:rPr lang="mn-MN" sz="1400" dirty="0">
                    <a:solidFill>
                      <a:schemeClr val="bg1"/>
                    </a:solidFill>
                    <a:latin typeface="Montserrat" panose="00000500000000000000" pitchFamily="2" charset="0"/>
                    <a:cs typeface="Arial" panose="020B0604020202020204" pitchFamily="34" charset="0"/>
                  </a:rPr>
                  <a:t>Боловсролын салбарын бодлогын баримт бичиг, хууль тогтоомж, тогтоол, шийдвэр, төсөл хөтөлбөрийн хэрэгжилт болон байгууллагын үйл ажиллагаанд дотоод аудит хийх, хяналт-шинжилгээ, үнэлгээ өгөх, дүгнэлт, зөвлөмж гаргах</a:t>
                </a:r>
                <a:r>
                  <a:rPr lang="en-US" sz="1400" dirty="0">
                    <a:solidFill>
                      <a:schemeClr val="bg1"/>
                    </a:solidFill>
                    <a:latin typeface="Montserrat" panose="00000500000000000000" pitchFamily="2" charset="0"/>
                    <a:cs typeface="Arial" panose="020B0604020202020204" pitchFamily="34" charset="0"/>
                  </a:rPr>
                  <a:t>;</a:t>
                </a:r>
                <a:r>
                  <a:rPr lang="mn-MN" sz="1400" dirty="0">
                    <a:solidFill>
                      <a:schemeClr val="bg1"/>
                    </a:solidFill>
                    <a:latin typeface="Montserrat" panose="00000500000000000000" pitchFamily="2" charset="0"/>
                    <a:cs typeface="Arial" panose="020B0604020202020204" pitchFamily="34" charset="0"/>
                  </a:rPr>
                  <a:t> </a:t>
                </a:r>
                <a:endParaRPr lang="en-US" sz="1400" dirty="0">
                  <a:solidFill>
                    <a:schemeClr val="bg1"/>
                  </a:solidFill>
                  <a:latin typeface="Montserrat" panose="00000500000000000000" pitchFamily="2" charset="0"/>
                  <a:cs typeface="Arial" panose="020B0604020202020204" pitchFamily="34" charset="0"/>
                </a:endParaRPr>
              </a:p>
            </p:txBody>
          </p:sp>
          <p:sp>
            <p:nvSpPr>
              <p:cNvPr id="145" name="TextBox 144">
                <a:extLst>
                  <a:ext uri="{FF2B5EF4-FFF2-40B4-BE49-F238E27FC236}">
                    <a16:creationId xmlns:a16="http://schemas.microsoft.com/office/drawing/2014/main" id="{7CD6A4BA-877D-D5CC-478F-FBF9FB8C9585}"/>
                  </a:ext>
                </a:extLst>
              </p:cNvPr>
              <p:cNvSpPr txBox="1"/>
              <p:nvPr/>
            </p:nvSpPr>
            <p:spPr>
              <a:xfrm flipH="1">
                <a:off x="3240794" y="3641072"/>
                <a:ext cx="8656161" cy="674748"/>
              </a:xfrm>
              <a:prstGeom prst="rect">
                <a:avLst/>
              </a:prstGeom>
              <a:noFill/>
            </p:spPr>
            <p:txBody>
              <a:bodyPr wrap="square" lIns="0" tIns="0" rIns="0" bIns="0" rtlCol="0" anchor="ctr">
                <a:noAutofit/>
              </a:bodyPr>
              <a:lstStyle/>
              <a:p>
                <a:pPr marL="457200" indent="-285750" algn="just">
                  <a:buFont typeface="Arial" panose="020B0604020202020204" pitchFamily="34" charset="0"/>
                  <a:buChar char="•"/>
                </a:pPr>
                <a:r>
                  <a:rPr lang="mn-MN" sz="1400" dirty="0">
                    <a:solidFill>
                      <a:schemeClr val="bg1"/>
                    </a:solidFill>
                    <a:latin typeface="Montserrat" panose="00000500000000000000" pitchFamily="2" charset="0"/>
                    <a:cs typeface="Arial" panose="020B0604020202020204" pitchFamily="34" charset="0"/>
                  </a:rPr>
                  <a:t>Салбарын хууль тогтоомжийн биелэлтэд хяналт шалгалт хийх, эрсдэлийг бууруулах, зөрчил дутагдлыг таслан зогсоох, түүний шалтгаан, нөхцөлийг арилгах арга хэмжээг холбогдох хуульд заасны дагуу авч хэрэгжүүлэх, мэргэжил арга зүйн удирдлагаар хангах </a:t>
                </a:r>
                <a:endParaRPr lang="en-US" sz="1400" dirty="0">
                  <a:solidFill>
                    <a:schemeClr val="bg1"/>
                  </a:solidFill>
                  <a:latin typeface="Montserrat" panose="00000500000000000000" pitchFamily="2" charset="0"/>
                  <a:cs typeface="Arial" panose="020B0604020202020204" pitchFamily="34" charset="0"/>
                </a:endParaRPr>
              </a:p>
            </p:txBody>
          </p:sp>
        </p:grpSp>
      </p:grpSp>
      <p:cxnSp>
        <p:nvCxnSpPr>
          <p:cNvPr id="2" name="Straight Connector 1">
            <a:extLst>
              <a:ext uri="{FF2B5EF4-FFF2-40B4-BE49-F238E27FC236}">
                <a16:creationId xmlns:a16="http://schemas.microsoft.com/office/drawing/2014/main" id="{8FF56A1C-BEC9-FEEE-B8BA-CA2643764252}"/>
              </a:ext>
            </a:extLst>
          </p:cNvPr>
          <p:cNvCxnSpPr>
            <a:cxnSpLocks/>
          </p:cNvCxnSpPr>
          <p:nvPr/>
        </p:nvCxnSpPr>
        <p:spPr>
          <a:xfrm>
            <a:off x="2533790" y="863544"/>
            <a:ext cx="9595079" cy="66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3" name="TextBox 52">
            <a:extLst>
              <a:ext uri="{FF2B5EF4-FFF2-40B4-BE49-F238E27FC236}">
                <a16:creationId xmlns:a16="http://schemas.microsoft.com/office/drawing/2014/main" id="{E71AF4A3-62B1-87C8-D0C2-D9A059A9AB98}"/>
              </a:ext>
            </a:extLst>
          </p:cNvPr>
          <p:cNvSpPr txBox="1"/>
          <p:nvPr/>
        </p:nvSpPr>
        <p:spPr>
          <a:xfrm>
            <a:off x="3150725" y="429843"/>
            <a:ext cx="8666865"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r"/>
            <a:r>
              <a:rPr lang="mn-MN" b="1" dirty="0">
                <a:solidFill>
                  <a:schemeClr val="bg1"/>
                </a:solidFill>
                <a:latin typeface="Arial" panose="020B0604020202020204" pitchFamily="34" charset="0"/>
                <a:cs typeface="Arial" panose="020B0604020202020204" pitchFamily="34" charset="0"/>
              </a:rPr>
              <a:t>Салбарын хяналт-шинжилгээ, үнэлгээ, дотоод аудитын газарын чиг үүрэг</a:t>
            </a:r>
          </a:p>
        </p:txBody>
      </p:sp>
      <p:sp>
        <p:nvSpPr>
          <p:cNvPr id="13" name="TextBox 12">
            <a:extLst>
              <a:ext uri="{FF2B5EF4-FFF2-40B4-BE49-F238E27FC236}">
                <a16:creationId xmlns:a16="http://schemas.microsoft.com/office/drawing/2014/main" id="{66653544-AFCA-1E9E-43BA-640822CF3553}"/>
              </a:ext>
            </a:extLst>
          </p:cNvPr>
          <p:cNvSpPr txBox="1"/>
          <p:nvPr/>
        </p:nvSpPr>
        <p:spPr>
          <a:xfrm>
            <a:off x="1364527" y="1169705"/>
            <a:ext cx="4802931" cy="646331"/>
          </a:xfrm>
          <a:prstGeom prst="rect">
            <a:avLst/>
          </a:prstGeom>
          <a:noFill/>
        </p:spPr>
        <p:txBody>
          <a:bodyPr wrap="square" rtlCol="0">
            <a:spAutoFit/>
          </a:bodyPr>
          <a:lstStyle/>
          <a:p>
            <a:r>
              <a:rPr lang="mn-MN" dirty="0">
                <a:solidFill>
                  <a:srgbClr val="FFFF00"/>
                </a:solidFill>
                <a:latin typeface="Montserrat" panose="00000500000000000000" pitchFamily="2" charset="0"/>
                <a:cs typeface="Arial" panose="020B0604020202020204" pitchFamily="34" charset="0"/>
              </a:rPr>
              <a:t>Хяналт шалгалт, эрсдэл, дүгнэлт, зөвлөмж</a:t>
            </a:r>
            <a:endParaRPr lang="en-US" dirty="0">
              <a:solidFill>
                <a:srgbClr val="FFFF00"/>
              </a:solidFill>
              <a:latin typeface="Montserrat" panose="000005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6AB66FF9-2153-41C2-6B8A-BCA32208251E}"/>
              </a:ext>
            </a:extLst>
          </p:cNvPr>
          <p:cNvSpPr txBox="1"/>
          <p:nvPr/>
        </p:nvSpPr>
        <p:spPr>
          <a:xfrm>
            <a:off x="1370507" y="5269373"/>
            <a:ext cx="6335389" cy="369332"/>
          </a:xfrm>
          <a:prstGeom prst="rect">
            <a:avLst/>
          </a:prstGeom>
          <a:noFill/>
        </p:spPr>
        <p:txBody>
          <a:bodyPr wrap="none" rtlCol="0">
            <a:spAutoFit/>
          </a:bodyPr>
          <a:lstStyle/>
          <a:p>
            <a:r>
              <a:rPr lang="mn-MN" dirty="0">
                <a:solidFill>
                  <a:srgbClr val="FFFF00"/>
                </a:solidFill>
                <a:latin typeface="Montserrat" panose="00000500000000000000" pitchFamily="2" charset="0"/>
                <a:cs typeface="Arial" panose="020B0604020202020204" pitchFamily="34" charset="0"/>
              </a:rPr>
              <a:t>Дэмжлэг, туслалцаа үзүүлэх, урьдчилан сэргийлэх </a:t>
            </a:r>
            <a:endParaRPr lang="en-US" dirty="0">
              <a:solidFill>
                <a:srgbClr val="FFFF00"/>
              </a:solidFill>
              <a:latin typeface="Montserrat" panose="00000500000000000000" pitchFamily="2" charset="0"/>
              <a:cs typeface="Arial" panose="020B0604020202020204" pitchFamily="34" charset="0"/>
            </a:endParaRPr>
          </a:p>
        </p:txBody>
      </p:sp>
      <p:sp>
        <p:nvSpPr>
          <p:cNvPr id="17" name="TextBox 16">
            <a:extLst>
              <a:ext uri="{FF2B5EF4-FFF2-40B4-BE49-F238E27FC236}">
                <a16:creationId xmlns:a16="http://schemas.microsoft.com/office/drawing/2014/main" id="{262C6480-BC34-0FB3-07BC-7D1C919BA336}"/>
              </a:ext>
            </a:extLst>
          </p:cNvPr>
          <p:cNvSpPr txBox="1"/>
          <p:nvPr/>
        </p:nvSpPr>
        <p:spPr>
          <a:xfrm>
            <a:off x="1491353" y="5748988"/>
            <a:ext cx="10326237" cy="523220"/>
          </a:xfrm>
          <a:prstGeom prst="rect">
            <a:avLst/>
          </a:prstGeom>
          <a:noFill/>
        </p:spPr>
        <p:txBody>
          <a:bodyPr wrap="square" rtlCol="0">
            <a:spAutoFit/>
          </a:bodyPr>
          <a:lstStyle/>
          <a:p>
            <a:pPr marL="285750" indent="-285750" algn="just">
              <a:buFont typeface="Arial" panose="020B0604020202020204" pitchFamily="34" charset="0"/>
              <a:buChar char="•"/>
            </a:pPr>
            <a:r>
              <a:rPr lang="mn-MN" sz="1400" dirty="0">
                <a:solidFill>
                  <a:schemeClr val="bg1"/>
                </a:solidFill>
                <a:latin typeface="Montserrat" panose="00000500000000000000" pitchFamily="2" charset="0"/>
                <a:ea typeface="Calibri" panose="020F0502020204030204" pitchFamily="34" charset="0"/>
                <a:cs typeface="Arial" panose="020B0604020202020204" pitchFamily="34" charset="0"/>
              </a:rPr>
              <a:t>С</a:t>
            </a:r>
            <a:r>
              <a:rPr lang="mn-MN" sz="14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албарын үйл ажиллагааг эрсдэлээс урьдчилан сэргийлэх талаар бүх талын мэргэжлийн дэмжлэгийг үзүүлэх</a:t>
            </a:r>
            <a:r>
              <a:rPr lang="en-US" sz="14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a:t>
            </a:r>
            <a:endParaRPr lang="en-US" altLang="ko-KR" sz="1400" dirty="0">
              <a:solidFill>
                <a:schemeClr val="bg1"/>
              </a:solidFill>
              <a:latin typeface="Montserrat" panose="000005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09500E53-44FC-7AAB-834E-3566A2971091}"/>
              </a:ext>
            </a:extLst>
          </p:cNvPr>
          <p:cNvSpPr txBox="1"/>
          <p:nvPr/>
        </p:nvSpPr>
        <p:spPr>
          <a:xfrm>
            <a:off x="1491353" y="6228602"/>
            <a:ext cx="10520998" cy="307777"/>
          </a:xfrm>
          <a:prstGeom prst="rect">
            <a:avLst/>
          </a:prstGeom>
          <a:noFill/>
        </p:spPr>
        <p:txBody>
          <a:bodyPr wrap="square" rtlCol="0">
            <a:spAutoFit/>
          </a:bodyPr>
          <a:lstStyle/>
          <a:p>
            <a:pPr marL="285750" indent="-285750">
              <a:spcBef>
                <a:spcPts val="225"/>
              </a:spcBef>
              <a:spcAft>
                <a:spcPts val="225"/>
              </a:spcAft>
              <a:buFont typeface="Arial" panose="020B0604020202020204" pitchFamily="34" charset="0"/>
              <a:buChar char="•"/>
            </a:pPr>
            <a:r>
              <a:rPr lang="mn-MN" sz="1400" dirty="0">
                <a:solidFill>
                  <a:schemeClr val="bg1"/>
                </a:solidFill>
                <a:latin typeface="Montserrat" panose="00000500000000000000" pitchFamily="2" charset="0"/>
                <a:ea typeface="Calibri" panose="020F0502020204030204" pitchFamily="34" charset="0"/>
                <a:cs typeface="Arial" panose="020B0604020202020204" pitchFamily="34" charset="0"/>
              </a:rPr>
              <a:t>С</a:t>
            </a:r>
            <a:r>
              <a:rPr lang="mn-MN" sz="1400" dirty="0">
                <a:solidFill>
                  <a:schemeClr val="bg1"/>
                </a:solidFill>
                <a:effectLst/>
                <a:latin typeface="Montserrat" panose="00000500000000000000" pitchFamily="2" charset="0"/>
                <a:ea typeface="Calibri" panose="020F0502020204030204" pitchFamily="34" charset="0"/>
                <a:cs typeface="Arial" panose="020B0604020202020204" pitchFamily="34" charset="0"/>
              </a:rPr>
              <a:t>албарын бодлогыг үр дүнтэй болгох чиглэлээр зөвлөмж гаргах, эрсдэлээс урьдчилан сэргийлэх</a:t>
            </a:r>
            <a:r>
              <a:rPr lang="mn-MN" sz="1400" dirty="0">
                <a:solidFill>
                  <a:schemeClr val="bg1"/>
                </a:solidFill>
                <a:latin typeface="Montserrat" panose="00000500000000000000" pitchFamily="2" charset="0"/>
                <a:ea typeface="Arial" panose="020B0604020202020204" pitchFamily="34" charset="0"/>
                <a:cs typeface="Arial" panose="020B0604020202020204" pitchFamily="34" charset="0"/>
              </a:rPr>
              <a:t>.</a:t>
            </a:r>
            <a:endParaRPr lang="en-US" sz="1400" dirty="0">
              <a:solidFill>
                <a:schemeClr val="bg1"/>
              </a:solidFill>
              <a:latin typeface="Montserrat" panose="00000500000000000000" pitchFamily="2"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90546F0-8B47-EBB8-14A1-E7B4028BB055}"/>
              </a:ext>
            </a:extLst>
          </p:cNvPr>
          <p:cNvSpPr txBox="1"/>
          <p:nvPr/>
        </p:nvSpPr>
        <p:spPr>
          <a:xfrm>
            <a:off x="2441296" y="3349732"/>
            <a:ext cx="8666564" cy="954107"/>
          </a:xfrm>
          <a:prstGeom prst="rect">
            <a:avLst/>
          </a:prstGeom>
          <a:noFill/>
        </p:spPr>
        <p:txBody>
          <a:bodyPr wrap="square">
            <a:spAutoFit/>
          </a:bodyPr>
          <a:lstStyle/>
          <a:p>
            <a:pPr marL="285750" indent="-285750" algn="just">
              <a:buFont typeface="Arial" panose="020B0604020202020204" pitchFamily="34" charset="0"/>
              <a:buChar char="•"/>
            </a:pPr>
            <a:r>
              <a:rPr lang="mn-MN" sz="1400" dirty="0">
                <a:solidFill>
                  <a:schemeClr val="bg1"/>
                </a:solidFill>
                <a:latin typeface="Arial" panose="020B0604020202020204" pitchFamily="34" charset="0"/>
                <a:cs typeface="Arial" panose="020B0604020202020204" pitchFamily="34" charset="0"/>
              </a:rPr>
              <a:t>Сайдын эрхлэх асуудлын хүрээний байгууллагын хөрөнгө, өр төлбөр, орлого, зарлага, хөтөлбөр, арга хэмжээ, хөрөнгө оруулалтад дотоод аудит, санхүүгийн хяналт шалгалт хийх, зөвлөмж гаргах, эрсдэлийн удирдлагаар хангах, тухайн байгууллагын үйл ажиллагааг сайжруулахад дэмжлэг үзүүлэх;</a:t>
            </a:r>
          </a:p>
        </p:txBody>
      </p:sp>
      <p:grpSp>
        <p:nvGrpSpPr>
          <p:cNvPr id="4" name="Group 3">
            <a:extLst>
              <a:ext uri="{FF2B5EF4-FFF2-40B4-BE49-F238E27FC236}">
                <a16:creationId xmlns:a16="http://schemas.microsoft.com/office/drawing/2014/main" id="{028ED7B5-8E17-85FF-4D20-E72E67D36633}"/>
              </a:ext>
            </a:extLst>
          </p:cNvPr>
          <p:cNvGrpSpPr/>
          <p:nvPr/>
        </p:nvGrpSpPr>
        <p:grpSpPr>
          <a:xfrm>
            <a:off x="170583" y="149314"/>
            <a:ext cx="2197453" cy="821030"/>
            <a:chOff x="502176" y="370374"/>
            <a:chExt cx="2197453" cy="821030"/>
          </a:xfrm>
        </p:grpSpPr>
        <p:grpSp>
          <p:nvGrpSpPr>
            <p:cNvPr id="10" name="Group 9">
              <a:extLst>
                <a:ext uri="{FF2B5EF4-FFF2-40B4-BE49-F238E27FC236}">
                  <a16:creationId xmlns:a16="http://schemas.microsoft.com/office/drawing/2014/main" id="{0B6D18E8-53C2-3077-3EC3-BE0C703DC8D9}"/>
                </a:ext>
              </a:extLst>
            </p:cNvPr>
            <p:cNvGrpSpPr>
              <a:grpSpLocks noChangeAspect="1"/>
            </p:cNvGrpSpPr>
            <p:nvPr/>
          </p:nvGrpSpPr>
          <p:grpSpPr>
            <a:xfrm>
              <a:off x="502176" y="370374"/>
              <a:ext cx="731520" cy="731520"/>
              <a:chOff x="502176" y="370374"/>
              <a:chExt cx="1005840" cy="1005840"/>
            </a:xfrm>
          </p:grpSpPr>
          <p:sp>
            <p:nvSpPr>
              <p:cNvPr id="14" name="Rectangle 13">
                <a:extLst>
                  <a:ext uri="{FF2B5EF4-FFF2-40B4-BE49-F238E27FC236}">
                    <a16:creationId xmlns:a16="http://schemas.microsoft.com/office/drawing/2014/main" id="{B88BADFC-355B-94C4-9EF4-54E10DA46FBC}"/>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19" name="Freeform 8">
                <a:extLst>
                  <a:ext uri="{FF2B5EF4-FFF2-40B4-BE49-F238E27FC236}">
                    <a16:creationId xmlns:a16="http://schemas.microsoft.com/office/drawing/2014/main" id="{CAABD781-8657-5872-D30A-F62F1AA3B506}"/>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20" name="Freeform 9">
                <a:extLst>
                  <a:ext uri="{FF2B5EF4-FFF2-40B4-BE49-F238E27FC236}">
                    <a16:creationId xmlns:a16="http://schemas.microsoft.com/office/drawing/2014/main" id="{9EC363C4-D3B3-CAA9-ED7A-5999B3C2A0C1}"/>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12" name="Rectangle 11">
              <a:extLst>
                <a:ext uri="{FF2B5EF4-FFF2-40B4-BE49-F238E27FC236}">
                  <a16:creationId xmlns:a16="http://schemas.microsoft.com/office/drawing/2014/main" id="{C14DBF63-B2D6-8116-4485-66EB31618F74}"/>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192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171D0-2DEA-88FB-2A97-D92667A6E9FF}"/>
            </a:ext>
          </a:extLst>
        </p:cNvPr>
        <p:cNvGrpSpPr/>
        <p:nvPr/>
      </p:nvGrpSpPr>
      <p:grpSpPr>
        <a:xfrm>
          <a:off x="0" y="0"/>
          <a:ext cx="0" cy="0"/>
          <a:chOff x="0" y="0"/>
          <a:chExt cx="0" cy="0"/>
        </a:xfrm>
      </p:grpSpPr>
      <p:sp>
        <p:nvSpPr>
          <p:cNvPr id="45" name="Title 1">
            <a:extLst>
              <a:ext uri="{FF2B5EF4-FFF2-40B4-BE49-F238E27FC236}">
                <a16:creationId xmlns:a16="http://schemas.microsoft.com/office/drawing/2014/main" id="{A4F999D4-06FD-BBF2-ADF8-2A5B0E92DD7F}"/>
              </a:ext>
            </a:extLst>
          </p:cNvPr>
          <p:cNvSpPr>
            <a:spLocks noGrp="1"/>
          </p:cNvSpPr>
          <p:nvPr>
            <p:ph type="title"/>
          </p:nvPr>
        </p:nvSpPr>
        <p:spPr>
          <a:xfrm>
            <a:off x="6007510" y="480300"/>
            <a:ext cx="6184490" cy="424992"/>
          </a:xfrm>
        </p:spPr>
        <p:txBody>
          <a:bodyPr>
            <a:noAutofit/>
          </a:bodyPr>
          <a:lstStyle/>
          <a:p>
            <a:pPr algn="ctr"/>
            <a:r>
              <a:rPr lang="mn-MN" sz="1800" b="1" dirty="0">
                <a:solidFill>
                  <a:schemeClr val="bg1"/>
                </a:solidFill>
                <a:latin typeface="Montserrat" panose="00000500000000000000" pitchFamily="2" charset="0"/>
                <a:cs typeface="Arial" panose="020B0604020202020204" pitchFamily="34" charset="0"/>
              </a:rPr>
              <a:t>Хяналт-шинжилгээ, үнэлгээ хийх баримт бичиг </a:t>
            </a:r>
            <a:endParaRPr lang="en-US" sz="1800" b="1" dirty="0">
              <a:solidFill>
                <a:schemeClr val="bg1"/>
              </a:solidFill>
              <a:latin typeface="Montserrat" panose="00000500000000000000" pitchFamily="2" charset="0"/>
              <a:cs typeface="Arial" panose="020B0604020202020204" pitchFamily="34" charset="0"/>
            </a:endParaRPr>
          </a:p>
        </p:txBody>
      </p:sp>
      <p:cxnSp>
        <p:nvCxnSpPr>
          <p:cNvPr id="46" name="Straight Connector 45">
            <a:extLst>
              <a:ext uri="{FF2B5EF4-FFF2-40B4-BE49-F238E27FC236}">
                <a16:creationId xmlns:a16="http://schemas.microsoft.com/office/drawing/2014/main" id="{81CB5942-D266-9FC7-1F60-B0716DB0E5F1}"/>
              </a:ext>
            </a:extLst>
          </p:cNvPr>
          <p:cNvCxnSpPr>
            <a:cxnSpLocks/>
          </p:cNvCxnSpPr>
          <p:nvPr/>
        </p:nvCxnSpPr>
        <p:spPr>
          <a:xfrm>
            <a:off x="1977959" y="897206"/>
            <a:ext cx="10184859"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62" name="Graphic 61" descr="Blackboard outline">
            <a:extLst>
              <a:ext uri="{FF2B5EF4-FFF2-40B4-BE49-F238E27FC236}">
                <a16:creationId xmlns:a16="http://schemas.microsoft.com/office/drawing/2014/main" id="{8C202C53-5CEC-B162-B873-3676E3293A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2667" y="1206290"/>
            <a:ext cx="560134" cy="560134"/>
          </a:xfrm>
          <a:prstGeom prst="rect">
            <a:avLst/>
          </a:prstGeom>
        </p:spPr>
      </p:pic>
      <p:pic>
        <p:nvPicPr>
          <p:cNvPr id="67" name="Graphic 66" descr="Blackboard outline">
            <a:extLst>
              <a:ext uri="{FF2B5EF4-FFF2-40B4-BE49-F238E27FC236}">
                <a16:creationId xmlns:a16="http://schemas.microsoft.com/office/drawing/2014/main" id="{90B5C7C3-0640-2C4C-0BB8-A2CF871AC0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25153" y="1184957"/>
            <a:ext cx="637112" cy="637112"/>
          </a:xfrm>
          <a:prstGeom prst="rect">
            <a:avLst/>
          </a:prstGeom>
        </p:spPr>
      </p:pic>
      <p:grpSp>
        <p:nvGrpSpPr>
          <p:cNvPr id="20" name="Group 19">
            <a:extLst>
              <a:ext uri="{FF2B5EF4-FFF2-40B4-BE49-F238E27FC236}">
                <a16:creationId xmlns:a16="http://schemas.microsoft.com/office/drawing/2014/main" id="{0771A2EA-8B6E-ADFD-EDC1-BF3746636D24}"/>
              </a:ext>
            </a:extLst>
          </p:cNvPr>
          <p:cNvGrpSpPr/>
          <p:nvPr/>
        </p:nvGrpSpPr>
        <p:grpSpPr>
          <a:xfrm>
            <a:off x="1045862" y="1299593"/>
            <a:ext cx="10754791" cy="2203705"/>
            <a:chOff x="1033364" y="1054670"/>
            <a:chExt cx="10754791" cy="2272389"/>
          </a:xfrm>
        </p:grpSpPr>
        <p:sp>
          <p:nvSpPr>
            <p:cNvPr id="25" name="TextBox 52">
              <a:extLst>
                <a:ext uri="{FF2B5EF4-FFF2-40B4-BE49-F238E27FC236}">
                  <a16:creationId xmlns:a16="http://schemas.microsoft.com/office/drawing/2014/main" id="{3E5A6638-6A5B-C8E3-EA05-D0E1C853B77D}"/>
                </a:ext>
              </a:extLst>
            </p:cNvPr>
            <p:cNvSpPr txBox="1"/>
            <p:nvPr/>
          </p:nvSpPr>
          <p:spPr>
            <a:xfrm>
              <a:off x="1033364" y="1898897"/>
              <a:ext cx="1562352" cy="1428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r>
                <a:rPr lang="mn-MN" sz="1200" dirty="0">
                  <a:solidFill>
                    <a:schemeClr val="bg1"/>
                  </a:solidFill>
                  <a:latin typeface="Montserrat" panose="00000500000000000000" pitchFamily="2" charset="0"/>
                  <a:cs typeface="Arial" panose="020B0604020202020204" pitchFamily="34" charset="0"/>
                </a:rPr>
                <a:t>Алсын хараа-2050” Монгол Улсын урт хугацааны хөгжлийн бодлогын хэрэгжилт</a:t>
              </a:r>
              <a:r>
                <a:rPr sz="1200" dirty="0">
                  <a:solidFill>
                    <a:schemeClr val="bg1"/>
                  </a:solidFill>
                  <a:latin typeface="Montserrat" panose="00000500000000000000" pitchFamily="2" charset="0"/>
                  <a:cs typeface="Arial" panose="020B0604020202020204" pitchFamily="34" charset="0"/>
                </a:rPr>
                <a:t>   </a:t>
              </a:r>
            </a:p>
          </p:txBody>
        </p:sp>
        <p:sp>
          <p:nvSpPr>
            <p:cNvPr id="26" name="TextBox 25">
              <a:extLst>
                <a:ext uri="{FF2B5EF4-FFF2-40B4-BE49-F238E27FC236}">
                  <a16:creationId xmlns:a16="http://schemas.microsoft.com/office/drawing/2014/main" id="{8D0586B7-CEC5-4558-239F-32E727A41335}"/>
                </a:ext>
              </a:extLst>
            </p:cNvPr>
            <p:cNvSpPr txBox="1"/>
            <p:nvPr/>
          </p:nvSpPr>
          <p:spPr>
            <a:xfrm>
              <a:off x="2801350" y="1916103"/>
              <a:ext cx="1552513" cy="1047319"/>
            </a:xfrm>
            <a:prstGeom prst="rect">
              <a:avLst/>
            </a:prstGeom>
            <a:noFill/>
          </p:spPr>
          <p:txBody>
            <a:bodyPr wrap="square">
              <a:spAutoFit/>
            </a:bodyPr>
            <a:lstStyle/>
            <a:p>
              <a:r>
                <a:rPr lang="mn-MN" sz="1200" kern="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Монгол Улсыг хөгжүүлэх таван жилийн үндсэн чиглэлийн хэрэгжилт</a:t>
              </a:r>
              <a:endParaRPr lang="en-US" sz="1200" dirty="0">
                <a:solidFill>
                  <a:schemeClr val="bg1"/>
                </a:solidFill>
                <a:latin typeface="Montserrat" panose="000005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5FFD776A-773F-648A-7FCF-14653979B98D}"/>
                </a:ext>
              </a:extLst>
            </p:cNvPr>
            <p:cNvSpPr txBox="1"/>
            <p:nvPr/>
          </p:nvSpPr>
          <p:spPr>
            <a:xfrm>
              <a:off x="4604793" y="1916103"/>
              <a:ext cx="1620077" cy="856897"/>
            </a:xfrm>
            <a:prstGeom prst="rect">
              <a:avLst/>
            </a:prstGeom>
            <a:noFill/>
          </p:spPr>
          <p:txBody>
            <a:bodyPr wrap="square">
              <a:spAutoFit/>
            </a:bodyPr>
            <a:lstStyle/>
            <a:p>
              <a:pPr algn="just"/>
              <a:r>
                <a:rPr lang="mn-MN" sz="1200" kern="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Хөгжлийн зорилтот хөтөлбөрийн хэрэгжилт</a:t>
              </a:r>
              <a:endParaRPr lang="en-US" sz="1200" dirty="0">
                <a:solidFill>
                  <a:schemeClr val="bg1"/>
                </a:solidFill>
                <a:latin typeface="Montserrat" panose="000005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A891559F-7A6B-9ED1-59F8-F6BB2CA31D88}"/>
                </a:ext>
              </a:extLst>
            </p:cNvPr>
            <p:cNvSpPr txBox="1"/>
            <p:nvPr/>
          </p:nvSpPr>
          <p:spPr>
            <a:xfrm>
              <a:off x="6290093" y="1898895"/>
              <a:ext cx="1938992" cy="856897"/>
            </a:xfrm>
            <a:prstGeom prst="rect">
              <a:avLst/>
            </a:prstGeom>
            <a:noFill/>
          </p:spPr>
          <p:txBody>
            <a:bodyPr wrap="square">
              <a:spAutoFit/>
            </a:bodyPr>
            <a:lstStyle/>
            <a:p>
              <a:r>
                <a:rPr lang="mn-MN" sz="1200" dirty="0">
                  <a:solidFill>
                    <a:schemeClr val="bg1"/>
                  </a:solidFill>
                  <a:latin typeface="Montserrat" panose="00000500000000000000" pitchFamily="2" charset="0"/>
                  <a:cs typeface="Arial" panose="020B0604020202020204" pitchFamily="34" charset="0"/>
                </a:rPr>
                <a:t>Засгийн газрын үйл ажиллагааны хөтөлбөрийн хэрэгжилт</a:t>
              </a:r>
              <a:endParaRPr lang="en-US" sz="1200" dirty="0">
                <a:solidFill>
                  <a:schemeClr val="bg1"/>
                </a:solidFill>
                <a:latin typeface="Montserrat" panose="000005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5FA29994-5C7A-0637-8D24-6506D4331A8C}"/>
                </a:ext>
              </a:extLst>
            </p:cNvPr>
            <p:cNvSpPr txBox="1"/>
            <p:nvPr/>
          </p:nvSpPr>
          <p:spPr>
            <a:xfrm>
              <a:off x="8229085" y="1923343"/>
              <a:ext cx="1620077" cy="856897"/>
            </a:xfrm>
            <a:prstGeom prst="rect">
              <a:avLst/>
            </a:prstGeom>
            <a:noFill/>
          </p:spPr>
          <p:txBody>
            <a:bodyPr wrap="square">
              <a:spAutoFit/>
            </a:bodyPr>
            <a:lstStyle/>
            <a:p>
              <a:pPr algn="just"/>
              <a:r>
                <a:rPr lang="mn-MN" sz="1200" dirty="0">
                  <a:solidFill>
                    <a:schemeClr val="bg1"/>
                  </a:solidFill>
                  <a:latin typeface="Montserrat" panose="00000500000000000000" pitchFamily="2" charset="0"/>
                  <a:cs typeface="Arial" panose="020B0604020202020204" pitchFamily="34" charset="0"/>
                </a:rPr>
                <a:t>Улсын хөгжлийн жилийн төлөвлөгөөний хэрэгжилт</a:t>
              </a:r>
              <a:endParaRPr lang="en-US" sz="1200" dirty="0">
                <a:solidFill>
                  <a:schemeClr val="bg1"/>
                </a:solidFill>
                <a:latin typeface="Montserrat" panose="000005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CE6BAC24-1A78-928A-F3C6-246943A816DD}"/>
                </a:ext>
              </a:extLst>
            </p:cNvPr>
            <p:cNvSpPr txBox="1"/>
            <p:nvPr/>
          </p:nvSpPr>
          <p:spPr>
            <a:xfrm>
              <a:off x="10168077" y="1939547"/>
              <a:ext cx="1620078" cy="1237740"/>
            </a:xfrm>
            <a:prstGeom prst="rect">
              <a:avLst/>
            </a:prstGeom>
            <a:noFill/>
          </p:spPr>
          <p:txBody>
            <a:bodyPr wrap="square">
              <a:spAutoFit/>
            </a:bodyPr>
            <a:lstStyle/>
            <a:p>
              <a:r>
                <a:rPr lang="mn-MN" sz="1200" dirty="0">
                  <a:solidFill>
                    <a:schemeClr val="bg1"/>
                  </a:solidFill>
                  <a:latin typeface="Montserrat" panose="00000500000000000000" pitchFamily="2" charset="0"/>
                  <a:cs typeface="Arial" panose="020B0604020202020204" pitchFamily="34" charset="0"/>
                </a:rPr>
                <a:t>Гадаадын зээл, тусламжаар хэрэгжиж байгаа төсөл, хөтөлбөрийн хэрэгжилт</a:t>
              </a:r>
              <a:endParaRPr lang="en-US" sz="1200" dirty="0">
                <a:solidFill>
                  <a:schemeClr val="bg1"/>
                </a:solidFill>
                <a:latin typeface="Montserrat" panose="00000500000000000000" pitchFamily="2" charset="0"/>
                <a:cs typeface="Arial" panose="020B0604020202020204" pitchFamily="34" charset="0"/>
              </a:endParaRPr>
            </a:p>
          </p:txBody>
        </p:sp>
        <p:grpSp>
          <p:nvGrpSpPr>
            <p:cNvPr id="73" name="Google Shape;155;p17">
              <a:extLst>
                <a:ext uri="{FF2B5EF4-FFF2-40B4-BE49-F238E27FC236}">
                  <a16:creationId xmlns:a16="http://schemas.microsoft.com/office/drawing/2014/main" id="{B519A26A-3C04-5119-BFCC-20DDAE469F85}"/>
                </a:ext>
              </a:extLst>
            </p:cNvPr>
            <p:cNvGrpSpPr/>
            <p:nvPr/>
          </p:nvGrpSpPr>
          <p:grpSpPr>
            <a:xfrm>
              <a:off x="1049283" y="1091293"/>
              <a:ext cx="1501476" cy="784026"/>
              <a:chOff x="382925" y="1659750"/>
              <a:chExt cx="1712096" cy="993757"/>
            </a:xfrm>
            <a:solidFill>
              <a:srgbClr val="FFC000"/>
            </a:solidFill>
          </p:grpSpPr>
          <p:sp>
            <p:nvSpPr>
              <p:cNvPr id="74" name="Google Shape;156;p17">
                <a:extLst>
                  <a:ext uri="{FF2B5EF4-FFF2-40B4-BE49-F238E27FC236}">
                    <a16:creationId xmlns:a16="http://schemas.microsoft.com/office/drawing/2014/main" id="{20592140-6FB0-CF3D-3FCF-FC67B1B479C0}"/>
                  </a:ext>
                </a:extLst>
              </p:cNvPr>
              <p:cNvSpPr/>
              <p:nvPr/>
            </p:nvSpPr>
            <p:spPr>
              <a:xfrm>
                <a:off x="382925" y="2525120"/>
                <a:ext cx="1712089" cy="128387"/>
              </a:xfrm>
              <a:custGeom>
                <a:avLst/>
                <a:gdLst/>
                <a:ahLst/>
                <a:cxnLst/>
                <a:rect l="l" t="t" r="r" b="b"/>
                <a:pathLst>
                  <a:path w="10015" h="751" extrusionOk="0">
                    <a:moveTo>
                      <a:pt x="1" y="1"/>
                    </a:moveTo>
                    <a:cubicBezTo>
                      <a:pt x="4" y="256"/>
                      <a:pt x="25" y="506"/>
                      <a:pt x="64" y="751"/>
                    </a:cubicBezTo>
                    <a:lnTo>
                      <a:pt x="9951" y="751"/>
                    </a:lnTo>
                    <a:cubicBezTo>
                      <a:pt x="9991" y="506"/>
                      <a:pt x="10012" y="256"/>
                      <a:pt x="100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75" name="Google Shape;157;p17">
                <a:extLst>
                  <a:ext uri="{FF2B5EF4-FFF2-40B4-BE49-F238E27FC236}">
                    <a16:creationId xmlns:a16="http://schemas.microsoft.com/office/drawing/2014/main" id="{E06D6900-2D7E-FF6F-AAD4-7ACFC399D2B7}"/>
                  </a:ext>
                </a:extLst>
              </p:cNvPr>
              <p:cNvSpPr/>
              <p:nvPr/>
            </p:nvSpPr>
            <p:spPr>
              <a:xfrm>
                <a:off x="382925" y="1986956"/>
                <a:ext cx="603633" cy="519361"/>
              </a:xfrm>
              <a:custGeom>
                <a:avLst/>
                <a:gdLst/>
                <a:ahLst/>
                <a:cxnLst/>
                <a:rect l="l" t="t" r="r" b="b"/>
                <a:pathLst>
                  <a:path w="3531" h="3038" extrusionOk="0">
                    <a:moveTo>
                      <a:pt x="1072" y="0"/>
                    </a:moveTo>
                    <a:cubicBezTo>
                      <a:pt x="412" y="837"/>
                      <a:pt x="14" y="1893"/>
                      <a:pt x="1" y="3038"/>
                    </a:cubicBezTo>
                    <a:lnTo>
                      <a:pt x="3128" y="3038"/>
                    </a:lnTo>
                    <a:cubicBezTo>
                      <a:pt x="3149" y="2638"/>
                      <a:pt x="3297" y="2272"/>
                      <a:pt x="3531" y="1977"/>
                    </a:cubicBezTo>
                    <a:lnTo>
                      <a:pt x="10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76" name="Google Shape;158;p17">
                <a:extLst>
                  <a:ext uri="{FF2B5EF4-FFF2-40B4-BE49-F238E27FC236}">
                    <a16:creationId xmlns:a16="http://schemas.microsoft.com/office/drawing/2014/main" id="{15927E7D-2424-74C6-41A5-E827FF530AF4}"/>
                  </a:ext>
                </a:extLst>
              </p:cNvPr>
              <p:cNvSpPr/>
              <p:nvPr/>
            </p:nvSpPr>
            <p:spPr>
              <a:xfrm>
                <a:off x="578325" y="1659750"/>
                <a:ext cx="651329" cy="650484"/>
              </a:xfrm>
              <a:custGeom>
                <a:avLst/>
                <a:gdLst/>
                <a:ahLst/>
                <a:cxnLst/>
                <a:rect l="l" t="t" r="r" b="b"/>
                <a:pathLst>
                  <a:path w="3810" h="3805" extrusionOk="0">
                    <a:moveTo>
                      <a:pt x="3809" y="1"/>
                    </a:moveTo>
                    <a:cubicBezTo>
                      <a:pt x="2277" y="16"/>
                      <a:pt x="909" y="724"/>
                      <a:pt x="0" y="1827"/>
                    </a:cubicBezTo>
                    <a:lnTo>
                      <a:pt x="2459" y="3804"/>
                    </a:lnTo>
                    <a:cubicBezTo>
                      <a:pt x="2791" y="3433"/>
                      <a:pt x="3272" y="3194"/>
                      <a:pt x="3809" y="3180"/>
                    </a:cubicBezTo>
                    <a:lnTo>
                      <a:pt x="38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77" name="Google Shape;159;p17">
                <a:extLst>
                  <a:ext uri="{FF2B5EF4-FFF2-40B4-BE49-F238E27FC236}">
                    <a16:creationId xmlns:a16="http://schemas.microsoft.com/office/drawing/2014/main" id="{4CF59066-7662-2E08-0C39-DF7C71A4F121}"/>
                  </a:ext>
                </a:extLst>
              </p:cNvPr>
              <p:cNvSpPr/>
              <p:nvPr/>
            </p:nvSpPr>
            <p:spPr>
              <a:xfrm>
                <a:off x="1248292" y="1659750"/>
                <a:ext cx="635601" cy="645013"/>
              </a:xfrm>
              <a:custGeom>
                <a:avLst/>
                <a:gdLst/>
                <a:ahLst/>
                <a:cxnLst/>
                <a:rect l="l" t="t" r="r" b="b"/>
                <a:pathLst>
                  <a:path w="3718" h="3773" extrusionOk="0">
                    <a:moveTo>
                      <a:pt x="1" y="1"/>
                    </a:moveTo>
                    <a:lnTo>
                      <a:pt x="1" y="3180"/>
                    </a:lnTo>
                    <a:cubicBezTo>
                      <a:pt x="517" y="3196"/>
                      <a:pt x="980" y="3420"/>
                      <a:pt x="1309" y="3773"/>
                    </a:cubicBezTo>
                    <a:lnTo>
                      <a:pt x="3718" y="1717"/>
                    </a:lnTo>
                    <a:cubicBezTo>
                      <a:pt x="2810" y="680"/>
                      <a:pt x="1480" y="16"/>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78" name="Google Shape;160;p17">
                <a:extLst>
                  <a:ext uri="{FF2B5EF4-FFF2-40B4-BE49-F238E27FC236}">
                    <a16:creationId xmlns:a16="http://schemas.microsoft.com/office/drawing/2014/main" id="{09149A86-9D1F-200C-9230-3B18C4622180}"/>
                  </a:ext>
                </a:extLst>
              </p:cNvPr>
              <p:cNvSpPr/>
              <p:nvPr/>
            </p:nvSpPr>
            <p:spPr>
              <a:xfrm>
                <a:off x="1484550" y="1967639"/>
                <a:ext cx="610471" cy="538679"/>
              </a:xfrm>
              <a:custGeom>
                <a:avLst/>
                <a:gdLst/>
                <a:ahLst/>
                <a:cxnLst/>
                <a:rect l="l" t="t" r="r" b="b"/>
                <a:pathLst>
                  <a:path w="3571" h="3151" extrusionOk="0">
                    <a:moveTo>
                      <a:pt x="2407" y="0"/>
                    </a:moveTo>
                    <a:lnTo>
                      <a:pt x="1" y="2053"/>
                    </a:lnTo>
                    <a:cubicBezTo>
                      <a:pt x="251" y="2353"/>
                      <a:pt x="409" y="2735"/>
                      <a:pt x="433" y="3151"/>
                    </a:cubicBezTo>
                    <a:lnTo>
                      <a:pt x="3570" y="3151"/>
                    </a:lnTo>
                    <a:cubicBezTo>
                      <a:pt x="3557" y="1953"/>
                      <a:pt x="3123" y="856"/>
                      <a:pt x="2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79" name="Google Shape;161;p17">
                <a:extLst>
                  <a:ext uri="{FF2B5EF4-FFF2-40B4-BE49-F238E27FC236}">
                    <a16:creationId xmlns:a16="http://schemas.microsoft.com/office/drawing/2014/main" id="{5B9A5F0F-FF55-08A9-3474-41671BDFEF93}"/>
                  </a:ext>
                </a:extLst>
              </p:cNvPr>
              <p:cNvSpPr/>
              <p:nvPr/>
            </p:nvSpPr>
            <p:spPr>
              <a:xfrm>
                <a:off x="1060243" y="2354844"/>
                <a:ext cx="367377" cy="171639"/>
              </a:xfrm>
              <a:custGeom>
                <a:avLst/>
                <a:gdLst/>
                <a:ahLst/>
                <a:cxnLst/>
                <a:rect l="l" t="t" r="r" b="b"/>
                <a:pathLst>
                  <a:path w="2149" h="1004" extrusionOk="0">
                    <a:moveTo>
                      <a:pt x="1075" y="1"/>
                    </a:moveTo>
                    <a:cubicBezTo>
                      <a:pt x="503" y="1"/>
                      <a:pt x="38" y="445"/>
                      <a:pt x="1" y="1004"/>
                    </a:cubicBezTo>
                    <a:lnTo>
                      <a:pt x="2149" y="1004"/>
                    </a:lnTo>
                    <a:cubicBezTo>
                      <a:pt x="2112" y="445"/>
                      <a:pt x="1646" y="1"/>
                      <a:pt x="107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grpSp>
        <p:grpSp>
          <p:nvGrpSpPr>
            <p:cNvPr id="80" name="Google Shape;155;p17">
              <a:extLst>
                <a:ext uri="{FF2B5EF4-FFF2-40B4-BE49-F238E27FC236}">
                  <a16:creationId xmlns:a16="http://schemas.microsoft.com/office/drawing/2014/main" id="{327E9BA4-4CB7-0208-2D5F-300AAE1C43F1}"/>
                </a:ext>
              </a:extLst>
            </p:cNvPr>
            <p:cNvGrpSpPr/>
            <p:nvPr/>
          </p:nvGrpSpPr>
          <p:grpSpPr>
            <a:xfrm>
              <a:off x="2817750" y="1091293"/>
              <a:ext cx="1501476" cy="784026"/>
              <a:chOff x="382925" y="1659750"/>
              <a:chExt cx="1712096" cy="993757"/>
            </a:xfrm>
            <a:solidFill>
              <a:srgbClr val="FFC000"/>
            </a:solidFill>
          </p:grpSpPr>
          <p:sp>
            <p:nvSpPr>
              <p:cNvPr id="81" name="Google Shape;156;p17">
                <a:extLst>
                  <a:ext uri="{FF2B5EF4-FFF2-40B4-BE49-F238E27FC236}">
                    <a16:creationId xmlns:a16="http://schemas.microsoft.com/office/drawing/2014/main" id="{0D17D776-ADEA-8AF4-596E-EA633E19F0D2}"/>
                  </a:ext>
                </a:extLst>
              </p:cNvPr>
              <p:cNvSpPr/>
              <p:nvPr/>
            </p:nvSpPr>
            <p:spPr>
              <a:xfrm>
                <a:off x="382925" y="2525120"/>
                <a:ext cx="1712089" cy="128387"/>
              </a:xfrm>
              <a:custGeom>
                <a:avLst/>
                <a:gdLst/>
                <a:ahLst/>
                <a:cxnLst/>
                <a:rect l="l" t="t" r="r" b="b"/>
                <a:pathLst>
                  <a:path w="10015" h="751" extrusionOk="0">
                    <a:moveTo>
                      <a:pt x="1" y="1"/>
                    </a:moveTo>
                    <a:cubicBezTo>
                      <a:pt x="4" y="256"/>
                      <a:pt x="25" y="506"/>
                      <a:pt x="64" y="751"/>
                    </a:cubicBezTo>
                    <a:lnTo>
                      <a:pt x="9951" y="751"/>
                    </a:lnTo>
                    <a:cubicBezTo>
                      <a:pt x="9991" y="506"/>
                      <a:pt x="10012" y="256"/>
                      <a:pt x="100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82" name="Google Shape;157;p17">
                <a:extLst>
                  <a:ext uri="{FF2B5EF4-FFF2-40B4-BE49-F238E27FC236}">
                    <a16:creationId xmlns:a16="http://schemas.microsoft.com/office/drawing/2014/main" id="{D5866E34-4B7B-481D-F7D6-495B8A1D7CC3}"/>
                  </a:ext>
                </a:extLst>
              </p:cNvPr>
              <p:cNvSpPr/>
              <p:nvPr/>
            </p:nvSpPr>
            <p:spPr>
              <a:xfrm>
                <a:off x="382925" y="1986956"/>
                <a:ext cx="603633" cy="519361"/>
              </a:xfrm>
              <a:custGeom>
                <a:avLst/>
                <a:gdLst/>
                <a:ahLst/>
                <a:cxnLst/>
                <a:rect l="l" t="t" r="r" b="b"/>
                <a:pathLst>
                  <a:path w="3531" h="3038" extrusionOk="0">
                    <a:moveTo>
                      <a:pt x="1072" y="0"/>
                    </a:moveTo>
                    <a:cubicBezTo>
                      <a:pt x="412" y="837"/>
                      <a:pt x="14" y="1893"/>
                      <a:pt x="1" y="3038"/>
                    </a:cubicBezTo>
                    <a:lnTo>
                      <a:pt x="3128" y="3038"/>
                    </a:lnTo>
                    <a:cubicBezTo>
                      <a:pt x="3149" y="2638"/>
                      <a:pt x="3297" y="2272"/>
                      <a:pt x="3531" y="1977"/>
                    </a:cubicBezTo>
                    <a:lnTo>
                      <a:pt x="10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83" name="Google Shape;158;p17">
                <a:extLst>
                  <a:ext uri="{FF2B5EF4-FFF2-40B4-BE49-F238E27FC236}">
                    <a16:creationId xmlns:a16="http://schemas.microsoft.com/office/drawing/2014/main" id="{935C7E2B-CA08-D146-1C70-1BF99128E577}"/>
                  </a:ext>
                </a:extLst>
              </p:cNvPr>
              <p:cNvSpPr/>
              <p:nvPr/>
            </p:nvSpPr>
            <p:spPr>
              <a:xfrm>
                <a:off x="578325" y="1659750"/>
                <a:ext cx="651329" cy="650484"/>
              </a:xfrm>
              <a:custGeom>
                <a:avLst/>
                <a:gdLst/>
                <a:ahLst/>
                <a:cxnLst/>
                <a:rect l="l" t="t" r="r" b="b"/>
                <a:pathLst>
                  <a:path w="3810" h="3805" extrusionOk="0">
                    <a:moveTo>
                      <a:pt x="3809" y="1"/>
                    </a:moveTo>
                    <a:cubicBezTo>
                      <a:pt x="2277" y="16"/>
                      <a:pt x="909" y="724"/>
                      <a:pt x="0" y="1827"/>
                    </a:cubicBezTo>
                    <a:lnTo>
                      <a:pt x="2459" y="3804"/>
                    </a:lnTo>
                    <a:cubicBezTo>
                      <a:pt x="2791" y="3433"/>
                      <a:pt x="3272" y="3194"/>
                      <a:pt x="3809" y="3180"/>
                    </a:cubicBezTo>
                    <a:lnTo>
                      <a:pt x="38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84" name="Google Shape;159;p17">
                <a:extLst>
                  <a:ext uri="{FF2B5EF4-FFF2-40B4-BE49-F238E27FC236}">
                    <a16:creationId xmlns:a16="http://schemas.microsoft.com/office/drawing/2014/main" id="{61D8C7DC-BEA3-7D4C-F3C6-697094196DC6}"/>
                  </a:ext>
                </a:extLst>
              </p:cNvPr>
              <p:cNvSpPr/>
              <p:nvPr/>
            </p:nvSpPr>
            <p:spPr>
              <a:xfrm>
                <a:off x="1248292" y="1659750"/>
                <a:ext cx="635601" cy="645013"/>
              </a:xfrm>
              <a:custGeom>
                <a:avLst/>
                <a:gdLst/>
                <a:ahLst/>
                <a:cxnLst/>
                <a:rect l="l" t="t" r="r" b="b"/>
                <a:pathLst>
                  <a:path w="3718" h="3773" extrusionOk="0">
                    <a:moveTo>
                      <a:pt x="1" y="1"/>
                    </a:moveTo>
                    <a:lnTo>
                      <a:pt x="1" y="3180"/>
                    </a:lnTo>
                    <a:cubicBezTo>
                      <a:pt x="517" y="3196"/>
                      <a:pt x="980" y="3420"/>
                      <a:pt x="1309" y="3773"/>
                    </a:cubicBezTo>
                    <a:lnTo>
                      <a:pt x="3718" y="1717"/>
                    </a:lnTo>
                    <a:cubicBezTo>
                      <a:pt x="2810" y="680"/>
                      <a:pt x="1480" y="16"/>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85" name="Google Shape;160;p17">
                <a:extLst>
                  <a:ext uri="{FF2B5EF4-FFF2-40B4-BE49-F238E27FC236}">
                    <a16:creationId xmlns:a16="http://schemas.microsoft.com/office/drawing/2014/main" id="{2DCBAB0C-125E-1E7C-EDD0-475024251544}"/>
                  </a:ext>
                </a:extLst>
              </p:cNvPr>
              <p:cNvSpPr/>
              <p:nvPr/>
            </p:nvSpPr>
            <p:spPr>
              <a:xfrm>
                <a:off x="1484550" y="1967639"/>
                <a:ext cx="610471" cy="538679"/>
              </a:xfrm>
              <a:custGeom>
                <a:avLst/>
                <a:gdLst/>
                <a:ahLst/>
                <a:cxnLst/>
                <a:rect l="l" t="t" r="r" b="b"/>
                <a:pathLst>
                  <a:path w="3571" h="3151" extrusionOk="0">
                    <a:moveTo>
                      <a:pt x="2407" y="0"/>
                    </a:moveTo>
                    <a:lnTo>
                      <a:pt x="1" y="2053"/>
                    </a:lnTo>
                    <a:cubicBezTo>
                      <a:pt x="251" y="2353"/>
                      <a:pt x="409" y="2735"/>
                      <a:pt x="433" y="3151"/>
                    </a:cubicBezTo>
                    <a:lnTo>
                      <a:pt x="3570" y="3151"/>
                    </a:lnTo>
                    <a:cubicBezTo>
                      <a:pt x="3557" y="1953"/>
                      <a:pt x="3123" y="856"/>
                      <a:pt x="2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86" name="Google Shape;161;p17">
                <a:extLst>
                  <a:ext uri="{FF2B5EF4-FFF2-40B4-BE49-F238E27FC236}">
                    <a16:creationId xmlns:a16="http://schemas.microsoft.com/office/drawing/2014/main" id="{9942DB1B-AB84-C714-2017-DFC14EFDA438}"/>
                  </a:ext>
                </a:extLst>
              </p:cNvPr>
              <p:cNvSpPr/>
              <p:nvPr/>
            </p:nvSpPr>
            <p:spPr>
              <a:xfrm>
                <a:off x="1060243" y="2354844"/>
                <a:ext cx="367377" cy="171639"/>
              </a:xfrm>
              <a:custGeom>
                <a:avLst/>
                <a:gdLst/>
                <a:ahLst/>
                <a:cxnLst/>
                <a:rect l="l" t="t" r="r" b="b"/>
                <a:pathLst>
                  <a:path w="2149" h="1004" extrusionOk="0">
                    <a:moveTo>
                      <a:pt x="1075" y="1"/>
                    </a:moveTo>
                    <a:cubicBezTo>
                      <a:pt x="503" y="1"/>
                      <a:pt x="38" y="445"/>
                      <a:pt x="1" y="1004"/>
                    </a:cubicBezTo>
                    <a:lnTo>
                      <a:pt x="2149" y="1004"/>
                    </a:lnTo>
                    <a:cubicBezTo>
                      <a:pt x="2112" y="445"/>
                      <a:pt x="1646" y="1"/>
                      <a:pt x="107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grpSp>
        <p:grpSp>
          <p:nvGrpSpPr>
            <p:cNvPr id="87" name="Google Shape;155;p17">
              <a:extLst>
                <a:ext uri="{FF2B5EF4-FFF2-40B4-BE49-F238E27FC236}">
                  <a16:creationId xmlns:a16="http://schemas.microsoft.com/office/drawing/2014/main" id="{4CB3CD49-4ED1-902C-6408-11A06E6384DC}"/>
                </a:ext>
              </a:extLst>
            </p:cNvPr>
            <p:cNvGrpSpPr/>
            <p:nvPr/>
          </p:nvGrpSpPr>
          <p:grpSpPr>
            <a:xfrm>
              <a:off x="4577513" y="1054670"/>
              <a:ext cx="1501476" cy="784373"/>
              <a:chOff x="382925" y="1659750"/>
              <a:chExt cx="1712096" cy="994197"/>
            </a:xfrm>
            <a:solidFill>
              <a:srgbClr val="FFC000"/>
            </a:solidFill>
          </p:grpSpPr>
          <p:sp>
            <p:nvSpPr>
              <p:cNvPr id="88" name="Google Shape;156;p17">
                <a:extLst>
                  <a:ext uri="{FF2B5EF4-FFF2-40B4-BE49-F238E27FC236}">
                    <a16:creationId xmlns:a16="http://schemas.microsoft.com/office/drawing/2014/main" id="{6CB646A0-3778-4E75-387F-20464E683521}"/>
                  </a:ext>
                </a:extLst>
              </p:cNvPr>
              <p:cNvSpPr/>
              <p:nvPr/>
            </p:nvSpPr>
            <p:spPr>
              <a:xfrm>
                <a:off x="382925" y="2525561"/>
                <a:ext cx="1712089" cy="128386"/>
              </a:xfrm>
              <a:custGeom>
                <a:avLst/>
                <a:gdLst/>
                <a:ahLst/>
                <a:cxnLst/>
                <a:rect l="l" t="t" r="r" b="b"/>
                <a:pathLst>
                  <a:path w="10015" h="751" extrusionOk="0">
                    <a:moveTo>
                      <a:pt x="1" y="1"/>
                    </a:moveTo>
                    <a:cubicBezTo>
                      <a:pt x="4" y="256"/>
                      <a:pt x="25" y="506"/>
                      <a:pt x="64" y="751"/>
                    </a:cubicBezTo>
                    <a:lnTo>
                      <a:pt x="9951" y="751"/>
                    </a:lnTo>
                    <a:cubicBezTo>
                      <a:pt x="9991" y="506"/>
                      <a:pt x="10012" y="256"/>
                      <a:pt x="100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89" name="Google Shape;157;p17">
                <a:extLst>
                  <a:ext uri="{FF2B5EF4-FFF2-40B4-BE49-F238E27FC236}">
                    <a16:creationId xmlns:a16="http://schemas.microsoft.com/office/drawing/2014/main" id="{64FBB2DE-E887-6CA3-855C-43E466C174EF}"/>
                  </a:ext>
                </a:extLst>
              </p:cNvPr>
              <p:cNvSpPr/>
              <p:nvPr/>
            </p:nvSpPr>
            <p:spPr>
              <a:xfrm>
                <a:off x="382925" y="1986956"/>
                <a:ext cx="603633" cy="519361"/>
              </a:xfrm>
              <a:custGeom>
                <a:avLst/>
                <a:gdLst/>
                <a:ahLst/>
                <a:cxnLst/>
                <a:rect l="l" t="t" r="r" b="b"/>
                <a:pathLst>
                  <a:path w="3531" h="3038" extrusionOk="0">
                    <a:moveTo>
                      <a:pt x="1072" y="0"/>
                    </a:moveTo>
                    <a:cubicBezTo>
                      <a:pt x="412" y="837"/>
                      <a:pt x="14" y="1893"/>
                      <a:pt x="1" y="3038"/>
                    </a:cubicBezTo>
                    <a:lnTo>
                      <a:pt x="3128" y="3038"/>
                    </a:lnTo>
                    <a:cubicBezTo>
                      <a:pt x="3149" y="2638"/>
                      <a:pt x="3297" y="2272"/>
                      <a:pt x="3531" y="1977"/>
                    </a:cubicBezTo>
                    <a:lnTo>
                      <a:pt x="10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90" name="Google Shape;158;p17">
                <a:extLst>
                  <a:ext uri="{FF2B5EF4-FFF2-40B4-BE49-F238E27FC236}">
                    <a16:creationId xmlns:a16="http://schemas.microsoft.com/office/drawing/2014/main" id="{1DDBF01D-B738-237F-C2D5-4A8A15218DA5}"/>
                  </a:ext>
                </a:extLst>
              </p:cNvPr>
              <p:cNvSpPr/>
              <p:nvPr/>
            </p:nvSpPr>
            <p:spPr>
              <a:xfrm>
                <a:off x="578325" y="1659750"/>
                <a:ext cx="651329" cy="650484"/>
              </a:xfrm>
              <a:custGeom>
                <a:avLst/>
                <a:gdLst/>
                <a:ahLst/>
                <a:cxnLst/>
                <a:rect l="l" t="t" r="r" b="b"/>
                <a:pathLst>
                  <a:path w="3810" h="3805" extrusionOk="0">
                    <a:moveTo>
                      <a:pt x="3809" y="1"/>
                    </a:moveTo>
                    <a:cubicBezTo>
                      <a:pt x="2277" y="16"/>
                      <a:pt x="909" y="724"/>
                      <a:pt x="0" y="1827"/>
                    </a:cubicBezTo>
                    <a:lnTo>
                      <a:pt x="2459" y="3804"/>
                    </a:lnTo>
                    <a:cubicBezTo>
                      <a:pt x="2791" y="3433"/>
                      <a:pt x="3272" y="3194"/>
                      <a:pt x="3809" y="3180"/>
                    </a:cubicBezTo>
                    <a:lnTo>
                      <a:pt x="38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91" name="Google Shape;159;p17">
                <a:extLst>
                  <a:ext uri="{FF2B5EF4-FFF2-40B4-BE49-F238E27FC236}">
                    <a16:creationId xmlns:a16="http://schemas.microsoft.com/office/drawing/2014/main" id="{CD6FCB0C-FD44-8A64-33CB-BB99D7205305}"/>
                  </a:ext>
                </a:extLst>
              </p:cNvPr>
              <p:cNvSpPr/>
              <p:nvPr/>
            </p:nvSpPr>
            <p:spPr>
              <a:xfrm>
                <a:off x="1248292" y="1659750"/>
                <a:ext cx="635601" cy="645013"/>
              </a:xfrm>
              <a:custGeom>
                <a:avLst/>
                <a:gdLst/>
                <a:ahLst/>
                <a:cxnLst/>
                <a:rect l="l" t="t" r="r" b="b"/>
                <a:pathLst>
                  <a:path w="3718" h="3773" extrusionOk="0">
                    <a:moveTo>
                      <a:pt x="1" y="1"/>
                    </a:moveTo>
                    <a:lnTo>
                      <a:pt x="1" y="3180"/>
                    </a:lnTo>
                    <a:cubicBezTo>
                      <a:pt x="517" y="3196"/>
                      <a:pt x="980" y="3420"/>
                      <a:pt x="1309" y="3773"/>
                    </a:cubicBezTo>
                    <a:lnTo>
                      <a:pt x="3718" y="1717"/>
                    </a:lnTo>
                    <a:cubicBezTo>
                      <a:pt x="2810" y="680"/>
                      <a:pt x="1480" y="16"/>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92" name="Google Shape;160;p17">
                <a:extLst>
                  <a:ext uri="{FF2B5EF4-FFF2-40B4-BE49-F238E27FC236}">
                    <a16:creationId xmlns:a16="http://schemas.microsoft.com/office/drawing/2014/main" id="{8C471AA6-A60B-FD8C-437A-2136667C9E71}"/>
                  </a:ext>
                </a:extLst>
              </p:cNvPr>
              <p:cNvSpPr/>
              <p:nvPr/>
            </p:nvSpPr>
            <p:spPr>
              <a:xfrm>
                <a:off x="1484550" y="1967639"/>
                <a:ext cx="610471" cy="538679"/>
              </a:xfrm>
              <a:custGeom>
                <a:avLst/>
                <a:gdLst/>
                <a:ahLst/>
                <a:cxnLst/>
                <a:rect l="l" t="t" r="r" b="b"/>
                <a:pathLst>
                  <a:path w="3571" h="3151" extrusionOk="0">
                    <a:moveTo>
                      <a:pt x="2407" y="0"/>
                    </a:moveTo>
                    <a:lnTo>
                      <a:pt x="1" y="2053"/>
                    </a:lnTo>
                    <a:cubicBezTo>
                      <a:pt x="251" y="2353"/>
                      <a:pt x="409" y="2735"/>
                      <a:pt x="433" y="3151"/>
                    </a:cubicBezTo>
                    <a:lnTo>
                      <a:pt x="3570" y="3151"/>
                    </a:lnTo>
                    <a:cubicBezTo>
                      <a:pt x="3557" y="1953"/>
                      <a:pt x="3123" y="856"/>
                      <a:pt x="2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93" name="Google Shape;161;p17">
                <a:extLst>
                  <a:ext uri="{FF2B5EF4-FFF2-40B4-BE49-F238E27FC236}">
                    <a16:creationId xmlns:a16="http://schemas.microsoft.com/office/drawing/2014/main" id="{26B1A352-7592-42CC-3372-1EC1D6DF29DB}"/>
                  </a:ext>
                </a:extLst>
              </p:cNvPr>
              <p:cNvSpPr/>
              <p:nvPr/>
            </p:nvSpPr>
            <p:spPr>
              <a:xfrm>
                <a:off x="1060243" y="2354844"/>
                <a:ext cx="367377" cy="171639"/>
              </a:xfrm>
              <a:custGeom>
                <a:avLst/>
                <a:gdLst/>
                <a:ahLst/>
                <a:cxnLst/>
                <a:rect l="l" t="t" r="r" b="b"/>
                <a:pathLst>
                  <a:path w="2149" h="1004" extrusionOk="0">
                    <a:moveTo>
                      <a:pt x="1075" y="1"/>
                    </a:moveTo>
                    <a:cubicBezTo>
                      <a:pt x="503" y="1"/>
                      <a:pt x="38" y="445"/>
                      <a:pt x="1" y="1004"/>
                    </a:cubicBezTo>
                    <a:lnTo>
                      <a:pt x="2149" y="1004"/>
                    </a:lnTo>
                    <a:cubicBezTo>
                      <a:pt x="2112" y="445"/>
                      <a:pt x="1646" y="1"/>
                      <a:pt x="107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grpSp>
        <p:grpSp>
          <p:nvGrpSpPr>
            <p:cNvPr id="94" name="Google Shape;155;p17">
              <a:extLst>
                <a:ext uri="{FF2B5EF4-FFF2-40B4-BE49-F238E27FC236}">
                  <a16:creationId xmlns:a16="http://schemas.microsoft.com/office/drawing/2014/main" id="{A43F3D77-22BA-81FE-662D-EB23A87ABD66}"/>
                </a:ext>
              </a:extLst>
            </p:cNvPr>
            <p:cNvGrpSpPr/>
            <p:nvPr/>
          </p:nvGrpSpPr>
          <p:grpSpPr>
            <a:xfrm>
              <a:off x="6371105" y="1054671"/>
              <a:ext cx="1501476" cy="791560"/>
              <a:chOff x="382925" y="1659750"/>
              <a:chExt cx="1712096" cy="1003306"/>
            </a:xfrm>
            <a:solidFill>
              <a:srgbClr val="FFC000"/>
            </a:solidFill>
          </p:grpSpPr>
          <p:sp>
            <p:nvSpPr>
              <p:cNvPr id="95" name="Google Shape;156;p17">
                <a:extLst>
                  <a:ext uri="{FF2B5EF4-FFF2-40B4-BE49-F238E27FC236}">
                    <a16:creationId xmlns:a16="http://schemas.microsoft.com/office/drawing/2014/main" id="{1EC3C6CC-6488-B175-3520-0858A8D74070}"/>
                  </a:ext>
                </a:extLst>
              </p:cNvPr>
              <p:cNvSpPr/>
              <p:nvPr/>
            </p:nvSpPr>
            <p:spPr>
              <a:xfrm>
                <a:off x="382925" y="2534670"/>
                <a:ext cx="1712089" cy="128386"/>
              </a:xfrm>
              <a:custGeom>
                <a:avLst/>
                <a:gdLst/>
                <a:ahLst/>
                <a:cxnLst/>
                <a:rect l="l" t="t" r="r" b="b"/>
                <a:pathLst>
                  <a:path w="10015" h="751" extrusionOk="0">
                    <a:moveTo>
                      <a:pt x="1" y="1"/>
                    </a:moveTo>
                    <a:cubicBezTo>
                      <a:pt x="4" y="256"/>
                      <a:pt x="25" y="506"/>
                      <a:pt x="64" y="751"/>
                    </a:cubicBezTo>
                    <a:lnTo>
                      <a:pt x="9951" y="751"/>
                    </a:lnTo>
                    <a:cubicBezTo>
                      <a:pt x="9991" y="506"/>
                      <a:pt x="10012" y="256"/>
                      <a:pt x="100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96" name="Google Shape;157;p17">
                <a:extLst>
                  <a:ext uri="{FF2B5EF4-FFF2-40B4-BE49-F238E27FC236}">
                    <a16:creationId xmlns:a16="http://schemas.microsoft.com/office/drawing/2014/main" id="{298EACA6-87BF-50B1-B701-47E7981B14E4}"/>
                  </a:ext>
                </a:extLst>
              </p:cNvPr>
              <p:cNvSpPr/>
              <p:nvPr/>
            </p:nvSpPr>
            <p:spPr>
              <a:xfrm>
                <a:off x="382925" y="1986956"/>
                <a:ext cx="603633" cy="519361"/>
              </a:xfrm>
              <a:custGeom>
                <a:avLst/>
                <a:gdLst/>
                <a:ahLst/>
                <a:cxnLst/>
                <a:rect l="l" t="t" r="r" b="b"/>
                <a:pathLst>
                  <a:path w="3531" h="3038" extrusionOk="0">
                    <a:moveTo>
                      <a:pt x="1072" y="0"/>
                    </a:moveTo>
                    <a:cubicBezTo>
                      <a:pt x="412" y="837"/>
                      <a:pt x="14" y="1893"/>
                      <a:pt x="1" y="3038"/>
                    </a:cubicBezTo>
                    <a:lnTo>
                      <a:pt x="3128" y="3038"/>
                    </a:lnTo>
                    <a:cubicBezTo>
                      <a:pt x="3149" y="2638"/>
                      <a:pt x="3297" y="2272"/>
                      <a:pt x="3531" y="1977"/>
                    </a:cubicBezTo>
                    <a:lnTo>
                      <a:pt x="10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97" name="Google Shape;158;p17">
                <a:extLst>
                  <a:ext uri="{FF2B5EF4-FFF2-40B4-BE49-F238E27FC236}">
                    <a16:creationId xmlns:a16="http://schemas.microsoft.com/office/drawing/2014/main" id="{46C076E8-1574-75BD-2E4E-0C26B9DB4B6E}"/>
                  </a:ext>
                </a:extLst>
              </p:cNvPr>
              <p:cNvSpPr/>
              <p:nvPr/>
            </p:nvSpPr>
            <p:spPr>
              <a:xfrm>
                <a:off x="578325" y="1659750"/>
                <a:ext cx="651329" cy="650484"/>
              </a:xfrm>
              <a:custGeom>
                <a:avLst/>
                <a:gdLst/>
                <a:ahLst/>
                <a:cxnLst/>
                <a:rect l="l" t="t" r="r" b="b"/>
                <a:pathLst>
                  <a:path w="3810" h="3805" extrusionOk="0">
                    <a:moveTo>
                      <a:pt x="3809" y="1"/>
                    </a:moveTo>
                    <a:cubicBezTo>
                      <a:pt x="2277" y="16"/>
                      <a:pt x="909" y="724"/>
                      <a:pt x="0" y="1827"/>
                    </a:cubicBezTo>
                    <a:lnTo>
                      <a:pt x="2459" y="3804"/>
                    </a:lnTo>
                    <a:cubicBezTo>
                      <a:pt x="2791" y="3433"/>
                      <a:pt x="3272" y="3194"/>
                      <a:pt x="3809" y="3180"/>
                    </a:cubicBezTo>
                    <a:lnTo>
                      <a:pt x="38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98" name="Google Shape;159;p17">
                <a:extLst>
                  <a:ext uri="{FF2B5EF4-FFF2-40B4-BE49-F238E27FC236}">
                    <a16:creationId xmlns:a16="http://schemas.microsoft.com/office/drawing/2014/main" id="{922EBB71-0A75-E0C0-748E-9547DE5070D5}"/>
                  </a:ext>
                </a:extLst>
              </p:cNvPr>
              <p:cNvSpPr/>
              <p:nvPr/>
            </p:nvSpPr>
            <p:spPr>
              <a:xfrm>
                <a:off x="1248292" y="1659750"/>
                <a:ext cx="635601" cy="645013"/>
              </a:xfrm>
              <a:custGeom>
                <a:avLst/>
                <a:gdLst/>
                <a:ahLst/>
                <a:cxnLst/>
                <a:rect l="l" t="t" r="r" b="b"/>
                <a:pathLst>
                  <a:path w="3718" h="3773" extrusionOk="0">
                    <a:moveTo>
                      <a:pt x="1" y="1"/>
                    </a:moveTo>
                    <a:lnTo>
                      <a:pt x="1" y="3180"/>
                    </a:lnTo>
                    <a:cubicBezTo>
                      <a:pt x="517" y="3196"/>
                      <a:pt x="980" y="3420"/>
                      <a:pt x="1309" y="3773"/>
                    </a:cubicBezTo>
                    <a:lnTo>
                      <a:pt x="3718" y="1717"/>
                    </a:lnTo>
                    <a:cubicBezTo>
                      <a:pt x="2810" y="680"/>
                      <a:pt x="1480" y="16"/>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99" name="Google Shape;160;p17">
                <a:extLst>
                  <a:ext uri="{FF2B5EF4-FFF2-40B4-BE49-F238E27FC236}">
                    <a16:creationId xmlns:a16="http://schemas.microsoft.com/office/drawing/2014/main" id="{6F31A775-6520-EB17-512E-21F62AB48535}"/>
                  </a:ext>
                </a:extLst>
              </p:cNvPr>
              <p:cNvSpPr/>
              <p:nvPr/>
            </p:nvSpPr>
            <p:spPr>
              <a:xfrm>
                <a:off x="1484550" y="1967639"/>
                <a:ext cx="610471" cy="538679"/>
              </a:xfrm>
              <a:custGeom>
                <a:avLst/>
                <a:gdLst/>
                <a:ahLst/>
                <a:cxnLst/>
                <a:rect l="l" t="t" r="r" b="b"/>
                <a:pathLst>
                  <a:path w="3571" h="3151" extrusionOk="0">
                    <a:moveTo>
                      <a:pt x="2407" y="0"/>
                    </a:moveTo>
                    <a:lnTo>
                      <a:pt x="1" y="2053"/>
                    </a:lnTo>
                    <a:cubicBezTo>
                      <a:pt x="251" y="2353"/>
                      <a:pt x="409" y="2735"/>
                      <a:pt x="433" y="3151"/>
                    </a:cubicBezTo>
                    <a:lnTo>
                      <a:pt x="3570" y="3151"/>
                    </a:lnTo>
                    <a:cubicBezTo>
                      <a:pt x="3557" y="1953"/>
                      <a:pt x="3123" y="856"/>
                      <a:pt x="2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00" name="Google Shape;161;p17">
                <a:extLst>
                  <a:ext uri="{FF2B5EF4-FFF2-40B4-BE49-F238E27FC236}">
                    <a16:creationId xmlns:a16="http://schemas.microsoft.com/office/drawing/2014/main" id="{B3278DD4-7054-53F7-D2F9-EFBCFA5219EC}"/>
                  </a:ext>
                </a:extLst>
              </p:cNvPr>
              <p:cNvSpPr/>
              <p:nvPr/>
            </p:nvSpPr>
            <p:spPr>
              <a:xfrm>
                <a:off x="1060243" y="2354844"/>
                <a:ext cx="367377" cy="171639"/>
              </a:xfrm>
              <a:custGeom>
                <a:avLst/>
                <a:gdLst/>
                <a:ahLst/>
                <a:cxnLst/>
                <a:rect l="l" t="t" r="r" b="b"/>
                <a:pathLst>
                  <a:path w="2149" h="1004" extrusionOk="0">
                    <a:moveTo>
                      <a:pt x="1075" y="1"/>
                    </a:moveTo>
                    <a:cubicBezTo>
                      <a:pt x="503" y="1"/>
                      <a:pt x="38" y="445"/>
                      <a:pt x="1" y="1004"/>
                    </a:cubicBezTo>
                    <a:lnTo>
                      <a:pt x="2149" y="1004"/>
                    </a:lnTo>
                    <a:cubicBezTo>
                      <a:pt x="2112" y="445"/>
                      <a:pt x="1646" y="1"/>
                      <a:pt x="107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grpSp>
        <p:grpSp>
          <p:nvGrpSpPr>
            <p:cNvPr id="101" name="Google Shape;155;p17">
              <a:extLst>
                <a:ext uri="{FF2B5EF4-FFF2-40B4-BE49-F238E27FC236}">
                  <a16:creationId xmlns:a16="http://schemas.microsoft.com/office/drawing/2014/main" id="{0C2B82E9-E2B1-D271-5ABA-D014DBC365F7}"/>
                </a:ext>
              </a:extLst>
            </p:cNvPr>
            <p:cNvGrpSpPr/>
            <p:nvPr/>
          </p:nvGrpSpPr>
          <p:grpSpPr>
            <a:xfrm>
              <a:off x="8222649" y="1069997"/>
              <a:ext cx="1501476" cy="784026"/>
              <a:chOff x="382925" y="1659750"/>
              <a:chExt cx="1712096" cy="993757"/>
            </a:xfrm>
            <a:solidFill>
              <a:srgbClr val="FFC000"/>
            </a:solidFill>
          </p:grpSpPr>
          <p:sp>
            <p:nvSpPr>
              <p:cNvPr id="102" name="Google Shape;156;p17">
                <a:extLst>
                  <a:ext uri="{FF2B5EF4-FFF2-40B4-BE49-F238E27FC236}">
                    <a16:creationId xmlns:a16="http://schemas.microsoft.com/office/drawing/2014/main" id="{1B03754B-4115-807D-A5C4-6FD728CD5D15}"/>
                  </a:ext>
                </a:extLst>
              </p:cNvPr>
              <p:cNvSpPr/>
              <p:nvPr/>
            </p:nvSpPr>
            <p:spPr>
              <a:xfrm>
                <a:off x="382925" y="2525120"/>
                <a:ext cx="1712089" cy="128387"/>
              </a:xfrm>
              <a:custGeom>
                <a:avLst/>
                <a:gdLst/>
                <a:ahLst/>
                <a:cxnLst/>
                <a:rect l="l" t="t" r="r" b="b"/>
                <a:pathLst>
                  <a:path w="10015" h="751" extrusionOk="0">
                    <a:moveTo>
                      <a:pt x="1" y="1"/>
                    </a:moveTo>
                    <a:cubicBezTo>
                      <a:pt x="4" y="256"/>
                      <a:pt x="25" y="506"/>
                      <a:pt x="64" y="751"/>
                    </a:cubicBezTo>
                    <a:lnTo>
                      <a:pt x="9951" y="751"/>
                    </a:lnTo>
                    <a:cubicBezTo>
                      <a:pt x="9991" y="506"/>
                      <a:pt x="10012" y="256"/>
                      <a:pt x="100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03" name="Google Shape;157;p17">
                <a:extLst>
                  <a:ext uri="{FF2B5EF4-FFF2-40B4-BE49-F238E27FC236}">
                    <a16:creationId xmlns:a16="http://schemas.microsoft.com/office/drawing/2014/main" id="{22218472-8539-41C1-6A51-BC264473914B}"/>
                  </a:ext>
                </a:extLst>
              </p:cNvPr>
              <p:cNvSpPr/>
              <p:nvPr/>
            </p:nvSpPr>
            <p:spPr>
              <a:xfrm>
                <a:off x="382925" y="1986956"/>
                <a:ext cx="603633" cy="519361"/>
              </a:xfrm>
              <a:custGeom>
                <a:avLst/>
                <a:gdLst/>
                <a:ahLst/>
                <a:cxnLst/>
                <a:rect l="l" t="t" r="r" b="b"/>
                <a:pathLst>
                  <a:path w="3531" h="3038" extrusionOk="0">
                    <a:moveTo>
                      <a:pt x="1072" y="0"/>
                    </a:moveTo>
                    <a:cubicBezTo>
                      <a:pt x="412" y="837"/>
                      <a:pt x="14" y="1893"/>
                      <a:pt x="1" y="3038"/>
                    </a:cubicBezTo>
                    <a:lnTo>
                      <a:pt x="3128" y="3038"/>
                    </a:lnTo>
                    <a:cubicBezTo>
                      <a:pt x="3149" y="2638"/>
                      <a:pt x="3297" y="2272"/>
                      <a:pt x="3531" y="1977"/>
                    </a:cubicBezTo>
                    <a:lnTo>
                      <a:pt x="10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04" name="Google Shape;158;p17">
                <a:extLst>
                  <a:ext uri="{FF2B5EF4-FFF2-40B4-BE49-F238E27FC236}">
                    <a16:creationId xmlns:a16="http://schemas.microsoft.com/office/drawing/2014/main" id="{803DA4CC-8F2B-D3D8-14AC-AFEB4AF25649}"/>
                  </a:ext>
                </a:extLst>
              </p:cNvPr>
              <p:cNvSpPr/>
              <p:nvPr/>
            </p:nvSpPr>
            <p:spPr>
              <a:xfrm>
                <a:off x="578325" y="1659750"/>
                <a:ext cx="651329" cy="650484"/>
              </a:xfrm>
              <a:custGeom>
                <a:avLst/>
                <a:gdLst/>
                <a:ahLst/>
                <a:cxnLst/>
                <a:rect l="l" t="t" r="r" b="b"/>
                <a:pathLst>
                  <a:path w="3810" h="3805" extrusionOk="0">
                    <a:moveTo>
                      <a:pt x="3809" y="1"/>
                    </a:moveTo>
                    <a:cubicBezTo>
                      <a:pt x="2277" y="16"/>
                      <a:pt x="909" y="724"/>
                      <a:pt x="0" y="1827"/>
                    </a:cubicBezTo>
                    <a:lnTo>
                      <a:pt x="2459" y="3804"/>
                    </a:lnTo>
                    <a:cubicBezTo>
                      <a:pt x="2791" y="3433"/>
                      <a:pt x="3272" y="3194"/>
                      <a:pt x="3809" y="3180"/>
                    </a:cubicBezTo>
                    <a:lnTo>
                      <a:pt x="38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05" name="Google Shape;159;p17">
                <a:extLst>
                  <a:ext uri="{FF2B5EF4-FFF2-40B4-BE49-F238E27FC236}">
                    <a16:creationId xmlns:a16="http://schemas.microsoft.com/office/drawing/2014/main" id="{7F957321-FD7A-E2AD-18D8-2FF0206065FD}"/>
                  </a:ext>
                </a:extLst>
              </p:cNvPr>
              <p:cNvSpPr/>
              <p:nvPr/>
            </p:nvSpPr>
            <p:spPr>
              <a:xfrm>
                <a:off x="1248292" y="1659750"/>
                <a:ext cx="635601" cy="645013"/>
              </a:xfrm>
              <a:custGeom>
                <a:avLst/>
                <a:gdLst/>
                <a:ahLst/>
                <a:cxnLst/>
                <a:rect l="l" t="t" r="r" b="b"/>
                <a:pathLst>
                  <a:path w="3718" h="3773" extrusionOk="0">
                    <a:moveTo>
                      <a:pt x="1" y="1"/>
                    </a:moveTo>
                    <a:lnTo>
                      <a:pt x="1" y="3180"/>
                    </a:lnTo>
                    <a:cubicBezTo>
                      <a:pt x="517" y="3196"/>
                      <a:pt x="980" y="3420"/>
                      <a:pt x="1309" y="3773"/>
                    </a:cubicBezTo>
                    <a:lnTo>
                      <a:pt x="3718" y="1717"/>
                    </a:lnTo>
                    <a:cubicBezTo>
                      <a:pt x="2810" y="680"/>
                      <a:pt x="1480" y="16"/>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06" name="Google Shape;160;p17">
                <a:extLst>
                  <a:ext uri="{FF2B5EF4-FFF2-40B4-BE49-F238E27FC236}">
                    <a16:creationId xmlns:a16="http://schemas.microsoft.com/office/drawing/2014/main" id="{A4A933CD-B56C-9910-D1F8-DFB762CC46E1}"/>
                  </a:ext>
                </a:extLst>
              </p:cNvPr>
              <p:cNvSpPr/>
              <p:nvPr/>
            </p:nvSpPr>
            <p:spPr>
              <a:xfrm>
                <a:off x="1484550" y="1967639"/>
                <a:ext cx="610471" cy="538679"/>
              </a:xfrm>
              <a:custGeom>
                <a:avLst/>
                <a:gdLst/>
                <a:ahLst/>
                <a:cxnLst/>
                <a:rect l="l" t="t" r="r" b="b"/>
                <a:pathLst>
                  <a:path w="3571" h="3151" extrusionOk="0">
                    <a:moveTo>
                      <a:pt x="2407" y="0"/>
                    </a:moveTo>
                    <a:lnTo>
                      <a:pt x="1" y="2053"/>
                    </a:lnTo>
                    <a:cubicBezTo>
                      <a:pt x="251" y="2353"/>
                      <a:pt x="409" y="2735"/>
                      <a:pt x="433" y="3151"/>
                    </a:cubicBezTo>
                    <a:lnTo>
                      <a:pt x="3570" y="3151"/>
                    </a:lnTo>
                    <a:cubicBezTo>
                      <a:pt x="3557" y="1953"/>
                      <a:pt x="3123" y="856"/>
                      <a:pt x="2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07" name="Google Shape;161;p17">
                <a:extLst>
                  <a:ext uri="{FF2B5EF4-FFF2-40B4-BE49-F238E27FC236}">
                    <a16:creationId xmlns:a16="http://schemas.microsoft.com/office/drawing/2014/main" id="{7E450461-1D5F-9CFA-BC4D-35E16F56DFB5}"/>
                  </a:ext>
                </a:extLst>
              </p:cNvPr>
              <p:cNvSpPr/>
              <p:nvPr/>
            </p:nvSpPr>
            <p:spPr>
              <a:xfrm>
                <a:off x="1060243" y="2354844"/>
                <a:ext cx="367377" cy="171639"/>
              </a:xfrm>
              <a:custGeom>
                <a:avLst/>
                <a:gdLst/>
                <a:ahLst/>
                <a:cxnLst/>
                <a:rect l="l" t="t" r="r" b="b"/>
                <a:pathLst>
                  <a:path w="2149" h="1004" extrusionOk="0">
                    <a:moveTo>
                      <a:pt x="1075" y="1"/>
                    </a:moveTo>
                    <a:cubicBezTo>
                      <a:pt x="503" y="1"/>
                      <a:pt x="38" y="445"/>
                      <a:pt x="1" y="1004"/>
                    </a:cubicBezTo>
                    <a:lnTo>
                      <a:pt x="2149" y="1004"/>
                    </a:lnTo>
                    <a:cubicBezTo>
                      <a:pt x="2112" y="445"/>
                      <a:pt x="1646" y="1"/>
                      <a:pt x="107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grpSp>
        <p:grpSp>
          <p:nvGrpSpPr>
            <p:cNvPr id="108" name="Google Shape;155;p17">
              <a:extLst>
                <a:ext uri="{FF2B5EF4-FFF2-40B4-BE49-F238E27FC236}">
                  <a16:creationId xmlns:a16="http://schemas.microsoft.com/office/drawing/2014/main" id="{C399D96C-E97D-3385-6906-ED903076CDFC}"/>
                </a:ext>
              </a:extLst>
            </p:cNvPr>
            <p:cNvGrpSpPr/>
            <p:nvPr/>
          </p:nvGrpSpPr>
          <p:grpSpPr>
            <a:xfrm>
              <a:off x="10160848" y="1055018"/>
              <a:ext cx="1501476" cy="784026"/>
              <a:chOff x="382925" y="1659750"/>
              <a:chExt cx="1712096" cy="993757"/>
            </a:xfrm>
            <a:solidFill>
              <a:srgbClr val="FFC000"/>
            </a:solidFill>
          </p:grpSpPr>
          <p:sp>
            <p:nvSpPr>
              <p:cNvPr id="109" name="Google Shape;156;p17">
                <a:extLst>
                  <a:ext uri="{FF2B5EF4-FFF2-40B4-BE49-F238E27FC236}">
                    <a16:creationId xmlns:a16="http://schemas.microsoft.com/office/drawing/2014/main" id="{06C1A7E7-9533-B455-9CC4-741F0379AD6E}"/>
                  </a:ext>
                </a:extLst>
              </p:cNvPr>
              <p:cNvSpPr/>
              <p:nvPr/>
            </p:nvSpPr>
            <p:spPr>
              <a:xfrm>
                <a:off x="382925" y="2525120"/>
                <a:ext cx="1712089" cy="128387"/>
              </a:xfrm>
              <a:custGeom>
                <a:avLst/>
                <a:gdLst/>
                <a:ahLst/>
                <a:cxnLst/>
                <a:rect l="l" t="t" r="r" b="b"/>
                <a:pathLst>
                  <a:path w="10015" h="751" extrusionOk="0">
                    <a:moveTo>
                      <a:pt x="1" y="1"/>
                    </a:moveTo>
                    <a:cubicBezTo>
                      <a:pt x="4" y="256"/>
                      <a:pt x="25" y="506"/>
                      <a:pt x="64" y="751"/>
                    </a:cubicBezTo>
                    <a:lnTo>
                      <a:pt x="9951" y="751"/>
                    </a:lnTo>
                    <a:cubicBezTo>
                      <a:pt x="9991" y="506"/>
                      <a:pt x="10012" y="256"/>
                      <a:pt x="100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10" name="Google Shape;157;p17">
                <a:extLst>
                  <a:ext uri="{FF2B5EF4-FFF2-40B4-BE49-F238E27FC236}">
                    <a16:creationId xmlns:a16="http://schemas.microsoft.com/office/drawing/2014/main" id="{3ECBFC96-F5D3-8C3D-8F70-923E316CE7D3}"/>
                  </a:ext>
                </a:extLst>
              </p:cNvPr>
              <p:cNvSpPr/>
              <p:nvPr/>
            </p:nvSpPr>
            <p:spPr>
              <a:xfrm>
                <a:off x="382925" y="1986956"/>
                <a:ext cx="603633" cy="519361"/>
              </a:xfrm>
              <a:custGeom>
                <a:avLst/>
                <a:gdLst/>
                <a:ahLst/>
                <a:cxnLst/>
                <a:rect l="l" t="t" r="r" b="b"/>
                <a:pathLst>
                  <a:path w="3531" h="3038" extrusionOk="0">
                    <a:moveTo>
                      <a:pt x="1072" y="0"/>
                    </a:moveTo>
                    <a:cubicBezTo>
                      <a:pt x="412" y="837"/>
                      <a:pt x="14" y="1893"/>
                      <a:pt x="1" y="3038"/>
                    </a:cubicBezTo>
                    <a:lnTo>
                      <a:pt x="3128" y="3038"/>
                    </a:lnTo>
                    <a:cubicBezTo>
                      <a:pt x="3149" y="2638"/>
                      <a:pt x="3297" y="2272"/>
                      <a:pt x="3531" y="1977"/>
                    </a:cubicBezTo>
                    <a:lnTo>
                      <a:pt x="10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11" name="Google Shape;158;p17">
                <a:extLst>
                  <a:ext uri="{FF2B5EF4-FFF2-40B4-BE49-F238E27FC236}">
                    <a16:creationId xmlns:a16="http://schemas.microsoft.com/office/drawing/2014/main" id="{D7F26925-BB8C-6946-1947-3D5495DB1231}"/>
                  </a:ext>
                </a:extLst>
              </p:cNvPr>
              <p:cNvSpPr/>
              <p:nvPr/>
            </p:nvSpPr>
            <p:spPr>
              <a:xfrm>
                <a:off x="578325" y="1659750"/>
                <a:ext cx="651329" cy="650484"/>
              </a:xfrm>
              <a:custGeom>
                <a:avLst/>
                <a:gdLst/>
                <a:ahLst/>
                <a:cxnLst/>
                <a:rect l="l" t="t" r="r" b="b"/>
                <a:pathLst>
                  <a:path w="3810" h="3805" extrusionOk="0">
                    <a:moveTo>
                      <a:pt x="3809" y="1"/>
                    </a:moveTo>
                    <a:cubicBezTo>
                      <a:pt x="2277" y="16"/>
                      <a:pt x="909" y="724"/>
                      <a:pt x="0" y="1827"/>
                    </a:cubicBezTo>
                    <a:lnTo>
                      <a:pt x="2459" y="3804"/>
                    </a:lnTo>
                    <a:cubicBezTo>
                      <a:pt x="2791" y="3433"/>
                      <a:pt x="3272" y="3194"/>
                      <a:pt x="3809" y="3180"/>
                    </a:cubicBezTo>
                    <a:lnTo>
                      <a:pt x="38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12" name="Google Shape;159;p17">
                <a:extLst>
                  <a:ext uri="{FF2B5EF4-FFF2-40B4-BE49-F238E27FC236}">
                    <a16:creationId xmlns:a16="http://schemas.microsoft.com/office/drawing/2014/main" id="{C10194CA-D08A-AE1D-524B-A4C449821683}"/>
                  </a:ext>
                </a:extLst>
              </p:cNvPr>
              <p:cNvSpPr/>
              <p:nvPr/>
            </p:nvSpPr>
            <p:spPr>
              <a:xfrm>
                <a:off x="1248292" y="1659750"/>
                <a:ext cx="635601" cy="645013"/>
              </a:xfrm>
              <a:custGeom>
                <a:avLst/>
                <a:gdLst/>
                <a:ahLst/>
                <a:cxnLst/>
                <a:rect l="l" t="t" r="r" b="b"/>
                <a:pathLst>
                  <a:path w="3718" h="3773" extrusionOk="0">
                    <a:moveTo>
                      <a:pt x="1" y="1"/>
                    </a:moveTo>
                    <a:lnTo>
                      <a:pt x="1" y="3180"/>
                    </a:lnTo>
                    <a:cubicBezTo>
                      <a:pt x="517" y="3196"/>
                      <a:pt x="980" y="3420"/>
                      <a:pt x="1309" y="3773"/>
                    </a:cubicBezTo>
                    <a:lnTo>
                      <a:pt x="3718" y="1717"/>
                    </a:lnTo>
                    <a:cubicBezTo>
                      <a:pt x="2810" y="680"/>
                      <a:pt x="1480" y="16"/>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13" name="Google Shape;160;p17">
                <a:extLst>
                  <a:ext uri="{FF2B5EF4-FFF2-40B4-BE49-F238E27FC236}">
                    <a16:creationId xmlns:a16="http://schemas.microsoft.com/office/drawing/2014/main" id="{61E61F6B-D464-8891-89D8-EE636B941372}"/>
                  </a:ext>
                </a:extLst>
              </p:cNvPr>
              <p:cNvSpPr/>
              <p:nvPr/>
            </p:nvSpPr>
            <p:spPr>
              <a:xfrm>
                <a:off x="1484550" y="1967639"/>
                <a:ext cx="610471" cy="538679"/>
              </a:xfrm>
              <a:custGeom>
                <a:avLst/>
                <a:gdLst/>
                <a:ahLst/>
                <a:cxnLst/>
                <a:rect l="l" t="t" r="r" b="b"/>
                <a:pathLst>
                  <a:path w="3571" h="3151" extrusionOk="0">
                    <a:moveTo>
                      <a:pt x="2407" y="0"/>
                    </a:moveTo>
                    <a:lnTo>
                      <a:pt x="1" y="2053"/>
                    </a:lnTo>
                    <a:cubicBezTo>
                      <a:pt x="251" y="2353"/>
                      <a:pt x="409" y="2735"/>
                      <a:pt x="433" y="3151"/>
                    </a:cubicBezTo>
                    <a:lnTo>
                      <a:pt x="3570" y="3151"/>
                    </a:lnTo>
                    <a:cubicBezTo>
                      <a:pt x="3557" y="1953"/>
                      <a:pt x="3123" y="856"/>
                      <a:pt x="24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sp>
            <p:nvSpPr>
              <p:cNvPr id="114" name="Google Shape;161;p17">
                <a:extLst>
                  <a:ext uri="{FF2B5EF4-FFF2-40B4-BE49-F238E27FC236}">
                    <a16:creationId xmlns:a16="http://schemas.microsoft.com/office/drawing/2014/main" id="{CF46F166-CB98-D06A-78AA-1F0F40BD8389}"/>
                  </a:ext>
                </a:extLst>
              </p:cNvPr>
              <p:cNvSpPr/>
              <p:nvPr/>
            </p:nvSpPr>
            <p:spPr>
              <a:xfrm>
                <a:off x="1060243" y="2354844"/>
                <a:ext cx="367377" cy="171639"/>
              </a:xfrm>
              <a:custGeom>
                <a:avLst/>
                <a:gdLst/>
                <a:ahLst/>
                <a:cxnLst/>
                <a:rect l="l" t="t" r="r" b="b"/>
                <a:pathLst>
                  <a:path w="2149" h="1004" extrusionOk="0">
                    <a:moveTo>
                      <a:pt x="1075" y="1"/>
                    </a:moveTo>
                    <a:cubicBezTo>
                      <a:pt x="503" y="1"/>
                      <a:pt x="38" y="445"/>
                      <a:pt x="1" y="1004"/>
                    </a:cubicBezTo>
                    <a:lnTo>
                      <a:pt x="2149" y="1004"/>
                    </a:lnTo>
                    <a:cubicBezTo>
                      <a:pt x="2112" y="445"/>
                      <a:pt x="1646" y="1"/>
                      <a:pt x="107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ontserrat" panose="00000500000000000000" pitchFamily="2" charset="0"/>
                </a:endParaRPr>
              </a:p>
            </p:txBody>
          </p:sp>
        </p:grpSp>
      </p:grpSp>
      <p:grpSp>
        <p:nvGrpSpPr>
          <p:cNvPr id="19" name="Group 18">
            <a:extLst>
              <a:ext uri="{FF2B5EF4-FFF2-40B4-BE49-F238E27FC236}">
                <a16:creationId xmlns:a16="http://schemas.microsoft.com/office/drawing/2014/main" id="{AF5FCC06-311B-34F5-924A-F14CAD9B74F3}"/>
              </a:ext>
            </a:extLst>
          </p:cNvPr>
          <p:cNvGrpSpPr/>
          <p:nvPr/>
        </p:nvGrpSpPr>
        <p:grpSpPr>
          <a:xfrm>
            <a:off x="844011" y="3648805"/>
            <a:ext cx="11022254" cy="3320142"/>
            <a:chOff x="772313" y="3718408"/>
            <a:chExt cx="11022254" cy="3320142"/>
          </a:xfrm>
        </p:grpSpPr>
        <p:sp>
          <p:nvSpPr>
            <p:cNvPr id="31" name="Freeform 22">
              <a:extLst>
                <a:ext uri="{FF2B5EF4-FFF2-40B4-BE49-F238E27FC236}">
                  <a16:creationId xmlns:a16="http://schemas.microsoft.com/office/drawing/2014/main" id="{742E55BC-C8D5-90BD-1316-F022B18B55F0}"/>
                </a:ext>
              </a:extLst>
            </p:cNvPr>
            <p:cNvSpPr/>
            <p:nvPr/>
          </p:nvSpPr>
          <p:spPr>
            <a:xfrm>
              <a:off x="1019786" y="3720676"/>
              <a:ext cx="1530967" cy="594446"/>
            </a:xfrm>
            <a:custGeom>
              <a:avLst/>
              <a:gdLst>
                <a:gd name="connsiteX0" fmla="*/ 0 w 2728912"/>
                <a:gd name="connsiteY0" fmla="*/ 0 h 3743327"/>
                <a:gd name="connsiteX1" fmla="*/ 212325 w 2728912"/>
                <a:gd name="connsiteY1" fmla="*/ 0 h 3743327"/>
                <a:gd name="connsiteX2" fmla="*/ 212325 w 2728912"/>
                <a:gd name="connsiteY2" fmla="*/ 130980 h 3743327"/>
                <a:gd name="connsiteX3" fmla="*/ 182244 w 2728912"/>
                <a:gd name="connsiteY3" fmla="*/ 151821 h 3743327"/>
                <a:gd name="connsiteX4" fmla="*/ 152432 w 2728912"/>
                <a:gd name="connsiteY4" fmla="*/ 225777 h 3743327"/>
                <a:gd name="connsiteX5" fmla="*/ 254215 w 2728912"/>
                <a:gd name="connsiteY5" fmla="*/ 330366 h 3743327"/>
                <a:gd name="connsiteX6" fmla="*/ 355997 w 2728912"/>
                <a:gd name="connsiteY6" fmla="*/ 225777 h 3743327"/>
                <a:gd name="connsiteX7" fmla="*/ 326186 w 2728912"/>
                <a:gd name="connsiteY7" fmla="*/ 151821 h 3743327"/>
                <a:gd name="connsiteX8" fmla="*/ 296104 w 2728912"/>
                <a:gd name="connsiteY8" fmla="*/ 130980 h 3743327"/>
                <a:gd name="connsiteX9" fmla="*/ 296104 w 2728912"/>
                <a:gd name="connsiteY9" fmla="*/ 0 h 3743327"/>
                <a:gd name="connsiteX10" fmla="*/ 473018 w 2728912"/>
                <a:gd name="connsiteY10" fmla="*/ 0 h 3743327"/>
                <a:gd name="connsiteX11" fmla="*/ 473018 w 2728912"/>
                <a:gd name="connsiteY11" fmla="*/ 130980 h 3743327"/>
                <a:gd name="connsiteX12" fmla="*/ 442937 w 2728912"/>
                <a:gd name="connsiteY12" fmla="*/ 151821 h 3743327"/>
                <a:gd name="connsiteX13" fmla="*/ 413125 w 2728912"/>
                <a:gd name="connsiteY13" fmla="*/ 225777 h 3743327"/>
                <a:gd name="connsiteX14" fmla="*/ 514908 w 2728912"/>
                <a:gd name="connsiteY14" fmla="*/ 330366 h 3743327"/>
                <a:gd name="connsiteX15" fmla="*/ 616690 w 2728912"/>
                <a:gd name="connsiteY15" fmla="*/ 225777 h 3743327"/>
                <a:gd name="connsiteX16" fmla="*/ 586879 w 2728912"/>
                <a:gd name="connsiteY16" fmla="*/ 151821 h 3743327"/>
                <a:gd name="connsiteX17" fmla="*/ 556797 w 2728912"/>
                <a:gd name="connsiteY17" fmla="*/ 130980 h 3743327"/>
                <a:gd name="connsiteX18" fmla="*/ 556797 w 2728912"/>
                <a:gd name="connsiteY18" fmla="*/ 0 h 3743327"/>
                <a:gd name="connsiteX19" fmla="*/ 733711 w 2728912"/>
                <a:gd name="connsiteY19" fmla="*/ 0 h 3743327"/>
                <a:gd name="connsiteX20" fmla="*/ 733711 w 2728912"/>
                <a:gd name="connsiteY20" fmla="*/ 130980 h 3743327"/>
                <a:gd name="connsiteX21" fmla="*/ 703629 w 2728912"/>
                <a:gd name="connsiteY21" fmla="*/ 151821 h 3743327"/>
                <a:gd name="connsiteX22" fmla="*/ 673818 w 2728912"/>
                <a:gd name="connsiteY22" fmla="*/ 225777 h 3743327"/>
                <a:gd name="connsiteX23" fmla="*/ 775601 w 2728912"/>
                <a:gd name="connsiteY23" fmla="*/ 330366 h 3743327"/>
                <a:gd name="connsiteX24" fmla="*/ 877383 w 2728912"/>
                <a:gd name="connsiteY24" fmla="*/ 225777 h 3743327"/>
                <a:gd name="connsiteX25" fmla="*/ 847572 w 2728912"/>
                <a:gd name="connsiteY25" fmla="*/ 151821 h 3743327"/>
                <a:gd name="connsiteX26" fmla="*/ 817490 w 2728912"/>
                <a:gd name="connsiteY26" fmla="*/ 130980 h 3743327"/>
                <a:gd name="connsiteX27" fmla="*/ 817490 w 2728912"/>
                <a:gd name="connsiteY27" fmla="*/ 0 h 3743327"/>
                <a:gd name="connsiteX28" fmla="*/ 994404 w 2728912"/>
                <a:gd name="connsiteY28" fmla="*/ 0 h 3743327"/>
                <a:gd name="connsiteX29" fmla="*/ 994404 w 2728912"/>
                <a:gd name="connsiteY29" fmla="*/ 130980 h 3743327"/>
                <a:gd name="connsiteX30" fmla="*/ 964322 w 2728912"/>
                <a:gd name="connsiteY30" fmla="*/ 151821 h 3743327"/>
                <a:gd name="connsiteX31" fmla="*/ 934511 w 2728912"/>
                <a:gd name="connsiteY31" fmla="*/ 225777 h 3743327"/>
                <a:gd name="connsiteX32" fmla="*/ 1036294 w 2728912"/>
                <a:gd name="connsiteY32" fmla="*/ 330366 h 3743327"/>
                <a:gd name="connsiteX33" fmla="*/ 1138076 w 2728912"/>
                <a:gd name="connsiteY33" fmla="*/ 225777 h 3743327"/>
                <a:gd name="connsiteX34" fmla="*/ 1108265 w 2728912"/>
                <a:gd name="connsiteY34" fmla="*/ 151821 h 3743327"/>
                <a:gd name="connsiteX35" fmla="*/ 1078183 w 2728912"/>
                <a:gd name="connsiteY35" fmla="*/ 130980 h 3743327"/>
                <a:gd name="connsiteX36" fmla="*/ 1078183 w 2728912"/>
                <a:gd name="connsiteY36" fmla="*/ 0 h 3743327"/>
                <a:gd name="connsiteX37" fmla="*/ 1255097 w 2728912"/>
                <a:gd name="connsiteY37" fmla="*/ 0 h 3743327"/>
                <a:gd name="connsiteX38" fmla="*/ 1255097 w 2728912"/>
                <a:gd name="connsiteY38" fmla="*/ 130980 h 3743327"/>
                <a:gd name="connsiteX39" fmla="*/ 1225015 w 2728912"/>
                <a:gd name="connsiteY39" fmla="*/ 151821 h 3743327"/>
                <a:gd name="connsiteX40" fmla="*/ 1195204 w 2728912"/>
                <a:gd name="connsiteY40" fmla="*/ 225777 h 3743327"/>
                <a:gd name="connsiteX41" fmla="*/ 1296987 w 2728912"/>
                <a:gd name="connsiteY41" fmla="*/ 330366 h 3743327"/>
                <a:gd name="connsiteX42" fmla="*/ 1398769 w 2728912"/>
                <a:gd name="connsiteY42" fmla="*/ 225777 h 3743327"/>
                <a:gd name="connsiteX43" fmla="*/ 1368958 w 2728912"/>
                <a:gd name="connsiteY43" fmla="*/ 151821 h 3743327"/>
                <a:gd name="connsiteX44" fmla="*/ 1338876 w 2728912"/>
                <a:gd name="connsiteY44" fmla="*/ 130980 h 3743327"/>
                <a:gd name="connsiteX45" fmla="*/ 1338876 w 2728912"/>
                <a:gd name="connsiteY45" fmla="*/ 0 h 3743327"/>
                <a:gd name="connsiteX46" fmla="*/ 1515790 w 2728912"/>
                <a:gd name="connsiteY46" fmla="*/ 0 h 3743327"/>
                <a:gd name="connsiteX47" fmla="*/ 1515790 w 2728912"/>
                <a:gd name="connsiteY47" fmla="*/ 130980 h 3743327"/>
                <a:gd name="connsiteX48" fmla="*/ 1485708 w 2728912"/>
                <a:gd name="connsiteY48" fmla="*/ 151821 h 3743327"/>
                <a:gd name="connsiteX49" fmla="*/ 1455897 w 2728912"/>
                <a:gd name="connsiteY49" fmla="*/ 225777 h 3743327"/>
                <a:gd name="connsiteX50" fmla="*/ 1557680 w 2728912"/>
                <a:gd name="connsiteY50" fmla="*/ 330366 h 3743327"/>
                <a:gd name="connsiteX51" fmla="*/ 1659462 w 2728912"/>
                <a:gd name="connsiteY51" fmla="*/ 225777 h 3743327"/>
                <a:gd name="connsiteX52" fmla="*/ 1629651 w 2728912"/>
                <a:gd name="connsiteY52" fmla="*/ 151821 h 3743327"/>
                <a:gd name="connsiteX53" fmla="*/ 1599569 w 2728912"/>
                <a:gd name="connsiteY53" fmla="*/ 130980 h 3743327"/>
                <a:gd name="connsiteX54" fmla="*/ 1599569 w 2728912"/>
                <a:gd name="connsiteY54" fmla="*/ 0 h 3743327"/>
                <a:gd name="connsiteX55" fmla="*/ 1776483 w 2728912"/>
                <a:gd name="connsiteY55" fmla="*/ 0 h 3743327"/>
                <a:gd name="connsiteX56" fmla="*/ 1776483 w 2728912"/>
                <a:gd name="connsiteY56" fmla="*/ 130980 h 3743327"/>
                <a:gd name="connsiteX57" fmla="*/ 1746401 w 2728912"/>
                <a:gd name="connsiteY57" fmla="*/ 151821 h 3743327"/>
                <a:gd name="connsiteX58" fmla="*/ 1716590 w 2728912"/>
                <a:gd name="connsiteY58" fmla="*/ 225777 h 3743327"/>
                <a:gd name="connsiteX59" fmla="*/ 1818373 w 2728912"/>
                <a:gd name="connsiteY59" fmla="*/ 330366 h 3743327"/>
                <a:gd name="connsiteX60" fmla="*/ 1920155 w 2728912"/>
                <a:gd name="connsiteY60" fmla="*/ 225777 h 3743327"/>
                <a:gd name="connsiteX61" fmla="*/ 1890344 w 2728912"/>
                <a:gd name="connsiteY61" fmla="*/ 151821 h 3743327"/>
                <a:gd name="connsiteX62" fmla="*/ 1860262 w 2728912"/>
                <a:gd name="connsiteY62" fmla="*/ 130980 h 3743327"/>
                <a:gd name="connsiteX63" fmla="*/ 1860262 w 2728912"/>
                <a:gd name="connsiteY63" fmla="*/ 0 h 3743327"/>
                <a:gd name="connsiteX64" fmla="*/ 2037176 w 2728912"/>
                <a:gd name="connsiteY64" fmla="*/ 0 h 3743327"/>
                <a:gd name="connsiteX65" fmla="*/ 2037176 w 2728912"/>
                <a:gd name="connsiteY65" fmla="*/ 130980 h 3743327"/>
                <a:gd name="connsiteX66" fmla="*/ 2007094 w 2728912"/>
                <a:gd name="connsiteY66" fmla="*/ 151821 h 3743327"/>
                <a:gd name="connsiteX67" fmla="*/ 1977283 w 2728912"/>
                <a:gd name="connsiteY67" fmla="*/ 225777 h 3743327"/>
                <a:gd name="connsiteX68" fmla="*/ 2079066 w 2728912"/>
                <a:gd name="connsiteY68" fmla="*/ 330366 h 3743327"/>
                <a:gd name="connsiteX69" fmla="*/ 2180848 w 2728912"/>
                <a:gd name="connsiteY69" fmla="*/ 225777 h 3743327"/>
                <a:gd name="connsiteX70" fmla="*/ 2151037 w 2728912"/>
                <a:gd name="connsiteY70" fmla="*/ 151821 h 3743327"/>
                <a:gd name="connsiteX71" fmla="*/ 2120955 w 2728912"/>
                <a:gd name="connsiteY71" fmla="*/ 130980 h 3743327"/>
                <a:gd name="connsiteX72" fmla="*/ 2120955 w 2728912"/>
                <a:gd name="connsiteY72" fmla="*/ 0 h 3743327"/>
                <a:gd name="connsiteX73" fmla="*/ 2297870 w 2728912"/>
                <a:gd name="connsiteY73" fmla="*/ 0 h 3743327"/>
                <a:gd name="connsiteX74" fmla="*/ 2297870 w 2728912"/>
                <a:gd name="connsiteY74" fmla="*/ 130980 h 3743327"/>
                <a:gd name="connsiteX75" fmla="*/ 2267788 w 2728912"/>
                <a:gd name="connsiteY75" fmla="*/ 151821 h 3743327"/>
                <a:gd name="connsiteX76" fmla="*/ 2237977 w 2728912"/>
                <a:gd name="connsiteY76" fmla="*/ 225777 h 3743327"/>
                <a:gd name="connsiteX77" fmla="*/ 2339760 w 2728912"/>
                <a:gd name="connsiteY77" fmla="*/ 330366 h 3743327"/>
                <a:gd name="connsiteX78" fmla="*/ 2441542 w 2728912"/>
                <a:gd name="connsiteY78" fmla="*/ 225777 h 3743327"/>
                <a:gd name="connsiteX79" fmla="*/ 2411731 w 2728912"/>
                <a:gd name="connsiteY79" fmla="*/ 151821 h 3743327"/>
                <a:gd name="connsiteX80" fmla="*/ 2381649 w 2728912"/>
                <a:gd name="connsiteY80" fmla="*/ 130980 h 3743327"/>
                <a:gd name="connsiteX81" fmla="*/ 2381649 w 2728912"/>
                <a:gd name="connsiteY81" fmla="*/ 0 h 3743327"/>
                <a:gd name="connsiteX82" fmla="*/ 2728912 w 2728912"/>
                <a:gd name="connsiteY82" fmla="*/ 0 h 3743327"/>
                <a:gd name="connsiteX83" fmla="*/ 2728912 w 2728912"/>
                <a:gd name="connsiteY83" fmla="*/ 3743327 h 3743327"/>
                <a:gd name="connsiteX84" fmla="*/ 0 w 2728912"/>
                <a:gd name="connsiteY84" fmla="*/ 3743327 h 374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28912" h="3743327">
                  <a:moveTo>
                    <a:pt x="0" y="0"/>
                  </a:moveTo>
                  <a:lnTo>
                    <a:pt x="212325" y="0"/>
                  </a:lnTo>
                  <a:lnTo>
                    <a:pt x="212325" y="130980"/>
                  </a:lnTo>
                  <a:lnTo>
                    <a:pt x="182244" y="151821"/>
                  </a:lnTo>
                  <a:cubicBezTo>
                    <a:pt x="163825" y="170748"/>
                    <a:pt x="152432" y="196895"/>
                    <a:pt x="152432" y="225777"/>
                  </a:cubicBezTo>
                  <a:cubicBezTo>
                    <a:pt x="152432" y="283540"/>
                    <a:pt x="198002" y="330366"/>
                    <a:pt x="254215" y="330366"/>
                  </a:cubicBezTo>
                  <a:cubicBezTo>
                    <a:pt x="310428" y="330366"/>
                    <a:pt x="355997" y="283540"/>
                    <a:pt x="355997" y="225777"/>
                  </a:cubicBezTo>
                  <a:cubicBezTo>
                    <a:pt x="355997" y="196895"/>
                    <a:pt x="344605" y="170748"/>
                    <a:pt x="326186" y="151821"/>
                  </a:cubicBezTo>
                  <a:lnTo>
                    <a:pt x="296104" y="130980"/>
                  </a:lnTo>
                  <a:lnTo>
                    <a:pt x="296104" y="0"/>
                  </a:lnTo>
                  <a:lnTo>
                    <a:pt x="473018" y="0"/>
                  </a:lnTo>
                  <a:lnTo>
                    <a:pt x="473018" y="130980"/>
                  </a:lnTo>
                  <a:lnTo>
                    <a:pt x="442937" y="151821"/>
                  </a:lnTo>
                  <a:cubicBezTo>
                    <a:pt x="424517" y="170748"/>
                    <a:pt x="413125" y="196895"/>
                    <a:pt x="413125" y="225777"/>
                  </a:cubicBezTo>
                  <a:cubicBezTo>
                    <a:pt x="413125" y="283540"/>
                    <a:pt x="458695" y="330366"/>
                    <a:pt x="514908" y="330366"/>
                  </a:cubicBezTo>
                  <a:cubicBezTo>
                    <a:pt x="571121" y="330366"/>
                    <a:pt x="616690" y="283540"/>
                    <a:pt x="616690" y="225777"/>
                  </a:cubicBezTo>
                  <a:cubicBezTo>
                    <a:pt x="616690" y="196895"/>
                    <a:pt x="605298" y="170748"/>
                    <a:pt x="586879" y="151821"/>
                  </a:cubicBezTo>
                  <a:lnTo>
                    <a:pt x="556797" y="130980"/>
                  </a:lnTo>
                  <a:lnTo>
                    <a:pt x="556797" y="0"/>
                  </a:lnTo>
                  <a:lnTo>
                    <a:pt x="733711" y="0"/>
                  </a:lnTo>
                  <a:lnTo>
                    <a:pt x="733711" y="130980"/>
                  </a:lnTo>
                  <a:lnTo>
                    <a:pt x="703629" y="151821"/>
                  </a:lnTo>
                  <a:cubicBezTo>
                    <a:pt x="685210" y="170748"/>
                    <a:pt x="673818" y="196895"/>
                    <a:pt x="673818" y="225777"/>
                  </a:cubicBezTo>
                  <a:cubicBezTo>
                    <a:pt x="673818" y="283540"/>
                    <a:pt x="719388" y="330366"/>
                    <a:pt x="775601" y="330366"/>
                  </a:cubicBezTo>
                  <a:cubicBezTo>
                    <a:pt x="831813" y="330366"/>
                    <a:pt x="877383" y="283540"/>
                    <a:pt x="877383" y="225777"/>
                  </a:cubicBezTo>
                  <a:cubicBezTo>
                    <a:pt x="877383" y="196895"/>
                    <a:pt x="865991" y="170748"/>
                    <a:pt x="847572" y="151821"/>
                  </a:cubicBezTo>
                  <a:lnTo>
                    <a:pt x="817490" y="130980"/>
                  </a:lnTo>
                  <a:lnTo>
                    <a:pt x="817490" y="0"/>
                  </a:lnTo>
                  <a:lnTo>
                    <a:pt x="994404" y="0"/>
                  </a:lnTo>
                  <a:lnTo>
                    <a:pt x="994404" y="130980"/>
                  </a:lnTo>
                  <a:lnTo>
                    <a:pt x="964322" y="151821"/>
                  </a:lnTo>
                  <a:cubicBezTo>
                    <a:pt x="945903" y="170748"/>
                    <a:pt x="934511" y="196895"/>
                    <a:pt x="934511" y="225777"/>
                  </a:cubicBezTo>
                  <a:cubicBezTo>
                    <a:pt x="934511" y="283540"/>
                    <a:pt x="980081" y="330366"/>
                    <a:pt x="1036294" y="330366"/>
                  </a:cubicBezTo>
                  <a:cubicBezTo>
                    <a:pt x="1092506" y="330366"/>
                    <a:pt x="1138076" y="283540"/>
                    <a:pt x="1138076" y="225777"/>
                  </a:cubicBezTo>
                  <a:cubicBezTo>
                    <a:pt x="1138076" y="196895"/>
                    <a:pt x="1126684" y="170748"/>
                    <a:pt x="1108265" y="151821"/>
                  </a:cubicBezTo>
                  <a:lnTo>
                    <a:pt x="1078183" y="130980"/>
                  </a:lnTo>
                  <a:lnTo>
                    <a:pt x="1078183" y="0"/>
                  </a:lnTo>
                  <a:lnTo>
                    <a:pt x="1255097" y="0"/>
                  </a:lnTo>
                  <a:lnTo>
                    <a:pt x="1255097" y="130980"/>
                  </a:lnTo>
                  <a:lnTo>
                    <a:pt x="1225015" y="151821"/>
                  </a:lnTo>
                  <a:cubicBezTo>
                    <a:pt x="1206596" y="170748"/>
                    <a:pt x="1195204" y="196895"/>
                    <a:pt x="1195204" y="225777"/>
                  </a:cubicBezTo>
                  <a:cubicBezTo>
                    <a:pt x="1195204" y="283540"/>
                    <a:pt x="1240774" y="330366"/>
                    <a:pt x="1296987" y="330366"/>
                  </a:cubicBezTo>
                  <a:cubicBezTo>
                    <a:pt x="1353199" y="330366"/>
                    <a:pt x="1398769" y="283540"/>
                    <a:pt x="1398769" y="225777"/>
                  </a:cubicBezTo>
                  <a:cubicBezTo>
                    <a:pt x="1398769" y="196895"/>
                    <a:pt x="1387377" y="170748"/>
                    <a:pt x="1368958" y="151821"/>
                  </a:cubicBezTo>
                  <a:lnTo>
                    <a:pt x="1338876" y="130980"/>
                  </a:lnTo>
                  <a:lnTo>
                    <a:pt x="1338876" y="0"/>
                  </a:lnTo>
                  <a:lnTo>
                    <a:pt x="1515790" y="0"/>
                  </a:lnTo>
                  <a:lnTo>
                    <a:pt x="1515790" y="130980"/>
                  </a:lnTo>
                  <a:lnTo>
                    <a:pt x="1485708" y="151821"/>
                  </a:lnTo>
                  <a:cubicBezTo>
                    <a:pt x="1467289" y="170748"/>
                    <a:pt x="1455897" y="196895"/>
                    <a:pt x="1455897" y="225777"/>
                  </a:cubicBezTo>
                  <a:cubicBezTo>
                    <a:pt x="1455897" y="283540"/>
                    <a:pt x="1501467" y="330366"/>
                    <a:pt x="1557680" y="330366"/>
                  </a:cubicBezTo>
                  <a:cubicBezTo>
                    <a:pt x="1613892" y="330366"/>
                    <a:pt x="1659462" y="283540"/>
                    <a:pt x="1659462" y="225777"/>
                  </a:cubicBezTo>
                  <a:cubicBezTo>
                    <a:pt x="1659462" y="196895"/>
                    <a:pt x="1648070" y="170748"/>
                    <a:pt x="1629651" y="151821"/>
                  </a:cubicBezTo>
                  <a:lnTo>
                    <a:pt x="1599569" y="130980"/>
                  </a:lnTo>
                  <a:lnTo>
                    <a:pt x="1599569" y="0"/>
                  </a:lnTo>
                  <a:lnTo>
                    <a:pt x="1776483" y="0"/>
                  </a:lnTo>
                  <a:lnTo>
                    <a:pt x="1776483" y="130980"/>
                  </a:lnTo>
                  <a:lnTo>
                    <a:pt x="1746401" y="151821"/>
                  </a:lnTo>
                  <a:cubicBezTo>
                    <a:pt x="1727982" y="170748"/>
                    <a:pt x="1716590" y="196895"/>
                    <a:pt x="1716590" y="225777"/>
                  </a:cubicBezTo>
                  <a:cubicBezTo>
                    <a:pt x="1716590" y="283540"/>
                    <a:pt x="1762160" y="330366"/>
                    <a:pt x="1818373" y="330366"/>
                  </a:cubicBezTo>
                  <a:cubicBezTo>
                    <a:pt x="1874585" y="330366"/>
                    <a:pt x="1920155" y="283540"/>
                    <a:pt x="1920155" y="225777"/>
                  </a:cubicBezTo>
                  <a:cubicBezTo>
                    <a:pt x="1920155" y="196895"/>
                    <a:pt x="1908763" y="170748"/>
                    <a:pt x="1890344" y="151821"/>
                  </a:cubicBezTo>
                  <a:lnTo>
                    <a:pt x="1860262" y="130980"/>
                  </a:lnTo>
                  <a:lnTo>
                    <a:pt x="1860262" y="0"/>
                  </a:lnTo>
                  <a:lnTo>
                    <a:pt x="2037176" y="0"/>
                  </a:lnTo>
                  <a:lnTo>
                    <a:pt x="2037176" y="130980"/>
                  </a:lnTo>
                  <a:lnTo>
                    <a:pt x="2007094" y="151821"/>
                  </a:lnTo>
                  <a:cubicBezTo>
                    <a:pt x="1988675" y="170748"/>
                    <a:pt x="1977283" y="196895"/>
                    <a:pt x="1977283" y="225777"/>
                  </a:cubicBezTo>
                  <a:cubicBezTo>
                    <a:pt x="1977283" y="283540"/>
                    <a:pt x="2022853" y="330366"/>
                    <a:pt x="2079066" y="330366"/>
                  </a:cubicBezTo>
                  <a:cubicBezTo>
                    <a:pt x="2135278" y="330366"/>
                    <a:pt x="2180848" y="283540"/>
                    <a:pt x="2180848" y="225777"/>
                  </a:cubicBezTo>
                  <a:cubicBezTo>
                    <a:pt x="2180848" y="196895"/>
                    <a:pt x="2169456" y="170748"/>
                    <a:pt x="2151037" y="151821"/>
                  </a:cubicBezTo>
                  <a:lnTo>
                    <a:pt x="2120955" y="130980"/>
                  </a:lnTo>
                  <a:lnTo>
                    <a:pt x="2120955" y="0"/>
                  </a:lnTo>
                  <a:lnTo>
                    <a:pt x="2297870" y="0"/>
                  </a:lnTo>
                  <a:lnTo>
                    <a:pt x="2297870" y="130980"/>
                  </a:lnTo>
                  <a:lnTo>
                    <a:pt x="2267788" y="151821"/>
                  </a:lnTo>
                  <a:cubicBezTo>
                    <a:pt x="2249369" y="170748"/>
                    <a:pt x="2237977" y="196895"/>
                    <a:pt x="2237977" y="225777"/>
                  </a:cubicBezTo>
                  <a:cubicBezTo>
                    <a:pt x="2237977" y="283540"/>
                    <a:pt x="2283547" y="330366"/>
                    <a:pt x="2339760" y="330366"/>
                  </a:cubicBezTo>
                  <a:cubicBezTo>
                    <a:pt x="2395972" y="330366"/>
                    <a:pt x="2441542" y="283540"/>
                    <a:pt x="2441542" y="225777"/>
                  </a:cubicBezTo>
                  <a:cubicBezTo>
                    <a:pt x="2441542" y="196895"/>
                    <a:pt x="2430150" y="170748"/>
                    <a:pt x="2411731" y="151821"/>
                  </a:cubicBezTo>
                  <a:lnTo>
                    <a:pt x="2381649" y="130980"/>
                  </a:lnTo>
                  <a:lnTo>
                    <a:pt x="2381649" y="0"/>
                  </a:lnTo>
                  <a:lnTo>
                    <a:pt x="2728912" y="0"/>
                  </a:lnTo>
                  <a:lnTo>
                    <a:pt x="2728912" y="3743327"/>
                  </a:lnTo>
                  <a:lnTo>
                    <a:pt x="0" y="3743327"/>
                  </a:lnTo>
                  <a:close/>
                </a:path>
              </a:pathLst>
            </a:cu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panose="00000500000000000000" pitchFamily="2" charset="0"/>
              </a:endParaRPr>
            </a:p>
          </p:txBody>
        </p:sp>
        <p:sp>
          <p:nvSpPr>
            <p:cNvPr id="37" name="Freeform 22">
              <a:extLst>
                <a:ext uri="{FF2B5EF4-FFF2-40B4-BE49-F238E27FC236}">
                  <a16:creationId xmlns:a16="http://schemas.microsoft.com/office/drawing/2014/main" id="{87ACBB4E-C900-B19A-C4F1-E595ED4936BD}"/>
                </a:ext>
              </a:extLst>
            </p:cNvPr>
            <p:cNvSpPr/>
            <p:nvPr/>
          </p:nvSpPr>
          <p:spPr>
            <a:xfrm>
              <a:off x="4799072" y="3727344"/>
              <a:ext cx="1501470" cy="594446"/>
            </a:xfrm>
            <a:custGeom>
              <a:avLst/>
              <a:gdLst>
                <a:gd name="connsiteX0" fmla="*/ 0 w 2728912"/>
                <a:gd name="connsiteY0" fmla="*/ 0 h 3743327"/>
                <a:gd name="connsiteX1" fmla="*/ 212325 w 2728912"/>
                <a:gd name="connsiteY1" fmla="*/ 0 h 3743327"/>
                <a:gd name="connsiteX2" fmla="*/ 212325 w 2728912"/>
                <a:gd name="connsiteY2" fmla="*/ 130980 h 3743327"/>
                <a:gd name="connsiteX3" fmla="*/ 182244 w 2728912"/>
                <a:gd name="connsiteY3" fmla="*/ 151821 h 3743327"/>
                <a:gd name="connsiteX4" fmla="*/ 152432 w 2728912"/>
                <a:gd name="connsiteY4" fmla="*/ 225777 h 3743327"/>
                <a:gd name="connsiteX5" fmla="*/ 254215 w 2728912"/>
                <a:gd name="connsiteY5" fmla="*/ 330366 h 3743327"/>
                <a:gd name="connsiteX6" fmla="*/ 355997 w 2728912"/>
                <a:gd name="connsiteY6" fmla="*/ 225777 h 3743327"/>
                <a:gd name="connsiteX7" fmla="*/ 326186 w 2728912"/>
                <a:gd name="connsiteY7" fmla="*/ 151821 h 3743327"/>
                <a:gd name="connsiteX8" fmla="*/ 296104 w 2728912"/>
                <a:gd name="connsiteY8" fmla="*/ 130980 h 3743327"/>
                <a:gd name="connsiteX9" fmla="*/ 296104 w 2728912"/>
                <a:gd name="connsiteY9" fmla="*/ 0 h 3743327"/>
                <a:gd name="connsiteX10" fmla="*/ 473018 w 2728912"/>
                <a:gd name="connsiteY10" fmla="*/ 0 h 3743327"/>
                <a:gd name="connsiteX11" fmla="*/ 473018 w 2728912"/>
                <a:gd name="connsiteY11" fmla="*/ 130980 h 3743327"/>
                <a:gd name="connsiteX12" fmla="*/ 442937 w 2728912"/>
                <a:gd name="connsiteY12" fmla="*/ 151821 h 3743327"/>
                <a:gd name="connsiteX13" fmla="*/ 413125 w 2728912"/>
                <a:gd name="connsiteY13" fmla="*/ 225777 h 3743327"/>
                <a:gd name="connsiteX14" fmla="*/ 514908 w 2728912"/>
                <a:gd name="connsiteY14" fmla="*/ 330366 h 3743327"/>
                <a:gd name="connsiteX15" fmla="*/ 616690 w 2728912"/>
                <a:gd name="connsiteY15" fmla="*/ 225777 h 3743327"/>
                <a:gd name="connsiteX16" fmla="*/ 586879 w 2728912"/>
                <a:gd name="connsiteY16" fmla="*/ 151821 h 3743327"/>
                <a:gd name="connsiteX17" fmla="*/ 556797 w 2728912"/>
                <a:gd name="connsiteY17" fmla="*/ 130980 h 3743327"/>
                <a:gd name="connsiteX18" fmla="*/ 556797 w 2728912"/>
                <a:gd name="connsiteY18" fmla="*/ 0 h 3743327"/>
                <a:gd name="connsiteX19" fmla="*/ 733711 w 2728912"/>
                <a:gd name="connsiteY19" fmla="*/ 0 h 3743327"/>
                <a:gd name="connsiteX20" fmla="*/ 733711 w 2728912"/>
                <a:gd name="connsiteY20" fmla="*/ 130980 h 3743327"/>
                <a:gd name="connsiteX21" fmla="*/ 703629 w 2728912"/>
                <a:gd name="connsiteY21" fmla="*/ 151821 h 3743327"/>
                <a:gd name="connsiteX22" fmla="*/ 673818 w 2728912"/>
                <a:gd name="connsiteY22" fmla="*/ 225777 h 3743327"/>
                <a:gd name="connsiteX23" fmla="*/ 775601 w 2728912"/>
                <a:gd name="connsiteY23" fmla="*/ 330366 h 3743327"/>
                <a:gd name="connsiteX24" fmla="*/ 877383 w 2728912"/>
                <a:gd name="connsiteY24" fmla="*/ 225777 h 3743327"/>
                <a:gd name="connsiteX25" fmla="*/ 847572 w 2728912"/>
                <a:gd name="connsiteY25" fmla="*/ 151821 h 3743327"/>
                <a:gd name="connsiteX26" fmla="*/ 817490 w 2728912"/>
                <a:gd name="connsiteY26" fmla="*/ 130980 h 3743327"/>
                <a:gd name="connsiteX27" fmla="*/ 817490 w 2728912"/>
                <a:gd name="connsiteY27" fmla="*/ 0 h 3743327"/>
                <a:gd name="connsiteX28" fmla="*/ 994404 w 2728912"/>
                <a:gd name="connsiteY28" fmla="*/ 0 h 3743327"/>
                <a:gd name="connsiteX29" fmla="*/ 994404 w 2728912"/>
                <a:gd name="connsiteY29" fmla="*/ 130980 h 3743327"/>
                <a:gd name="connsiteX30" fmla="*/ 964322 w 2728912"/>
                <a:gd name="connsiteY30" fmla="*/ 151821 h 3743327"/>
                <a:gd name="connsiteX31" fmla="*/ 934511 w 2728912"/>
                <a:gd name="connsiteY31" fmla="*/ 225777 h 3743327"/>
                <a:gd name="connsiteX32" fmla="*/ 1036294 w 2728912"/>
                <a:gd name="connsiteY32" fmla="*/ 330366 h 3743327"/>
                <a:gd name="connsiteX33" fmla="*/ 1138076 w 2728912"/>
                <a:gd name="connsiteY33" fmla="*/ 225777 h 3743327"/>
                <a:gd name="connsiteX34" fmla="*/ 1108265 w 2728912"/>
                <a:gd name="connsiteY34" fmla="*/ 151821 h 3743327"/>
                <a:gd name="connsiteX35" fmla="*/ 1078183 w 2728912"/>
                <a:gd name="connsiteY35" fmla="*/ 130980 h 3743327"/>
                <a:gd name="connsiteX36" fmla="*/ 1078183 w 2728912"/>
                <a:gd name="connsiteY36" fmla="*/ 0 h 3743327"/>
                <a:gd name="connsiteX37" fmla="*/ 1255097 w 2728912"/>
                <a:gd name="connsiteY37" fmla="*/ 0 h 3743327"/>
                <a:gd name="connsiteX38" fmla="*/ 1255097 w 2728912"/>
                <a:gd name="connsiteY38" fmla="*/ 130980 h 3743327"/>
                <a:gd name="connsiteX39" fmla="*/ 1225015 w 2728912"/>
                <a:gd name="connsiteY39" fmla="*/ 151821 h 3743327"/>
                <a:gd name="connsiteX40" fmla="*/ 1195204 w 2728912"/>
                <a:gd name="connsiteY40" fmla="*/ 225777 h 3743327"/>
                <a:gd name="connsiteX41" fmla="*/ 1296987 w 2728912"/>
                <a:gd name="connsiteY41" fmla="*/ 330366 h 3743327"/>
                <a:gd name="connsiteX42" fmla="*/ 1398769 w 2728912"/>
                <a:gd name="connsiteY42" fmla="*/ 225777 h 3743327"/>
                <a:gd name="connsiteX43" fmla="*/ 1368958 w 2728912"/>
                <a:gd name="connsiteY43" fmla="*/ 151821 h 3743327"/>
                <a:gd name="connsiteX44" fmla="*/ 1338876 w 2728912"/>
                <a:gd name="connsiteY44" fmla="*/ 130980 h 3743327"/>
                <a:gd name="connsiteX45" fmla="*/ 1338876 w 2728912"/>
                <a:gd name="connsiteY45" fmla="*/ 0 h 3743327"/>
                <a:gd name="connsiteX46" fmla="*/ 1515790 w 2728912"/>
                <a:gd name="connsiteY46" fmla="*/ 0 h 3743327"/>
                <a:gd name="connsiteX47" fmla="*/ 1515790 w 2728912"/>
                <a:gd name="connsiteY47" fmla="*/ 130980 h 3743327"/>
                <a:gd name="connsiteX48" fmla="*/ 1485708 w 2728912"/>
                <a:gd name="connsiteY48" fmla="*/ 151821 h 3743327"/>
                <a:gd name="connsiteX49" fmla="*/ 1455897 w 2728912"/>
                <a:gd name="connsiteY49" fmla="*/ 225777 h 3743327"/>
                <a:gd name="connsiteX50" fmla="*/ 1557680 w 2728912"/>
                <a:gd name="connsiteY50" fmla="*/ 330366 h 3743327"/>
                <a:gd name="connsiteX51" fmla="*/ 1659462 w 2728912"/>
                <a:gd name="connsiteY51" fmla="*/ 225777 h 3743327"/>
                <a:gd name="connsiteX52" fmla="*/ 1629651 w 2728912"/>
                <a:gd name="connsiteY52" fmla="*/ 151821 h 3743327"/>
                <a:gd name="connsiteX53" fmla="*/ 1599569 w 2728912"/>
                <a:gd name="connsiteY53" fmla="*/ 130980 h 3743327"/>
                <a:gd name="connsiteX54" fmla="*/ 1599569 w 2728912"/>
                <a:gd name="connsiteY54" fmla="*/ 0 h 3743327"/>
                <a:gd name="connsiteX55" fmla="*/ 1776483 w 2728912"/>
                <a:gd name="connsiteY55" fmla="*/ 0 h 3743327"/>
                <a:gd name="connsiteX56" fmla="*/ 1776483 w 2728912"/>
                <a:gd name="connsiteY56" fmla="*/ 130980 h 3743327"/>
                <a:gd name="connsiteX57" fmla="*/ 1746401 w 2728912"/>
                <a:gd name="connsiteY57" fmla="*/ 151821 h 3743327"/>
                <a:gd name="connsiteX58" fmla="*/ 1716590 w 2728912"/>
                <a:gd name="connsiteY58" fmla="*/ 225777 h 3743327"/>
                <a:gd name="connsiteX59" fmla="*/ 1818373 w 2728912"/>
                <a:gd name="connsiteY59" fmla="*/ 330366 h 3743327"/>
                <a:gd name="connsiteX60" fmla="*/ 1920155 w 2728912"/>
                <a:gd name="connsiteY60" fmla="*/ 225777 h 3743327"/>
                <a:gd name="connsiteX61" fmla="*/ 1890344 w 2728912"/>
                <a:gd name="connsiteY61" fmla="*/ 151821 h 3743327"/>
                <a:gd name="connsiteX62" fmla="*/ 1860262 w 2728912"/>
                <a:gd name="connsiteY62" fmla="*/ 130980 h 3743327"/>
                <a:gd name="connsiteX63" fmla="*/ 1860262 w 2728912"/>
                <a:gd name="connsiteY63" fmla="*/ 0 h 3743327"/>
                <a:gd name="connsiteX64" fmla="*/ 2037176 w 2728912"/>
                <a:gd name="connsiteY64" fmla="*/ 0 h 3743327"/>
                <a:gd name="connsiteX65" fmla="*/ 2037176 w 2728912"/>
                <a:gd name="connsiteY65" fmla="*/ 130980 h 3743327"/>
                <a:gd name="connsiteX66" fmla="*/ 2007094 w 2728912"/>
                <a:gd name="connsiteY66" fmla="*/ 151821 h 3743327"/>
                <a:gd name="connsiteX67" fmla="*/ 1977283 w 2728912"/>
                <a:gd name="connsiteY67" fmla="*/ 225777 h 3743327"/>
                <a:gd name="connsiteX68" fmla="*/ 2079066 w 2728912"/>
                <a:gd name="connsiteY68" fmla="*/ 330366 h 3743327"/>
                <a:gd name="connsiteX69" fmla="*/ 2180848 w 2728912"/>
                <a:gd name="connsiteY69" fmla="*/ 225777 h 3743327"/>
                <a:gd name="connsiteX70" fmla="*/ 2151037 w 2728912"/>
                <a:gd name="connsiteY70" fmla="*/ 151821 h 3743327"/>
                <a:gd name="connsiteX71" fmla="*/ 2120955 w 2728912"/>
                <a:gd name="connsiteY71" fmla="*/ 130980 h 3743327"/>
                <a:gd name="connsiteX72" fmla="*/ 2120955 w 2728912"/>
                <a:gd name="connsiteY72" fmla="*/ 0 h 3743327"/>
                <a:gd name="connsiteX73" fmla="*/ 2297870 w 2728912"/>
                <a:gd name="connsiteY73" fmla="*/ 0 h 3743327"/>
                <a:gd name="connsiteX74" fmla="*/ 2297870 w 2728912"/>
                <a:gd name="connsiteY74" fmla="*/ 130980 h 3743327"/>
                <a:gd name="connsiteX75" fmla="*/ 2267788 w 2728912"/>
                <a:gd name="connsiteY75" fmla="*/ 151821 h 3743327"/>
                <a:gd name="connsiteX76" fmla="*/ 2237977 w 2728912"/>
                <a:gd name="connsiteY76" fmla="*/ 225777 h 3743327"/>
                <a:gd name="connsiteX77" fmla="*/ 2339760 w 2728912"/>
                <a:gd name="connsiteY77" fmla="*/ 330366 h 3743327"/>
                <a:gd name="connsiteX78" fmla="*/ 2441542 w 2728912"/>
                <a:gd name="connsiteY78" fmla="*/ 225777 h 3743327"/>
                <a:gd name="connsiteX79" fmla="*/ 2411731 w 2728912"/>
                <a:gd name="connsiteY79" fmla="*/ 151821 h 3743327"/>
                <a:gd name="connsiteX80" fmla="*/ 2381649 w 2728912"/>
                <a:gd name="connsiteY80" fmla="*/ 130980 h 3743327"/>
                <a:gd name="connsiteX81" fmla="*/ 2381649 w 2728912"/>
                <a:gd name="connsiteY81" fmla="*/ 0 h 3743327"/>
                <a:gd name="connsiteX82" fmla="*/ 2728912 w 2728912"/>
                <a:gd name="connsiteY82" fmla="*/ 0 h 3743327"/>
                <a:gd name="connsiteX83" fmla="*/ 2728912 w 2728912"/>
                <a:gd name="connsiteY83" fmla="*/ 3743327 h 3743327"/>
                <a:gd name="connsiteX84" fmla="*/ 0 w 2728912"/>
                <a:gd name="connsiteY84" fmla="*/ 3743327 h 374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28912" h="3743327">
                  <a:moveTo>
                    <a:pt x="0" y="0"/>
                  </a:moveTo>
                  <a:lnTo>
                    <a:pt x="212325" y="0"/>
                  </a:lnTo>
                  <a:lnTo>
                    <a:pt x="212325" y="130980"/>
                  </a:lnTo>
                  <a:lnTo>
                    <a:pt x="182244" y="151821"/>
                  </a:lnTo>
                  <a:cubicBezTo>
                    <a:pt x="163825" y="170748"/>
                    <a:pt x="152432" y="196895"/>
                    <a:pt x="152432" y="225777"/>
                  </a:cubicBezTo>
                  <a:cubicBezTo>
                    <a:pt x="152432" y="283540"/>
                    <a:pt x="198002" y="330366"/>
                    <a:pt x="254215" y="330366"/>
                  </a:cubicBezTo>
                  <a:cubicBezTo>
                    <a:pt x="310428" y="330366"/>
                    <a:pt x="355997" y="283540"/>
                    <a:pt x="355997" y="225777"/>
                  </a:cubicBezTo>
                  <a:cubicBezTo>
                    <a:pt x="355997" y="196895"/>
                    <a:pt x="344605" y="170748"/>
                    <a:pt x="326186" y="151821"/>
                  </a:cubicBezTo>
                  <a:lnTo>
                    <a:pt x="296104" y="130980"/>
                  </a:lnTo>
                  <a:lnTo>
                    <a:pt x="296104" y="0"/>
                  </a:lnTo>
                  <a:lnTo>
                    <a:pt x="473018" y="0"/>
                  </a:lnTo>
                  <a:lnTo>
                    <a:pt x="473018" y="130980"/>
                  </a:lnTo>
                  <a:lnTo>
                    <a:pt x="442937" y="151821"/>
                  </a:lnTo>
                  <a:cubicBezTo>
                    <a:pt x="424517" y="170748"/>
                    <a:pt x="413125" y="196895"/>
                    <a:pt x="413125" y="225777"/>
                  </a:cubicBezTo>
                  <a:cubicBezTo>
                    <a:pt x="413125" y="283540"/>
                    <a:pt x="458695" y="330366"/>
                    <a:pt x="514908" y="330366"/>
                  </a:cubicBezTo>
                  <a:cubicBezTo>
                    <a:pt x="571121" y="330366"/>
                    <a:pt x="616690" y="283540"/>
                    <a:pt x="616690" y="225777"/>
                  </a:cubicBezTo>
                  <a:cubicBezTo>
                    <a:pt x="616690" y="196895"/>
                    <a:pt x="605298" y="170748"/>
                    <a:pt x="586879" y="151821"/>
                  </a:cubicBezTo>
                  <a:lnTo>
                    <a:pt x="556797" y="130980"/>
                  </a:lnTo>
                  <a:lnTo>
                    <a:pt x="556797" y="0"/>
                  </a:lnTo>
                  <a:lnTo>
                    <a:pt x="733711" y="0"/>
                  </a:lnTo>
                  <a:lnTo>
                    <a:pt x="733711" y="130980"/>
                  </a:lnTo>
                  <a:lnTo>
                    <a:pt x="703629" y="151821"/>
                  </a:lnTo>
                  <a:cubicBezTo>
                    <a:pt x="685210" y="170748"/>
                    <a:pt x="673818" y="196895"/>
                    <a:pt x="673818" y="225777"/>
                  </a:cubicBezTo>
                  <a:cubicBezTo>
                    <a:pt x="673818" y="283540"/>
                    <a:pt x="719388" y="330366"/>
                    <a:pt x="775601" y="330366"/>
                  </a:cubicBezTo>
                  <a:cubicBezTo>
                    <a:pt x="831813" y="330366"/>
                    <a:pt x="877383" y="283540"/>
                    <a:pt x="877383" y="225777"/>
                  </a:cubicBezTo>
                  <a:cubicBezTo>
                    <a:pt x="877383" y="196895"/>
                    <a:pt x="865991" y="170748"/>
                    <a:pt x="847572" y="151821"/>
                  </a:cubicBezTo>
                  <a:lnTo>
                    <a:pt x="817490" y="130980"/>
                  </a:lnTo>
                  <a:lnTo>
                    <a:pt x="817490" y="0"/>
                  </a:lnTo>
                  <a:lnTo>
                    <a:pt x="994404" y="0"/>
                  </a:lnTo>
                  <a:lnTo>
                    <a:pt x="994404" y="130980"/>
                  </a:lnTo>
                  <a:lnTo>
                    <a:pt x="964322" y="151821"/>
                  </a:lnTo>
                  <a:cubicBezTo>
                    <a:pt x="945903" y="170748"/>
                    <a:pt x="934511" y="196895"/>
                    <a:pt x="934511" y="225777"/>
                  </a:cubicBezTo>
                  <a:cubicBezTo>
                    <a:pt x="934511" y="283540"/>
                    <a:pt x="980081" y="330366"/>
                    <a:pt x="1036294" y="330366"/>
                  </a:cubicBezTo>
                  <a:cubicBezTo>
                    <a:pt x="1092506" y="330366"/>
                    <a:pt x="1138076" y="283540"/>
                    <a:pt x="1138076" y="225777"/>
                  </a:cubicBezTo>
                  <a:cubicBezTo>
                    <a:pt x="1138076" y="196895"/>
                    <a:pt x="1126684" y="170748"/>
                    <a:pt x="1108265" y="151821"/>
                  </a:cubicBezTo>
                  <a:lnTo>
                    <a:pt x="1078183" y="130980"/>
                  </a:lnTo>
                  <a:lnTo>
                    <a:pt x="1078183" y="0"/>
                  </a:lnTo>
                  <a:lnTo>
                    <a:pt x="1255097" y="0"/>
                  </a:lnTo>
                  <a:lnTo>
                    <a:pt x="1255097" y="130980"/>
                  </a:lnTo>
                  <a:lnTo>
                    <a:pt x="1225015" y="151821"/>
                  </a:lnTo>
                  <a:cubicBezTo>
                    <a:pt x="1206596" y="170748"/>
                    <a:pt x="1195204" y="196895"/>
                    <a:pt x="1195204" y="225777"/>
                  </a:cubicBezTo>
                  <a:cubicBezTo>
                    <a:pt x="1195204" y="283540"/>
                    <a:pt x="1240774" y="330366"/>
                    <a:pt x="1296987" y="330366"/>
                  </a:cubicBezTo>
                  <a:cubicBezTo>
                    <a:pt x="1353199" y="330366"/>
                    <a:pt x="1398769" y="283540"/>
                    <a:pt x="1398769" y="225777"/>
                  </a:cubicBezTo>
                  <a:cubicBezTo>
                    <a:pt x="1398769" y="196895"/>
                    <a:pt x="1387377" y="170748"/>
                    <a:pt x="1368958" y="151821"/>
                  </a:cubicBezTo>
                  <a:lnTo>
                    <a:pt x="1338876" y="130980"/>
                  </a:lnTo>
                  <a:lnTo>
                    <a:pt x="1338876" y="0"/>
                  </a:lnTo>
                  <a:lnTo>
                    <a:pt x="1515790" y="0"/>
                  </a:lnTo>
                  <a:lnTo>
                    <a:pt x="1515790" y="130980"/>
                  </a:lnTo>
                  <a:lnTo>
                    <a:pt x="1485708" y="151821"/>
                  </a:lnTo>
                  <a:cubicBezTo>
                    <a:pt x="1467289" y="170748"/>
                    <a:pt x="1455897" y="196895"/>
                    <a:pt x="1455897" y="225777"/>
                  </a:cubicBezTo>
                  <a:cubicBezTo>
                    <a:pt x="1455897" y="283540"/>
                    <a:pt x="1501467" y="330366"/>
                    <a:pt x="1557680" y="330366"/>
                  </a:cubicBezTo>
                  <a:cubicBezTo>
                    <a:pt x="1613892" y="330366"/>
                    <a:pt x="1659462" y="283540"/>
                    <a:pt x="1659462" y="225777"/>
                  </a:cubicBezTo>
                  <a:cubicBezTo>
                    <a:pt x="1659462" y="196895"/>
                    <a:pt x="1648070" y="170748"/>
                    <a:pt x="1629651" y="151821"/>
                  </a:cubicBezTo>
                  <a:lnTo>
                    <a:pt x="1599569" y="130980"/>
                  </a:lnTo>
                  <a:lnTo>
                    <a:pt x="1599569" y="0"/>
                  </a:lnTo>
                  <a:lnTo>
                    <a:pt x="1776483" y="0"/>
                  </a:lnTo>
                  <a:lnTo>
                    <a:pt x="1776483" y="130980"/>
                  </a:lnTo>
                  <a:lnTo>
                    <a:pt x="1746401" y="151821"/>
                  </a:lnTo>
                  <a:cubicBezTo>
                    <a:pt x="1727982" y="170748"/>
                    <a:pt x="1716590" y="196895"/>
                    <a:pt x="1716590" y="225777"/>
                  </a:cubicBezTo>
                  <a:cubicBezTo>
                    <a:pt x="1716590" y="283540"/>
                    <a:pt x="1762160" y="330366"/>
                    <a:pt x="1818373" y="330366"/>
                  </a:cubicBezTo>
                  <a:cubicBezTo>
                    <a:pt x="1874585" y="330366"/>
                    <a:pt x="1920155" y="283540"/>
                    <a:pt x="1920155" y="225777"/>
                  </a:cubicBezTo>
                  <a:cubicBezTo>
                    <a:pt x="1920155" y="196895"/>
                    <a:pt x="1908763" y="170748"/>
                    <a:pt x="1890344" y="151821"/>
                  </a:cubicBezTo>
                  <a:lnTo>
                    <a:pt x="1860262" y="130980"/>
                  </a:lnTo>
                  <a:lnTo>
                    <a:pt x="1860262" y="0"/>
                  </a:lnTo>
                  <a:lnTo>
                    <a:pt x="2037176" y="0"/>
                  </a:lnTo>
                  <a:lnTo>
                    <a:pt x="2037176" y="130980"/>
                  </a:lnTo>
                  <a:lnTo>
                    <a:pt x="2007094" y="151821"/>
                  </a:lnTo>
                  <a:cubicBezTo>
                    <a:pt x="1988675" y="170748"/>
                    <a:pt x="1977283" y="196895"/>
                    <a:pt x="1977283" y="225777"/>
                  </a:cubicBezTo>
                  <a:cubicBezTo>
                    <a:pt x="1977283" y="283540"/>
                    <a:pt x="2022853" y="330366"/>
                    <a:pt x="2079066" y="330366"/>
                  </a:cubicBezTo>
                  <a:cubicBezTo>
                    <a:pt x="2135278" y="330366"/>
                    <a:pt x="2180848" y="283540"/>
                    <a:pt x="2180848" y="225777"/>
                  </a:cubicBezTo>
                  <a:cubicBezTo>
                    <a:pt x="2180848" y="196895"/>
                    <a:pt x="2169456" y="170748"/>
                    <a:pt x="2151037" y="151821"/>
                  </a:cubicBezTo>
                  <a:lnTo>
                    <a:pt x="2120955" y="130980"/>
                  </a:lnTo>
                  <a:lnTo>
                    <a:pt x="2120955" y="0"/>
                  </a:lnTo>
                  <a:lnTo>
                    <a:pt x="2297870" y="0"/>
                  </a:lnTo>
                  <a:lnTo>
                    <a:pt x="2297870" y="130980"/>
                  </a:lnTo>
                  <a:lnTo>
                    <a:pt x="2267788" y="151821"/>
                  </a:lnTo>
                  <a:cubicBezTo>
                    <a:pt x="2249369" y="170748"/>
                    <a:pt x="2237977" y="196895"/>
                    <a:pt x="2237977" y="225777"/>
                  </a:cubicBezTo>
                  <a:cubicBezTo>
                    <a:pt x="2237977" y="283540"/>
                    <a:pt x="2283547" y="330366"/>
                    <a:pt x="2339760" y="330366"/>
                  </a:cubicBezTo>
                  <a:cubicBezTo>
                    <a:pt x="2395972" y="330366"/>
                    <a:pt x="2441542" y="283540"/>
                    <a:pt x="2441542" y="225777"/>
                  </a:cubicBezTo>
                  <a:cubicBezTo>
                    <a:pt x="2441542" y="196895"/>
                    <a:pt x="2430150" y="170748"/>
                    <a:pt x="2411731" y="151821"/>
                  </a:cubicBezTo>
                  <a:lnTo>
                    <a:pt x="2381649" y="130980"/>
                  </a:lnTo>
                  <a:lnTo>
                    <a:pt x="2381649" y="0"/>
                  </a:lnTo>
                  <a:lnTo>
                    <a:pt x="2728912" y="0"/>
                  </a:lnTo>
                  <a:lnTo>
                    <a:pt x="2728912" y="3743327"/>
                  </a:lnTo>
                  <a:lnTo>
                    <a:pt x="0" y="374332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panose="00000500000000000000" pitchFamily="2" charset="0"/>
              </a:endParaRPr>
            </a:p>
          </p:txBody>
        </p:sp>
        <p:sp>
          <p:nvSpPr>
            <p:cNvPr id="40" name="Freeform 22">
              <a:extLst>
                <a:ext uri="{FF2B5EF4-FFF2-40B4-BE49-F238E27FC236}">
                  <a16:creationId xmlns:a16="http://schemas.microsoft.com/office/drawing/2014/main" id="{B0C27AC5-9891-F804-6CBF-B5C7F3311015}"/>
                </a:ext>
              </a:extLst>
            </p:cNvPr>
            <p:cNvSpPr/>
            <p:nvPr/>
          </p:nvSpPr>
          <p:spPr>
            <a:xfrm>
              <a:off x="6646221" y="3727344"/>
              <a:ext cx="1467456" cy="594446"/>
            </a:xfrm>
            <a:custGeom>
              <a:avLst/>
              <a:gdLst>
                <a:gd name="connsiteX0" fmla="*/ 0 w 2728912"/>
                <a:gd name="connsiteY0" fmla="*/ 0 h 3743327"/>
                <a:gd name="connsiteX1" fmla="*/ 212325 w 2728912"/>
                <a:gd name="connsiteY1" fmla="*/ 0 h 3743327"/>
                <a:gd name="connsiteX2" fmla="*/ 212325 w 2728912"/>
                <a:gd name="connsiteY2" fmla="*/ 130980 h 3743327"/>
                <a:gd name="connsiteX3" fmla="*/ 182244 w 2728912"/>
                <a:gd name="connsiteY3" fmla="*/ 151821 h 3743327"/>
                <a:gd name="connsiteX4" fmla="*/ 152432 w 2728912"/>
                <a:gd name="connsiteY4" fmla="*/ 225777 h 3743327"/>
                <a:gd name="connsiteX5" fmla="*/ 254215 w 2728912"/>
                <a:gd name="connsiteY5" fmla="*/ 330366 h 3743327"/>
                <a:gd name="connsiteX6" fmla="*/ 355997 w 2728912"/>
                <a:gd name="connsiteY6" fmla="*/ 225777 h 3743327"/>
                <a:gd name="connsiteX7" fmla="*/ 326186 w 2728912"/>
                <a:gd name="connsiteY7" fmla="*/ 151821 h 3743327"/>
                <a:gd name="connsiteX8" fmla="*/ 296104 w 2728912"/>
                <a:gd name="connsiteY8" fmla="*/ 130980 h 3743327"/>
                <a:gd name="connsiteX9" fmla="*/ 296104 w 2728912"/>
                <a:gd name="connsiteY9" fmla="*/ 0 h 3743327"/>
                <a:gd name="connsiteX10" fmla="*/ 473018 w 2728912"/>
                <a:gd name="connsiteY10" fmla="*/ 0 h 3743327"/>
                <a:gd name="connsiteX11" fmla="*/ 473018 w 2728912"/>
                <a:gd name="connsiteY11" fmla="*/ 130980 h 3743327"/>
                <a:gd name="connsiteX12" fmla="*/ 442937 w 2728912"/>
                <a:gd name="connsiteY12" fmla="*/ 151821 h 3743327"/>
                <a:gd name="connsiteX13" fmla="*/ 413125 w 2728912"/>
                <a:gd name="connsiteY13" fmla="*/ 225777 h 3743327"/>
                <a:gd name="connsiteX14" fmla="*/ 514908 w 2728912"/>
                <a:gd name="connsiteY14" fmla="*/ 330366 h 3743327"/>
                <a:gd name="connsiteX15" fmla="*/ 616690 w 2728912"/>
                <a:gd name="connsiteY15" fmla="*/ 225777 h 3743327"/>
                <a:gd name="connsiteX16" fmla="*/ 586879 w 2728912"/>
                <a:gd name="connsiteY16" fmla="*/ 151821 h 3743327"/>
                <a:gd name="connsiteX17" fmla="*/ 556797 w 2728912"/>
                <a:gd name="connsiteY17" fmla="*/ 130980 h 3743327"/>
                <a:gd name="connsiteX18" fmla="*/ 556797 w 2728912"/>
                <a:gd name="connsiteY18" fmla="*/ 0 h 3743327"/>
                <a:gd name="connsiteX19" fmla="*/ 733711 w 2728912"/>
                <a:gd name="connsiteY19" fmla="*/ 0 h 3743327"/>
                <a:gd name="connsiteX20" fmla="*/ 733711 w 2728912"/>
                <a:gd name="connsiteY20" fmla="*/ 130980 h 3743327"/>
                <a:gd name="connsiteX21" fmla="*/ 703629 w 2728912"/>
                <a:gd name="connsiteY21" fmla="*/ 151821 h 3743327"/>
                <a:gd name="connsiteX22" fmla="*/ 673818 w 2728912"/>
                <a:gd name="connsiteY22" fmla="*/ 225777 h 3743327"/>
                <a:gd name="connsiteX23" fmla="*/ 775601 w 2728912"/>
                <a:gd name="connsiteY23" fmla="*/ 330366 h 3743327"/>
                <a:gd name="connsiteX24" fmla="*/ 877383 w 2728912"/>
                <a:gd name="connsiteY24" fmla="*/ 225777 h 3743327"/>
                <a:gd name="connsiteX25" fmla="*/ 847572 w 2728912"/>
                <a:gd name="connsiteY25" fmla="*/ 151821 h 3743327"/>
                <a:gd name="connsiteX26" fmla="*/ 817490 w 2728912"/>
                <a:gd name="connsiteY26" fmla="*/ 130980 h 3743327"/>
                <a:gd name="connsiteX27" fmla="*/ 817490 w 2728912"/>
                <a:gd name="connsiteY27" fmla="*/ 0 h 3743327"/>
                <a:gd name="connsiteX28" fmla="*/ 994404 w 2728912"/>
                <a:gd name="connsiteY28" fmla="*/ 0 h 3743327"/>
                <a:gd name="connsiteX29" fmla="*/ 994404 w 2728912"/>
                <a:gd name="connsiteY29" fmla="*/ 130980 h 3743327"/>
                <a:gd name="connsiteX30" fmla="*/ 964322 w 2728912"/>
                <a:gd name="connsiteY30" fmla="*/ 151821 h 3743327"/>
                <a:gd name="connsiteX31" fmla="*/ 934511 w 2728912"/>
                <a:gd name="connsiteY31" fmla="*/ 225777 h 3743327"/>
                <a:gd name="connsiteX32" fmla="*/ 1036294 w 2728912"/>
                <a:gd name="connsiteY32" fmla="*/ 330366 h 3743327"/>
                <a:gd name="connsiteX33" fmla="*/ 1138076 w 2728912"/>
                <a:gd name="connsiteY33" fmla="*/ 225777 h 3743327"/>
                <a:gd name="connsiteX34" fmla="*/ 1108265 w 2728912"/>
                <a:gd name="connsiteY34" fmla="*/ 151821 h 3743327"/>
                <a:gd name="connsiteX35" fmla="*/ 1078183 w 2728912"/>
                <a:gd name="connsiteY35" fmla="*/ 130980 h 3743327"/>
                <a:gd name="connsiteX36" fmla="*/ 1078183 w 2728912"/>
                <a:gd name="connsiteY36" fmla="*/ 0 h 3743327"/>
                <a:gd name="connsiteX37" fmla="*/ 1255097 w 2728912"/>
                <a:gd name="connsiteY37" fmla="*/ 0 h 3743327"/>
                <a:gd name="connsiteX38" fmla="*/ 1255097 w 2728912"/>
                <a:gd name="connsiteY38" fmla="*/ 130980 h 3743327"/>
                <a:gd name="connsiteX39" fmla="*/ 1225015 w 2728912"/>
                <a:gd name="connsiteY39" fmla="*/ 151821 h 3743327"/>
                <a:gd name="connsiteX40" fmla="*/ 1195204 w 2728912"/>
                <a:gd name="connsiteY40" fmla="*/ 225777 h 3743327"/>
                <a:gd name="connsiteX41" fmla="*/ 1296987 w 2728912"/>
                <a:gd name="connsiteY41" fmla="*/ 330366 h 3743327"/>
                <a:gd name="connsiteX42" fmla="*/ 1398769 w 2728912"/>
                <a:gd name="connsiteY42" fmla="*/ 225777 h 3743327"/>
                <a:gd name="connsiteX43" fmla="*/ 1368958 w 2728912"/>
                <a:gd name="connsiteY43" fmla="*/ 151821 h 3743327"/>
                <a:gd name="connsiteX44" fmla="*/ 1338876 w 2728912"/>
                <a:gd name="connsiteY44" fmla="*/ 130980 h 3743327"/>
                <a:gd name="connsiteX45" fmla="*/ 1338876 w 2728912"/>
                <a:gd name="connsiteY45" fmla="*/ 0 h 3743327"/>
                <a:gd name="connsiteX46" fmla="*/ 1515790 w 2728912"/>
                <a:gd name="connsiteY46" fmla="*/ 0 h 3743327"/>
                <a:gd name="connsiteX47" fmla="*/ 1515790 w 2728912"/>
                <a:gd name="connsiteY47" fmla="*/ 130980 h 3743327"/>
                <a:gd name="connsiteX48" fmla="*/ 1485708 w 2728912"/>
                <a:gd name="connsiteY48" fmla="*/ 151821 h 3743327"/>
                <a:gd name="connsiteX49" fmla="*/ 1455897 w 2728912"/>
                <a:gd name="connsiteY49" fmla="*/ 225777 h 3743327"/>
                <a:gd name="connsiteX50" fmla="*/ 1557680 w 2728912"/>
                <a:gd name="connsiteY50" fmla="*/ 330366 h 3743327"/>
                <a:gd name="connsiteX51" fmla="*/ 1659462 w 2728912"/>
                <a:gd name="connsiteY51" fmla="*/ 225777 h 3743327"/>
                <a:gd name="connsiteX52" fmla="*/ 1629651 w 2728912"/>
                <a:gd name="connsiteY52" fmla="*/ 151821 h 3743327"/>
                <a:gd name="connsiteX53" fmla="*/ 1599569 w 2728912"/>
                <a:gd name="connsiteY53" fmla="*/ 130980 h 3743327"/>
                <a:gd name="connsiteX54" fmla="*/ 1599569 w 2728912"/>
                <a:gd name="connsiteY54" fmla="*/ 0 h 3743327"/>
                <a:gd name="connsiteX55" fmla="*/ 1776483 w 2728912"/>
                <a:gd name="connsiteY55" fmla="*/ 0 h 3743327"/>
                <a:gd name="connsiteX56" fmla="*/ 1776483 w 2728912"/>
                <a:gd name="connsiteY56" fmla="*/ 130980 h 3743327"/>
                <a:gd name="connsiteX57" fmla="*/ 1746401 w 2728912"/>
                <a:gd name="connsiteY57" fmla="*/ 151821 h 3743327"/>
                <a:gd name="connsiteX58" fmla="*/ 1716590 w 2728912"/>
                <a:gd name="connsiteY58" fmla="*/ 225777 h 3743327"/>
                <a:gd name="connsiteX59" fmla="*/ 1818373 w 2728912"/>
                <a:gd name="connsiteY59" fmla="*/ 330366 h 3743327"/>
                <a:gd name="connsiteX60" fmla="*/ 1920155 w 2728912"/>
                <a:gd name="connsiteY60" fmla="*/ 225777 h 3743327"/>
                <a:gd name="connsiteX61" fmla="*/ 1890344 w 2728912"/>
                <a:gd name="connsiteY61" fmla="*/ 151821 h 3743327"/>
                <a:gd name="connsiteX62" fmla="*/ 1860262 w 2728912"/>
                <a:gd name="connsiteY62" fmla="*/ 130980 h 3743327"/>
                <a:gd name="connsiteX63" fmla="*/ 1860262 w 2728912"/>
                <a:gd name="connsiteY63" fmla="*/ 0 h 3743327"/>
                <a:gd name="connsiteX64" fmla="*/ 2037176 w 2728912"/>
                <a:gd name="connsiteY64" fmla="*/ 0 h 3743327"/>
                <a:gd name="connsiteX65" fmla="*/ 2037176 w 2728912"/>
                <a:gd name="connsiteY65" fmla="*/ 130980 h 3743327"/>
                <a:gd name="connsiteX66" fmla="*/ 2007094 w 2728912"/>
                <a:gd name="connsiteY66" fmla="*/ 151821 h 3743327"/>
                <a:gd name="connsiteX67" fmla="*/ 1977283 w 2728912"/>
                <a:gd name="connsiteY67" fmla="*/ 225777 h 3743327"/>
                <a:gd name="connsiteX68" fmla="*/ 2079066 w 2728912"/>
                <a:gd name="connsiteY68" fmla="*/ 330366 h 3743327"/>
                <a:gd name="connsiteX69" fmla="*/ 2180848 w 2728912"/>
                <a:gd name="connsiteY69" fmla="*/ 225777 h 3743327"/>
                <a:gd name="connsiteX70" fmla="*/ 2151037 w 2728912"/>
                <a:gd name="connsiteY70" fmla="*/ 151821 h 3743327"/>
                <a:gd name="connsiteX71" fmla="*/ 2120955 w 2728912"/>
                <a:gd name="connsiteY71" fmla="*/ 130980 h 3743327"/>
                <a:gd name="connsiteX72" fmla="*/ 2120955 w 2728912"/>
                <a:gd name="connsiteY72" fmla="*/ 0 h 3743327"/>
                <a:gd name="connsiteX73" fmla="*/ 2297870 w 2728912"/>
                <a:gd name="connsiteY73" fmla="*/ 0 h 3743327"/>
                <a:gd name="connsiteX74" fmla="*/ 2297870 w 2728912"/>
                <a:gd name="connsiteY74" fmla="*/ 130980 h 3743327"/>
                <a:gd name="connsiteX75" fmla="*/ 2267788 w 2728912"/>
                <a:gd name="connsiteY75" fmla="*/ 151821 h 3743327"/>
                <a:gd name="connsiteX76" fmla="*/ 2237977 w 2728912"/>
                <a:gd name="connsiteY76" fmla="*/ 225777 h 3743327"/>
                <a:gd name="connsiteX77" fmla="*/ 2339760 w 2728912"/>
                <a:gd name="connsiteY77" fmla="*/ 330366 h 3743327"/>
                <a:gd name="connsiteX78" fmla="*/ 2441542 w 2728912"/>
                <a:gd name="connsiteY78" fmla="*/ 225777 h 3743327"/>
                <a:gd name="connsiteX79" fmla="*/ 2411731 w 2728912"/>
                <a:gd name="connsiteY79" fmla="*/ 151821 h 3743327"/>
                <a:gd name="connsiteX80" fmla="*/ 2381649 w 2728912"/>
                <a:gd name="connsiteY80" fmla="*/ 130980 h 3743327"/>
                <a:gd name="connsiteX81" fmla="*/ 2381649 w 2728912"/>
                <a:gd name="connsiteY81" fmla="*/ 0 h 3743327"/>
                <a:gd name="connsiteX82" fmla="*/ 2728912 w 2728912"/>
                <a:gd name="connsiteY82" fmla="*/ 0 h 3743327"/>
                <a:gd name="connsiteX83" fmla="*/ 2728912 w 2728912"/>
                <a:gd name="connsiteY83" fmla="*/ 3743327 h 3743327"/>
                <a:gd name="connsiteX84" fmla="*/ 0 w 2728912"/>
                <a:gd name="connsiteY84" fmla="*/ 3743327 h 374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28912" h="3743327">
                  <a:moveTo>
                    <a:pt x="0" y="0"/>
                  </a:moveTo>
                  <a:lnTo>
                    <a:pt x="212325" y="0"/>
                  </a:lnTo>
                  <a:lnTo>
                    <a:pt x="212325" y="130980"/>
                  </a:lnTo>
                  <a:lnTo>
                    <a:pt x="182244" y="151821"/>
                  </a:lnTo>
                  <a:cubicBezTo>
                    <a:pt x="163825" y="170748"/>
                    <a:pt x="152432" y="196895"/>
                    <a:pt x="152432" y="225777"/>
                  </a:cubicBezTo>
                  <a:cubicBezTo>
                    <a:pt x="152432" y="283540"/>
                    <a:pt x="198002" y="330366"/>
                    <a:pt x="254215" y="330366"/>
                  </a:cubicBezTo>
                  <a:cubicBezTo>
                    <a:pt x="310428" y="330366"/>
                    <a:pt x="355997" y="283540"/>
                    <a:pt x="355997" y="225777"/>
                  </a:cubicBezTo>
                  <a:cubicBezTo>
                    <a:pt x="355997" y="196895"/>
                    <a:pt x="344605" y="170748"/>
                    <a:pt x="326186" y="151821"/>
                  </a:cubicBezTo>
                  <a:lnTo>
                    <a:pt x="296104" y="130980"/>
                  </a:lnTo>
                  <a:lnTo>
                    <a:pt x="296104" y="0"/>
                  </a:lnTo>
                  <a:lnTo>
                    <a:pt x="473018" y="0"/>
                  </a:lnTo>
                  <a:lnTo>
                    <a:pt x="473018" y="130980"/>
                  </a:lnTo>
                  <a:lnTo>
                    <a:pt x="442937" y="151821"/>
                  </a:lnTo>
                  <a:cubicBezTo>
                    <a:pt x="424517" y="170748"/>
                    <a:pt x="413125" y="196895"/>
                    <a:pt x="413125" y="225777"/>
                  </a:cubicBezTo>
                  <a:cubicBezTo>
                    <a:pt x="413125" y="283540"/>
                    <a:pt x="458695" y="330366"/>
                    <a:pt x="514908" y="330366"/>
                  </a:cubicBezTo>
                  <a:cubicBezTo>
                    <a:pt x="571121" y="330366"/>
                    <a:pt x="616690" y="283540"/>
                    <a:pt x="616690" y="225777"/>
                  </a:cubicBezTo>
                  <a:cubicBezTo>
                    <a:pt x="616690" y="196895"/>
                    <a:pt x="605298" y="170748"/>
                    <a:pt x="586879" y="151821"/>
                  </a:cubicBezTo>
                  <a:lnTo>
                    <a:pt x="556797" y="130980"/>
                  </a:lnTo>
                  <a:lnTo>
                    <a:pt x="556797" y="0"/>
                  </a:lnTo>
                  <a:lnTo>
                    <a:pt x="733711" y="0"/>
                  </a:lnTo>
                  <a:lnTo>
                    <a:pt x="733711" y="130980"/>
                  </a:lnTo>
                  <a:lnTo>
                    <a:pt x="703629" y="151821"/>
                  </a:lnTo>
                  <a:cubicBezTo>
                    <a:pt x="685210" y="170748"/>
                    <a:pt x="673818" y="196895"/>
                    <a:pt x="673818" y="225777"/>
                  </a:cubicBezTo>
                  <a:cubicBezTo>
                    <a:pt x="673818" y="283540"/>
                    <a:pt x="719388" y="330366"/>
                    <a:pt x="775601" y="330366"/>
                  </a:cubicBezTo>
                  <a:cubicBezTo>
                    <a:pt x="831813" y="330366"/>
                    <a:pt x="877383" y="283540"/>
                    <a:pt x="877383" y="225777"/>
                  </a:cubicBezTo>
                  <a:cubicBezTo>
                    <a:pt x="877383" y="196895"/>
                    <a:pt x="865991" y="170748"/>
                    <a:pt x="847572" y="151821"/>
                  </a:cubicBezTo>
                  <a:lnTo>
                    <a:pt x="817490" y="130980"/>
                  </a:lnTo>
                  <a:lnTo>
                    <a:pt x="817490" y="0"/>
                  </a:lnTo>
                  <a:lnTo>
                    <a:pt x="994404" y="0"/>
                  </a:lnTo>
                  <a:lnTo>
                    <a:pt x="994404" y="130980"/>
                  </a:lnTo>
                  <a:lnTo>
                    <a:pt x="964322" y="151821"/>
                  </a:lnTo>
                  <a:cubicBezTo>
                    <a:pt x="945903" y="170748"/>
                    <a:pt x="934511" y="196895"/>
                    <a:pt x="934511" y="225777"/>
                  </a:cubicBezTo>
                  <a:cubicBezTo>
                    <a:pt x="934511" y="283540"/>
                    <a:pt x="980081" y="330366"/>
                    <a:pt x="1036294" y="330366"/>
                  </a:cubicBezTo>
                  <a:cubicBezTo>
                    <a:pt x="1092506" y="330366"/>
                    <a:pt x="1138076" y="283540"/>
                    <a:pt x="1138076" y="225777"/>
                  </a:cubicBezTo>
                  <a:cubicBezTo>
                    <a:pt x="1138076" y="196895"/>
                    <a:pt x="1126684" y="170748"/>
                    <a:pt x="1108265" y="151821"/>
                  </a:cubicBezTo>
                  <a:lnTo>
                    <a:pt x="1078183" y="130980"/>
                  </a:lnTo>
                  <a:lnTo>
                    <a:pt x="1078183" y="0"/>
                  </a:lnTo>
                  <a:lnTo>
                    <a:pt x="1255097" y="0"/>
                  </a:lnTo>
                  <a:lnTo>
                    <a:pt x="1255097" y="130980"/>
                  </a:lnTo>
                  <a:lnTo>
                    <a:pt x="1225015" y="151821"/>
                  </a:lnTo>
                  <a:cubicBezTo>
                    <a:pt x="1206596" y="170748"/>
                    <a:pt x="1195204" y="196895"/>
                    <a:pt x="1195204" y="225777"/>
                  </a:cubicBezTo>
                  <a:cubicBezTo>
                    <a:pt x="1195204" y="283540"/>
                    <a:pt x="1240774" y="330366"/>
                    <a:pt x="1296987" y="330366"/>
                  </a:cubicBezTo>
                  <a:cubicBezTo>
                    <a:pt x="1353199" y="330366"/>
                    <a:pt x="1398769" y="283540"/>
                    <a:pt x="1398769" y="225777"/>
                  </a:cubicBezTo>
                  <a:cubicBezTo>
                    <a:pt x="1398769" y="196895"/>
                    <a:pt x="1387377" y="170748"/>
                    <a:pt x="1368958" y="151821"/>
                  </a:cubicBezTo>
                  <a:lnTo>
                    <a:pt x="1338876" y="130980"/>
                  </a:lnTo>
                  <a:lnTo>
                    <a:pt x="1338876" y="0"/>
                  </a:lnTo>
                  <a:lnTo>
                    <a:pt x="1515790" y="0"/>
                  </a:lnTo>
                  <a:lnTo>
                    <a:pt x="1515790" y="130980"/>
                  </a:lnTo>
                  <a:lnTo>
                    <a:pt x="1485708" y="151821"/>
                  </a:lnTo>
                  <a:cubicBezTo>
                    <a:pt x="1467289" y="170748"/>
                    <a:pt x="1455897" y="196895"/>
                    <a:pt x="1455897" y="225777"/>
                  </a:cubicBezTo>
                  <a:cubicBezTo>
                    <a:pt x="1455897" y="283540"/>
                    <a:pt x="1501467" y="330366"/>
                    <a:pt x="1557680" y="330366"/>
                  </a:cubicBezTo>
                  <a:cubicBezTo>
                    <a:pt x="1613892" y="330366"/>
                    <a:pt x="1659462" y="283540"/>
                    <a:pt x="1659462" y="225777"/>
                  </a:cubicBezTo>
                  <a:cubicBezTo>
                    <a:pt x="1659462" y="196895"/>
                    <a:pt x="1648070" y="170748"/>
                    <a:pt x="1629651" y="151821"/>
                  </a:cubicBezTo>
                  <a:lnTo>
                    <a:pt x="1599569" y="130980"/>
                  </a:lnTo>
                  <a:lnTo>
                    <a:pt x="1599569" y="0"/>
                  </a:lnTo>
                  <a:lnTo>
                    <a:pt x="1776483" y="0"/>
                  </a:lnTo>
                  <a:lnTo>
                    <a:pt x="1776483" y="130980"/>
                  </a:lnTo>
                  <a:lnTo>
                    <a:pt x="1746401" y="151821"/>
                  </a:lnTo>
                  <a:cubicBezTo>
                    <a:pt x="1727982" y="170748"/>
                    <a:pt x="1716590" y="196895"/>
                    <a:pt x="1716590" y="225777"/>
                  </a:cubicBezTo>
                  <a:cubicBezTo>
                    <a:pt x="1716590" y="283540"/>
                    <a:pt x="1762160" y="330366"/>
                    <a:pt x="1818373" y="330366"/>
                  </a:cubicBezTo>
                  <a:cubicBezTo>
                    <a:pt x="1874585" y="330366"/>
                    <a:pt x="1920155" y="283540"/>
                    <a:pt x="1920155" y="225777"/>
                  </a:cubicBezTo>
                  <a:cubicBezTo>
                    <a:pt x="1920155" y="196895"/>
                    <a:pt x="1908763" y="170748"/>
                    <a:pt x="1890344" y="151821"/>
                  </a:cubicBezTo>
                  <a:lnTo>
                    <a:pt x="1860262" y="130980"/>
                  </a:lnTo>
                  <a:lnTo>
                    <a:pt x="1860262" y="0"/>
                  </a:lnTo>
                  <a:lnTo>
                    <a:pt x="2037176" y="0"/>
                  </a:lnTo>
                  <a:lnTo>
                    <a:pt x="2037176" y="130980"/>
                  </a:lnTo>
                  <a:lnTo>
                    <a:pt x="2007094" y="151821"/>
                  </a:lnTo>
                  <a:cubicBezTo>
                    <a:pt x="1988675" y="170748"/>
                    <a:pt x="1977283" y="196895"/>
                    <a:pt x="1977283" y="225777"/>
                  </a:cubicBezTo>
                  <a:cubicBezTo>
                    <a:pt x="1977283" y="283540"/>
                    <a:pt x="2022853" y="330366"/>
                    <a:pt x="2079066" y="330366"/>
                  </a:cubicBezTo>
                  <a:cubicBezTo>
                    <a:pt x="2135278" y="330366"/>
                    <a:pt x="2180848" y="283540"/>
                    <a:pt x="2180848" y="225777"/>
                  </a:cubicBezTo>
                  <a:cubicBezTo>
                    <a:pt x="2180848" y="196895"/>
                    <a:pt x="2169456" y="170748"/>
                    <a:pt x="2151037" y="151821"/>
                  </a:cubicBezTo>
                  <a:lnTo>
                    <a:pt x="2120955" y="130980"/>
                  </a:lnTo>
                  <a:lnTo>
                    <a:pt x="2120955" y="0"/>
                  </a:lnTo>
                  <a:lnTo>
                    <a:pt x="2297870" y="0"/>
                  </a:lnTo>
                  <a:lnTo>
                    <a:pt x="2297870" y="130980"/>
                  </a:lnTo>
                  <a:lnTo>
                    <a:pt x="2267788" y="151821"/>
                  </a:lnTo>
                  <a:cubicBezTo>
                    <a:pt x="2249369" y="170748"/>
                    <a:pt x="2237977" y="196895"/>
                    <a:pt x="2237977" y="225777"/>
                  </a:cubicBezTo>
                  <a:cubicBezTo>
                    <a:pt x="2237977" y="283540"/>
                    <a:pt x="2283547" y="330366"/>
                    <a:pt x="2339760" y="330366"/>
                  </a:cubicBezTo>
                  <a:cubicBezTo>
                    <a:pt x="2395972" y="330366"/>
                    <a:pt x="2441542" y="283540"/>
                    <a:pt x="2441542" y="225777"/>
                  </a:cubicBezTo>
                  <a:cubicBezTo>
                    <a:pt x="2441542" y="196895"/>
                    <a:pt x="2430150" y="170748"/>
                    <a:pt x="2411731" y="151821"/>
                  </a:cubicBezTo>
                  <a:lnTo>
                    <a:pt x="2381649" y="130980"/>
                  </a:lnTo>
                  <a:lnTo>
                    <a:pt x="2381649" y="0"/>
                  </a:lnTo>
                  <a:lnTo>
                    <a:pt x="2728912" y="0"/>
                  </a:lnTo>
                  <a:lnTo>
                    <a:pt x="2728912" y="3743327"/>
                  </a:lnTo>
                  <a:lnTo>
                    <a:pt x="0" y="374332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panose="00000500000000000000" pitchFamily="2" charset="0"/>
              </a:endParaRPr>
            </a:p>
          </p:txBody>
        </p:sp>
        <p:sp>
          <p:nvSpPr>
            <p:cNvPr id="47" name="TextBox 46">
              <a:extLst>
                <a:ext uri="{FF2B5EF4-FFF2-40B4-BE49-F238E27FC236}">
                  <a16:creationId xmlns:a16="http://schemas.microsoft.com/office/drawing/2014/main" id="{46707362-D27D-4C51-0295-0AAE8A3DADA9}"/>
                </a:ext>
              </a:extLst>
            </p:cNvPr>
            <p:cNvSpPr txBox="1"/>
            <p:nvPr/>
          </p:nvSpPr>
          <p:spPr>
            <a:xfrm>
              <a:off x="10232215" y="4463405"/>
              <a:ext cx="1562352" cy="1754326"/>
            </a:xfrm>
            <a:prstGeom prst="rect">
              <a:avLst/>
            </a:prstGeom>
            <a:noFill/>
          </p:spPr>
          <p:txBody>
            <a:bodyPr wrap="square">
              <a:spAutoFit/>
            </a:bodyPr>
            <a:lstStyle/>
            <a:p>
              <a:r>
                <a:rPr lang="mn-MN" sz="1200" dirty="0">
                  <a:solidFill>
                    <a:schemeClr val="bg1"/>
                  </a:solidFill>
                  <a:latin typeface="Montserrat" panose="00000500000000000000" pitchFamily="2" charset="0"/>
                  <a:cs typeface="Arial" panose="020B0604020202020204" pitchFamily="34" charset="0"/>
                </a:rPr>
                <a:t>Техник, эдийн засгийн үндэслэл, зураг төсөл боловсруулах  шаардлагатай төсөл, арга  хэмжээний хэрэгжилт</a:t>
              </a:r>
              <a:endParaRPr lang="en-US" sz="1200" dirty="0">
                <a:solidFill>
                  <a:schemeClr val="bg1"/>
                </a:solidFill>
                <a:latin typeface="Montserrat" panose="000005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BC9B9E86-9E5D-E319-F69C-B2013C176C75}"/>
                </a:ext>
              </a:extLst>
            </p:cNvPr>
            <p:cNvSpPr txBox="1"/>
            <p:nvPr/>
          </p:nvSpPr>
          <p:spPr>
            <a:xfrm>
              <a:off x="4884676" y="4463405"/>
              <a:ext cx="1377802" cy="1015663"/>
            </a:xfrm>
            <a:prstGeom prst="rect">
              <a:avLst/>
            </a:prstGeom>
            <a:noFill/>
          </p:spPr>
          <p:txBody>
            <a:bodyPr wrap="square">
              <a:spAutoFit/>
            </a:bodyPr>
            <a:lstStyle/>
            <a:p>
              <a:r>
                <a:rPr lang="mn-MN" sz="1200" kern="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Монгол Улсын хөрөнгө оруулалтын хөтөлбөрийн биелэлт</a:t>
              </a:r>
              <a:endParaRPr lang="en-US" sz="1200" dirty="0">
                <a:solidFill>
                  <a:schemeClr val="bg1"/>
                </a:solidFill>
                <a:latin typeface="Montserrat" panose="000005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B0F3C5D6-0DBE-E5C6-3747-9D7AF7585886}"/>
                </a:ext>
              </a:extLst>
            </p:cNvPr>
            <p:cNvSpPr txBox="1"/>
            <p:nvPr/>
          </p:nvSpPr>
          <p:spPr>
            <a:xfrm>
              <a:off x="8442307" y="4447216"/>
              <a:ext cx="1517516" cy="1384995"/>
            </a:xfrm>
            <a:prstGeom prst="rect">
              <a:avLst/>
            </a:prstGeom>
            <a:noFill/>
          </p:spPr>
          <p:txBody>
            <a:bodyPr wrap="square">
              <a:spAutoFit/>
            </a:bodyPr>
            <a:lstStyle/>
            <a:p>
              <a:r>
                <a:rPr lang="mn-MN" sz="1200" kern="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Санхүүжилтийн эх үүсвэрийг шийдвэрлэх шаардлагатай төсөл, арга хэмжээний хэрэгжилт</a:t>
              </a:r>
              <a:endParaRPr lang="en-US" sz="1200" dirty="0">
                <a:solidFill>
                  <a:schemeClr val="bg1"/>
                </a:solidFill>
                <a:latin typeface="Montserrat" panose="00000500000000000000" pitchFamily="2" charset="0"/>
                <a:cs typeface="Arial" panose="020B0604020202020204" pitchFamily="34" charset="0"/>
              </a:endParaRPr>
            </a:p>
          </p:txBody>
        </p:sp>
        <p:sp>
          <p:nvSpPr>
            <p:cNvPr id="53" name="Freeform 22">
              <a:extLst>
                <a:ext uri="{FF2B5EF4-FFF2-40B4-BE49-F238E27FC236}">
                  <a16:creationId xmlns:a16="http://schemas.microsoft.com/office/drawing/2014/main" id="{CF09A049-F5D9-16D0-0E25-3A35988851A5}"/>
                </a:ext>
              </a:extLst>
            </p:cNvPr>
            <p:cNvSpPr/>
            <p:nvPr/>
          </p:nvSpPr>
          <p:spPr>
            <a:xfrm>
              <a:off x="8395825" y="3719100"/>
              <a:ext cx="1467456" cy="594446"/>
            </a:xfrm>
            <a:custGeom>
              <a:avLst/>
              <a:gdLst>
                <a:gd name="connsiteX0" fmla="*/ 0 w 2728912"/>
                <a:gd name="connsiteY0" fmla="*/ 0 h 3743327"/>
                <a:gd name="connsiteX1" fmla="*/ 212325 w 2728912"/>
                <a:gd name="connsiteY1" fmla="*/ 0 h 3743327"/>
                <a:gd name="connsiteX2" fmla="*/ 212325 w 2728912"/>
                <a:gd name="connsiteY2" fmla="*/ 130980 h 3743327"/>
                <a:gd name="connsiteX3" fmla="*/ 182244 w 2728912"/>
                <a:gd name="connsiteY3" fmla="*/ 151821 h 3743327"/>
                <a:gd name="connsiteX4" fmla="*/ 152432 w 2728912"/>
                <a:gd name="connsiteY4" fmla="*/ 225777 h 3743327"/>
                <a:gd name="connsiteX5" fmla="*/ 254215 w 2728912"/>
                <a:gd name="connsiteY5" fmla="*/ 330366 h 3743327"/>
                <a:gd name="connsiteX6" fmla="*/ 355997 w 2728912"/>
                <a:gd name="connsiteY6" fmla="*/ 225777 h 3743327"/>
                <a:gd name="connsiteX7" fmla="*/ 326186 w 2728912"/>
                <a:gd name="connsiteY7" fmla="*/ 151821 h 3743327"/>
                <a:gd name="connsiteX8" fmla="*/ 296104 w 2728912"/>
                <a:gd name="connsiteY8" fmla="*/ 130980 h 3743327"/>
                <a:gd name="connsiteX9" fmla="*/ 296104 w 2728912"/>
                <a:gd name="connsiteY9" fmla="*/ 0 h 3743327"/>
                <a:gd name="connsiteX10" fmla="*/ 473018 w 2728912"/>
                <a:gd name="connsiteY10" fmla="*/ 0 h 3743327"/>
                <a:gd name="connsiteX11" fmla="*/ 473018 w 2728912"/>
                <a:gd name="connsiteY11" fmla="*/ 130980 h 3743327"/>
                <a:gd name="connsiteX12" fmla="*/ 442937 w 2728912"/>
                <a:gd name="connsiteY12" fmla="*/ 151821 h 3743327"/>
                <a:gd name="connsiteX13" fmla="*/ 413125 w 2728912"/>
                <a:gd name="connsiteY13" fmla="*/ 225777 h 3743327"/>
                <a:gd name="connsiteX14" fmla="*/ 514908 w 2728912"/>
                <a:gd name="connsiteY14" fmla="*/ 330366 h 3743327"/>
                <a:gd name="connsiteX15" fmla="*/ 616690 w 2728912"/>
                <a:gd name="connsiteY15" fmla="*/ 225777 h 3743327"/>
                <a:gd name="connsiteX16" fmla="*/ 586879 w 2728912"/>
                <a:gd name="connsiteY16" fmla="*/ 151821 h 3743327"/>
                <a:gd name="connsiteX17" fmla="*/ 556797 w 2728912"/>
                <a:gd name="connsiteY17" fmla="*/ 130980 h 3743327"/>
                <a:gd name="connsiteX18" fmla="*/ 556797 w 2728912"/>
                <a:gd name="connsiteY18" fmla="*/ 0 h 3743327"/>
                <a:gd name="connsiteX19" fmla="*/ 733711 w 2728912"/>
                <a:gd name="connsiteY19" fmla="*/ 0 h 3743327"/>
                <a:gd name="connsiteX20" fmla="*/ 733711 w 2728912"/>
                <a:gd name="connsiteY20" fmla="*/ 130980 h 3743327"/>
                <a:gd name="connsiteX21" fmla="*/ 703629 w 2728912"/>
                <a:gd name="connsiteY21" fmla="*/ 151821 h 3743327"/>
                <a:gd name="connsiteX22" fmla="*/ 673818 w 2728912"/>
                <a:gd name="connsiteY22" fmla="*/ 225777 h 3743327"/>
                <a:gd name="connsiteX23" fmla="*/ 775601 w 2728912"/>
                <a:gd name="connsiteY23" fmla="*/ 330366 h 3743327"/>
                <a:gd name="connsiteX24" fmla="*/ 877383 w 2728912"/>
                <a:gd name="connsiteY24" fmla="*/ 225777 h 3743327"/>
                <a:gd name="connsiteX25" fmla="*/ 847572 w 2728912"/>
                <a:gd name="connsiteY25" fmla="*/ 151821 h 3743327"/>
                <a:gd name="connsiteX26" fmla="*/ 817490 w 2728912"/>
                <a:gd name="connsiteY26" fmla="*/ 130980 h 3743327"/>
                <a:gd name="connsiteX27" fmla="*/ 817490 w 2728912"/>
                <a:gd name="connsiteY27" fmla="*/ 0 h 3743327"/>
                <a:gd name="connsiteX28" fmla="*/ 994404 w 2728912"/>
                <a:gd name="connsiteY28" fmla="*/ 0 h 3743327"/>
                <a:gd name="connsiteX29" fmla="*/ 994404 w 2728912"/>
                <a:gd name="connsiteY29" fmla="*/ 130980 h 3743327"/>
                <a:gd name="connsiteX30" fmla="*/ 964322 w 2728912"/>
                <a:gd name="connsiteY30" fmla="*/ 151821 h 3743327"/>
                <a:gd name="connsiteX31" fmla="*/ 934511 w 2728912"/>
                <a:gd name="connsiteY31" fmla="*/ 225777 h 3743327"/>
                <a:gd name="connsiteX32" fmla="*/ 1036294 w 2728912"/>
                <a:gd name="connsiteY32" fmla="*/ 330366 h 3743327"/>
                <a:gd name="connsiteX33" fmla="*/ 1138076 w 2728912"/>
                <a:gd name="connsiteY33" fmla="*/ 225777 h 3743327"/>
                <a:gd name="connsiteX34" fmla="*/ 1108265 w 2728912"/>
                <a:gd name="connsiteY34" fmla="*/ 151821 h 3743327"/>
                <a:gd name="connsiteX35" fmla="*/ 1078183 w 2728912"/>
                <a:gd name="connsiteY35" fmla="*/ 130980 h 3743327"/>
                <a:gd name="connsiteX36" fmla="*/ 1078183 w 2728912"/>
                <a:gd name="connsiteY36" fmla="*/ 0 h 3743327"/>
                <a:gd name="connsiteX37" fmla="*/ 1255097 w 2728912"/>
                <a:gd name="connsiteY37" fmla="*/ 0 h 3743327"/>
                <a:gd name="connsiteX38" fmla="*/ 1255097 w 2728912"/>
                <a:gd name="connsiteY38" fmla="*/ 130980 h 3743327"/>
                <a:gd name="connsiteX39" fmla="*/ 1225015 w 2728912"/>
                <a:gd name="connsiteY39" fmla="*/ 151821 h 3743327"/>
                <a:gd name="connsiteX40" fmla="*/ 1195204 w 2728912"/>
                <a:gd name="connsiteY40" fmla="*/ 225777 h 3743327"/>
                <a:gd name="connsiteX41" fmla="*/ 1296987 w 2728912"/>
                <a:gd name="connsiteY41" fmla="*/ 330366 h 3743327"/>
                <a:gd name="connsiteX42" fmla="*/ 1398769 w 2728912"/>
                <a:gd name="connsiteY42" fmla="*/ 225777 h 3743327"/>
                <a:gd name="connsiteX43" fmla="*/ 1368958 w 2728912"/>
                <a:gd name="connsiteY43" fmla="*/ 151821 h 3743327"/>
                <a:gd name="connsiteX44" fmla="*/ 1338876 w 2728912"/>
                <a:gd name="connsiteY44" fmla="*/ 130980 h 3743327"/>
                <a:gd name="connsiteX45" fmla="*/ 1338876 w 2728912"/>
                <a:gd name="connsiteY45" fmla="*/ 0 h 3743327"/>
                <a:gd name="connsiteX46" fmla="*/ 1515790 w 2728912"/>
                <a:gd name="connsiteY46" fmla="*/ 0 h 3743327"/>
                <a:gd name="connsiteX47" fmla="*/ 1515790 w 2728912"/>
                <a:gd name="connsiteY47" fmla="*/ 130980 h 3743327"/>
                <a:gd name="connsiteX48" fmla="*/ 1485708 w 2728912"/>
                <a:gd name="connsiteY48" fmla="*/ 151821 h 3743327"/>
                <a:gd name="connsiteX49" fmla="*/ 1455897 w 2728912"/>
                <a:gd name="connsiteY49" fmla="*/ 225777 h 3743327"/>
                <a:gd name="connsiteX50" fmla="*/ 1557680 w 2728912"/>
                <a:gd name="connsiteY50" fmla="*/ 330366 h 3743327"/>
                <a:gd name="connsiteX51" fmla="*/ 1659462 w 2728912"/>
                <a:gd name="connsiteY51" fmla="*/ 225777 h 3743327"/>
                <a:gd name="connsiteX52" fmla="*/ 1629651 w 2728912"/>
                <a:gd name="connsiteY52" fmla="*/ 151821 h 3743327"/>
                <a:gd name="connsiteX53" fmla="*/ 1599569 w 2728912"/>
                <a:gd name="connsiteY53" fmla="*/ 130980 h 3743327"/>
                <a:gd name="connsiteX54" fmla="*/ 1599569 w 2728912"/>
                <a:gd name="connsiteY54" fmla="*/ 0 h 3743327"/>
                <a:gd name="connsiteX55" fmla="*/ 1776483 w 2728912"/>
                <a:gd name="connsiteY55" fmla="*/ 0 h 3743327"/>
                <a:gd name="connsiteX56" fmla="*/ 1776483 w 2728912"/>
                <a:gd name="connsiteY56" fmla="*/ 130980 h 3743327"/>
                <a:gd name="connsiteX57" fmla="*/ 1746401 w 2728912"/>
                <a:gd name="connsiteY57" fmla="*/ 151821 h 3743327"/>
                <a:gd name="connsiteX58" fmla="*/ 1716590 w 2728912"/>
                <a:gd name="connsiteY58" fmla="*/ 225777 h 3743327"/>
                <a:gd name="connsiteX59" fmla="*/ 1818373 w 2728912"/>
                <a:gd name="connsiteY59" fmla="*/ 330366 h 3743327"/>
                <a:gd name="connsiteX60" fmla="*/ 1920155 w 2728912"/>
                <a:gd name="connsiteY60" fmla="*/ 225777 h 3743327"/>
                <a:gd name="connsiteX61" fmla="*/ 1890344 w 2728912"/>
                <a:gd name="connsiteY61" fmla="*/ 151821 h 3743327"/>
                <a:gd name="connsiteX62" fmla="*/ 1860262 w 2728912"/>
                <a:gd name="connsiteY62" fmla="*/ 130980 h 3743327"/>
                <a:gd name="connsiteX63" fmla="*/ 1860262 w 2728912"/>
                <a:gd name="connsiteY63" fmla="*/ 0 h 3743327"/>
                <a:gd name="connsiteX64" fmla="*/ 2037176 w 2728912"/>
                <a:gd name="connsiteY64" fmla="*/ 0 h 3743327"/>
                <a:gd name="connsiteX65" fmla="*/ 2037176 w 2728912"/>
                <a:gd name="connsiteY65" fmla="*/ 130980 h 3743327"/>
                <a:gd name="connsiteX66" fmla="*/ 2007094 w 2728912"/>
                <a:gd name="connsiteY66" fmla="*/ 151821 h 3743327"/>
                <a:gd name="connsiteX67" fmla="*/ 1977283 w 2728912"/>
                <a:gd name="connsiteY67" fmla="*/ 225777 h 3743327"/>
                <a:gd name="connsiteX68" fmla="*/ 2079066 w 2728912"/>
                <a:gd name="connsiteY68" fmla="*/ 330366 h 3743327"/>
                <a:gd name="connsiteX69" fmla="*/ 2180848 w 2728912"/>
                <a:gd name="connsiteY69" fmla="*/ 225777 h 3743327"/>
                <a:gd name="connsiteX70" fmla="*/ 2151037 w 2728912"/>
                <a:gd name="connsiteY70" fmla="*/ 151821 h 3743327"/>
                <a:gd name="connsiteX71" fmla="*/ 2120955 w 2728912"/>
                <a:gd name="connsiteY71" fmla="*/ 130980 h 3743327"/>
                <a:gd name="connsiteX72" fmla="*/ 2120955 w 2728912"/>
                <a:gd name="connsiteY72" fmla="*/ 0 h 3743327"/>
                <a:gd name="connsiteX73" fmla="*/ 2297870 w 2728912"/>
                <a:gd name="connsiteY73" fmla="*/ 0 h 3743327"/>
                <a:gd name="connsiteX74" fmla="*/ 2297870 w 2728912"/>
                <a:gd name="connsiteY74" fmla="*/ 130980 h 3743327"/>
                <a:gd name="connsiteX75" fmla="*/ 2267788 w 2728912"/>
                <a:gd name="connsiteY75" fmla="*/ 151821 h 3743327"/>
                <a:gd name="connsiteX76" fmla="*/ 2237977 w 2728912"/>
                <a:gd name="connsiteY76" fmla="*/ 225777 h 3743327"/>
                <a:gd name="connsiteX77" fmla="*/ 2339760 w 2728912"/>
                <a:gd name="connsiteY77" fmla="*/ 330366 h 3743327"/>
                <a:gd name="connsiteX78" fmla="*/ 2441542 w 2728912"/>
                <a:gd name="connsiteY78" fmla="*/ 225777 h 3743327"/>
                <a:gd name="connsiteX79" fmla="*/ 2411731 w 2728912"/>
                <a:gd name="connsiteY79" fmla="*/ 151821 h 3743327"/>
                <a:gd name="connsiteX80" fmla="*/ 2381649 w 2728912"/>
                <a:gd name="connsiteY80" fmla="*/ 130980 h 3743327"/>
                <a:gd name="connsiteX81" fmla="*/ 2381649 w 2728912"/>
                <a:gd name="connsiteY81" fmla="*/ 0 h 3743327"/>
                <a:gd name="connsiteX82" fmla="*/ 2728912 w 2728912"/>
                <a:gd name="connsiteY82" fmla="*/ 0 h 3743327"/>
                <a:gd name="connsiteX83" fmla="*/ 2728912 w 2728912"/>
                <a:gd name="connsiteY83" fmla="*/ 3743327 h 3743327"/>
                <a:gd name="connsiteX84" fmla="*/ 0 w 2728912"/>
                <a:gd name="connsiteY84" fmla="*/ 3743327 h 374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28912" h="3743327">
                  <a:moveTo>
                    <a:pt x="0" y="0"/>
                  </a:moveTo>
                  <a:lnTo>
                    <a:pt x="212325" y="0"/>
                  </a:lnTo>
                  <a:lnTo>
                    <a:pt x="212325" y="130980"/>
                  </a:lnTo>
                  <a:lnTo>
                    <a:pt x="182244" y="151821"/>
                  </a:lnTo>
                  <a:cubicBezTo>
                    <a:pt x="163825" y="170748"/>
                    <a:pt x="152432" y="196895"/>
                    <a:pt x="152432" y="225777"/>
                  </a:cubicBezTo>
                  <a:cubicBezTo>
                    <a:pt x="152432" y="283540"/>
                    <a:pt x="198002" y="330366"/>
                    <a:pt x="254215" y="330366"/>
                  </a:cubicBezTo>
                  <a:cubicBezTo>
                    <a:pt x="310428" y="330366"/>
                    <a:pt x="355997" y="283540"/>
                    <a:pt x="355997" y="225777"/>
                  </a:cubicBezTo>
                  <a:cubicBezTo>
                    <a:pt x="355997" y="196895"/>
                    <a:pt x="344605" y="170748"/>
                    <a:pt x="326186" y="151821"/>
                  </a:cubicBezTo>
                  <a:lnTo>
                    <a:pt x="296104" y="130980"/>
                  </a:lnTo>
                  <a:lnTo>
                    <a:pt x="296104" y="0"/>
                  </a:lnTo>
                  <a:lnTo>
                    <a:pt x="473018" y="0"/>
                  </a:lnTo>
                  <a:lnTo>
                    <a:pt x="473018" y="130980"/>
                  </a:lnTo>
                  <a:lnTo>
                    <a:pt x="442937" y="151821"/>
                  </a:lnTo>
                  <a:cubicBezTo>
                    <a:pt x="424517" y="170748"/>
                    <a:pt x="413125" y="196895"/>
                    <a:pt x="413125" y="225777"/>
                  </a:cubicBezTo>
                  <a:cubicBezTo>
                    <a:pt x="413125" y="283540"/>
                    <a:pt x="458695" y="330366"/>
                    <a:pt x="514908" y="330366"/>
                  </a:cubicBezTo>
                  <a:cubicBezTo>
                    <a:pt x="571121" y="330366"/>
                    <a:pt x="616690" y="283540"/>
                    <a:pt x="616690" y="225777"/>
                  </a:cubicBezTo>
                  <a:cubicBezTo>
                    <a:pt x="616690" y="196895"/>
                    <a:pt x="605298" y="170748"/>
                    <a:pt x="586879" y="151821"/>
                  </a:cubicBezTo>
                  <a:lnTo>
                    <a:pt x="556797" y="130980"/>
                  </a:lnTo>
                  <a:lnTo>
                    <a:pt x="556797" y="0"/>
                  </a:lnTo>
                  <a:lnTo>
                    <a:pt x="733711" y="0"/>
                  </a:lnTo>
                  <a:lnTo>
                    <a:pt x="733711" y="130980"/>
                  </a:lnTo>
                  <a:lnTo>
                    <a:pt x="703629" y="151821"/>
                  </a:lnTo>
                  <a:cubicBezTo>
                    <a:pt x="685210" y="170748"/>
                    <a:pt x="673818" y="196895"/>
                    <a:pt x="673818" y="225777"/>
                  </a:cubicBezTo>
                  <a:cubicBezTo>
                    <a:pt x="673818" y="283540"/>
                    <a:pt x="719388" y="330366"/>
                    <a:pt x="775601" y="330366"/>
                  </a:cubicBezTo>
                  <a:cubicBezTo>
                    <a:pt x="831813" y="330366"/>
                    <a:pt x="877383" y="283540"/>
                    <a:pt x="877383" y="225777"/>
                  </a:cubicBezTo>
                  <a:cubicBezTo>
                    <a:pt x="877383" y="196895"/>
                    <a:pt x="865991" y="170748"/>
                    <a:pt x="847572" y="151821"/>
                  </a:cubicBezTo>
                  <a:lnTo>
                    <a:pt x="817490" y="130980"/>
                  </a:lnTo>
                  <a:lnTo>
                    <a:pt x="817490" y="0"/>
                  </a:lnTo>
                  <a:lnTo>
                    <a:pt x="994404" y="0"/>
                  </a:lnTo>
                  <a:lnTo>
                    <a:pt x="994404" y="130980"/>
                  </a:lnTo>
                  <a:lnTo>
                    <a:pt x="964322" y="151821"/>
                  </a:lnTo>
                  <a:cubicBezTo>
                    <a:pt x="945903" y="170748"/>
                    <a:pt x="934511" y="196895"/>
                    <a:pt x="934511" y="225777"/>
                  </a:cubicBezTo>
                  <a:cubicBezTo>
                    <a:pt x="934511" y="283540"/>
                    <a:pt x="980081" y="330366"/>
                    <a:pt x="1036294" y="330366"/>
                  </a:cubicBezTo>
                  <a:cubicBezTo>
                    <a:pt x="1092506" y="330366"/>
                    <a:pt x="1138076" y="283540"/>
                    <a:pt x="1138076" y="225777"/>
                  </a:cubicBezTo>
                  <a:cubicBezTo>
                    <a:pt x="1138076" y="196895"/>
                    <a:pt x="1126684" y="170748"/>
                    <a:pt x="1108265" y="151821"/>
                  </a:cubicBezTo>
                  <a:lnTo>
                    <a:pt x="1078183" y="130980"/>
                  </a:lnTo>
                  <a:lnTo>
                    <a:pt x="1078183" y="0"/>
                  </a:lnTo>
                  <a:lnTo>
                    <a:pt x="1255097" y="0"/>
                  </a:lnTo>
                  <a:lnTo>
                    <a:pt x="1255097" y="130980"/>
                  </a:lnTo>
                  <a:lnTo>
                    <a:pt x="1225015" y="151821"/>
                  </a:lnTo>
                  <a:cubicBezTo>
                    <a:pt x="1206596" y="170748"/>
                    <a:pt x="1195204" y="196895"/>
                    <a:pt x="1195204" y="225777"/>
                  </a:cubicBezTo>
                  <a:cubicBezTo>
                    <a:pt x="1195204" y="283540"/>
                    <a:pt x="1240774" y="330366"/>
                    <a:pt x="1296987" y="330366"/>
                  </a:cubicBezTo>
                  <a:cubicBezTo>
                    <a:pt x="1353199" y="330366"/>
                    <a:pt x="1398769" y="283540"/>
                    <a:pt x="1398769" y="225777"/>
                  </a:cubicBezTo>
                  <a:cubicBezTo>
                    <a:pt x="1398769" y="196895"/>
                    <a:pt x="1387377" y="170748"/>
                    <a:pt x="1368958" y="151821"/>
                  </a:cubicBezTo>
                  <a:lnTo>
                    <a:pt x="1338876" y="130980"/>
                  </a:lnTo>
                  <a:lnTo>
                    <a:pt x="1338876" y="0"/>
                  </a:lnTo>
                  <a:lnTo>
                    <a:pt x="1515790" y="0"/>
                  </a:lnTo>
                  <a:lnTo>
                    <a:pt x="1515790" y="130980"/>
                  </a:lnTo>
                  <a:lnTo>
                    <a:pt x="1485708" y="151821"/>
                  </a:lnTo>
                  <a:cubicBezTo>
                    <a:pt x="1467289" y="170748"/>
                    <a:pt x="1455897" y="196895"/>
                    <a:pt x="1455897" y="225777"/>
                  </a:cubicBezTo>
                  <a:cubicBezTo>
                    <a:pt x="1455897" y="283540"/>
                    <a:pt x="1501467" y="330366"/>
                    <a:pt x="1557680" y="330366"/>
                  </a:cubicBezTo>
                  <a:cubicBezTo>
                    <a:pt x="1613892" y="330366"/>
                    <a:pt x="1659462" y="283540"/>
                    <a:pt x="1659462" y="225777"/>
                  </a:cubicBezTo>
                  <a:cubicBezTo>
                    <a:pt x="1659462" y="196895"/>
                    <a:pt x="1648070" y="170748"/>
                    <a:pt x="1629651" y="151821"/>
                  </a:cubicBezTo>
                  <a:lnTo>
                    <a:pt x="1599569" y="130980"/>
                  </a:lnTo>
                  <a:lnTo>
                    <a:pt x="1599569" y="0"/>
                  </a:lnTo>
                  <a:lnTo>
                    <a:pt x="1776483" y="0"/>
                  </a:lnTo>
                  <a:lnTo>
                    <a:pt x="1776483" y="130980"/>
                  </a:lnTo>
                  <a:lnTo>
                    <a:pt x="1746401" y="151821"/>
                  </a:lnTo>
                  <a:cubicBezTo>
                    <a:pt x="1727982" y="170748"/>
                    <a:pt x="1716590" y="196895"/>
                    <a:pt x="1716590" y="225777"/>
                  </a:cubicBezTo>
                  <a:cubicBezTo>
                    <a:pt x="1716590" y="283540"/>
                    <a:pt x="1762160" y="330366"/>
                    <a:pt x="1818373" y="330366"/>
                  </a:cubicBezTo>
                  <a:cubicBezTo>
                    <a:pt x="1874585" y="330366"/>
                    <a:pt x="1920155" y="283540"/>
                    <a:pt x="1920155" y="225777"/>
                  </a:cubicBezTo>
                  <a:cubicBezTo>
                    <a:pt x="1920155" y="196895"/>
                    <a:pt x="1908763" y="170748"/>
                    <a:pt x="1890344" y="151821"/>
                  </a:cubicBezTo>
                  <a:lnTo>
                    <a:pt x="1860262" y="130980"/>
                  </a:lnTo>
                  <a:lnTo>
                    <a:pt x="1860262" y="0"/>
                  </a:lnTo>
                  <a:lnTo>
                    <a:pt x="2037176" y="0"/>
                  </a:lnTo>
                  <a:lnTo>
                    <a:pt x="2037176" y="130980"/>
                  </a:lnTo>
                  <a:lnTo>
                    <a:pt x="2007094" y="151821"/>
                  </a:lnTo>
                  <a:cubicBezTo>
                    <a:pt x="1988675" y="170748"/>
                    <a:pt x="1977283" y="196895"/>
                    <a:pt x="1977283" y="225777"/>
                  </a:cubicBezTo>
                  <a:cubicBezTo>
                    <a:pt x="1977283" y="283540"/>
                    <a:pt x="2022853" y="330366"/>
                    <a:pt x="2079066" y="330366"/>
                  </a:cubicBezTo>
                  <a:cubicBezTo>
                    <a:pt x="2135278" y="330366"/>
                    <a:pt x="2180848" y="283540"/>
                    <a:pt x="2180848" y="225777"/>
                  </a:cubicBezTo>
                  <a:cubicBezTo>
                    <a:pt x="2180848" y="196895"/>
                    <a:pt x="2169456" y="170748"/>
                    <a:pt x="2151037" y="151821"/>
                  </a:cubicBezTo>
                  <a:lnTo>
                    <a:pt x="2120955" y="130980"/>
                  </a:lnTo>
                  <a:lnTo>
                    <a:pt x="2120955" y="0"/>
                  </a:lnTo>
                  <a:lnTo>
                    <a:pt x="2297870" y="0"/>
                  </a:lnTo>
                  <a:lnTo>
                    <a:pt x="2297870" y="130980"/>
                  </a:lnTo>
                  <a:lnTo>
                    <a:pt x="2267788" y="151821"/>
                  </a:lnTo>
                  <a:cubicBezTo>
                    <a:pt x="2249369" y="170748"/>
                    <a:pt x="2237977" y="196895"/>
                    <a:pt x="2237977" y="225777"/>
                  </a:cubicBezTo>
                  <a:cubicBezTo>
                    <a:pt x="2237977" y="283540"/>
                    <a:pt x="2283547" y="330366"/>
                    <a:pt x="2339760" y="330366"/>
                  </a:cubicBezTo>
                  <a:cubicBezTo>
                    <a:pt x="2395972" y="330366"/>
                    <a:pt x="2441542" y="283540"/>
                    <a:pt x="2441542" y="225777"/>
                  </a:cubicBezTo>
                  <a:cubicBezTo>
                    <a:pt x="2441542" y="196895"/>
                    <a:pt x="2430150" y="170748"/>
                    <a:pt x="2411731" y="151821"/>
                  </a:cubicBezTo>
                  <a:lnTo>
                    <a:pt x="2381649" y="130980"/>
                  </a:lnTo>
                  <a:lnTo>
                    <a:pt x="2381649" y="0"/>
                  </a:lnTo>
                  <a:lnTo>
                    <a:pt x="2728912" y="0"/>
                  </a:lnTo>
                  <a:lnTo>
                    <a:pt x="2728912" y="3743327"/>
                  </a:lnTo>
                  <a:lnTo>
                    <a:pt x="0" y="374332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panose="00000500000000000000" pitchFamily="2" charset="0"/>
              </a:endParaRPr>
            </a:p>
          </p:txBody>
        </p:sp>
        <p:sp>
          <p:nvSpPr>
            <p:cNvPr id="56" name="Freeform 22">
              <a:extLst>
                <a:ext uri="{FF2B5EF4-FFF2-40B4-BE49-F238E27FC236}">
                  <a16:creationId xmlns:a16="http://schemas.microsoft.com/office/drawing/2014/main" id="{461A57EB-C0A7-4A49-4F90-85AFE37B1EFE}"/>
                </a:ext>
              </a:extLst>
            </p:cNvPr>
            <p:cNvSpPr/>
            <p:nvPr/>
          </p:nvSpPr>
          <p:spPr>
            <a:xfrm>
              <a:off x="10174451" y="3727344"/>
              <a:ext cx="1551337" cy="594446"/>
            </a:xfrm>
            <a:custGeom>
              <a:avLst/>
              <a:gdLst>
                <a:gd name="connsiteX0" fmla="*/ 0 w 2728912"/>
                <a:gd name="connsiteY0" fmla="*/ 0 h 3743327"/>
                <a:gd name="connsiteX1" fmla="*/ 212325 w 2728912"/>
                <a:gd name="connsiteY1" fmla="*/ 0 h 3743327"/>
                <a:gd name="connsiteX2" fmla="*/ 212325 w 2728912"/>
                <a:gd name="connsiteY2" fmla="*/ 130980 h 3743327"/>
                <a:gd name="connsiteX3" fmla="*/ 182244 w 2728912"/>
                <a:gd name="connsiteY3" fmla="*/ 151821 h 3743327"/>
                <a:gd name="connsiteX4" fmla="*/ 152432 w 2728912"/>
                <a:gd name="connsiteY4" fmla="*/ 225777 h 3743327"/>
                <a:gd name="connsiteX5" fmla="*/ 254215 w 2728912"/>
                <a:gd name="connsiteY5" fmla="*/ 330366 h 3743327"/>
                <a:gd name="connsiteX6" fmla="*/ 355997 w 2728912"/>
                <a:gd name="connsiteY6" fmla="*/ 225777 h 3743327"/>
                <a:gd name="connsiteX7" fmla="*/ 326186 w 2728912"/>
                <a:gd name="connsiteY7" fmla="*/ 151821 h 3743327"/>
                <a:gd name="connsiteX8" fmla="*/ 296104 w 2728912"/>
                <a:gd name="connsiteY8" fmla="*/ 130980 h 3743327"/>
                <a:gd name="connsiteX9" fmla="*/ 296104 w 2728912"/>
                <a:gd name="connsiteY9" fmla="*/ 0 h 3743327"/>
                <a:gd name="connsiteX10" fmla="*/ 473018 w 2728912"/>
                <a:gd name="connsiteY10" fmla="*/ 0 h 3743327"/>
                <a:gd name="connsiteX11" fmla="*/ 473018 w 2728912"/>
                <a:gd name="connsiteY11" fmla="*/ 130980 h 3743327"/>
                <a:gd name="connsiteX12" fmla="*/ 442937 w 2728912"/>
                <a:gd name="connsiteY12" fmla="*/ 151821 h 3743327"/>
                <a:gd name="connsiteX13" fmla="*/ 413125 w 2728912"/>
                <a:gd name="connsiteY13" fmla="*/ 225777 h 3743327"/>
                <a:gd name="connsiteX14" fmla="*/ 514908 w 2728912"/>
                <a:gd name="connsiteY14" fmla="*/ 330366 h 3743327"/>
                <a:gd name="connsiteX15" fmla="*/ 616690 w 2728912"/>
                <a:gd name="connsiteY15" fmla="*/ 225777 h 3743327"/>
                <a:gd name="connsiteX16" fmla="*/ 586879 w 2728912"/>
                <a:gd name="connsiteY16" fmla="*/ 151821 h 3743327"/>
                <a:gd name="connsiteX17" fmla="*/ 556797 w 2728912"/>
                <a:gd name="connsiteY17" fmla="*/ 130980 h 3743327"/>
                <a:gd name="connsiteX18" fmla="*/ 556797 w 2728912"/>
                <a:gd name="connsiteY18" fmla="*/ 0 h 3743327"/>
                <a:gd name="connsiteX19" fmla="*/ 733711 w 2728912"/>
                <a:gd name="connsiteY19" fmla="*/ 0 h 3743327"/>
                <a:gd name="connsiteX20" fmla="*/ 733711 w 2728912"/>
                <a:gd name="connsiteY20" fmla="*/ 130980 h 3743327"/>
                <a:gd name="connsiteX21" fmla="*/ 703629 w 2728912"/>
                <a:gd name="connsiteY21" fmla="*/ 151821 h 3743327"/>
                <a:gd name="connsiteX22" fmla="*/ 673818 w 2728912"/>
                <a:gd name="connsiteY22" fmla="*/ 225777 h 3743327"/>
                <a:gd name="connsiteX23" fmla="*/ 775601 w 2728912"/>
                <a:gd name="connsiteY23" fmla="*/ 330366 h 3743327"/>
                <a:gd name="connsiteX24" fmla="*/ 877383 w 2728912"/>
                <a:gd name="connsiteY24" fmla="*/ 225777 h 3743327"/>
                <a:gd name="connsiteX25" fmla="*/ 847572 w 2728912"/>
                <a:gd name="connsiteY25" fmla="*/ 151821 h 3743327"/>
                <a:gd name="connsiteX26" fmla="*/ 817490 w 2728912"/>
                <a:gd name="connsiteY26" fmla="*/ 130980 h 3743327"/>
                <a:gd name="connsiteX27" fmla="*/ 817490 w 2728912"/>
                <a:gd name="connsiteY27" fmla="*/ 0 h 3743327"/>
                <a:gd name="connsiteX28" fmla="*/ 994404 w 2728912"/>
                <a:gd name="connsiteY28" fmla="*/ 0 h 3743327"/>
                <a:gd name="connsiteX29" fmla="*/ 994404 w 2728912"/>
                <a:gd name="connsiteY29" fmla="*/ 130980 h 3743327"/>
                <a:gd name="connsiteX30" fmla="*/ 964322 w 2728912"/>
                <a:gd name="connsiteY30" fmla="*/ 151821 h 3743327"/>
                <a:gd name="connsiteX31" fmla="*/ 934511 w 2728912"/>
                <a:gd name="connsiteY31" fmla="*/ 225777 h 3743327"/>
                <a:gd name="connsiteX32" fmla="*/ 1036294 w 2728912"/>
                <a:gd name="connsiteY32" fmla="*/ 330366 h 3743327"/>
                <a:gd name="connsiteX33" fmla="*/ 1138076 w 2728912"/>
                <a:gd name="connsiteY33" fmla="*/ 225777 h 3743327"/>
                <a:gd name="connsiteX34" fmla="*/ 1108265 w 2728912"/>
                <a:gd name="connsiteY34" fmla="*/ 151821 h 3743327"/>
                <a:gd name="connsiteX35" fmla="*/ 1078183 w 2728912"/>
                <a:gd name="connsiteY35" fmla="*/ 130980 h 3743327"/>
                <a:gd name="connsiteX36" fmla="*/ 1078183 w 2728912"/>
                <a:gd name="connsiteY36" fmla="*/ 0 h 3743327"/>
                <a:gd name="connsiteX37" fmla="*/ 1255097 w 2728912"/>
                <a:gd name="connsiteY37" fmla="*/ 0 h 3743327"/>
                <a:gd name="connsiteX38" fmla="*/ 1255097 w 2728912"/>
                <a:gd name="connsiteY38" fmla="*/ 130980 h 3743327"/>
                <a:gd name="connsiteX39" fmla="*/ 1225015 w 2728912"/>
                <a:gd name="connsiteY39" fmla="*/ 151821 h 3743327"/>
                <a:gd name="connsiteX40" fmla="*/ 1195204 w 2728912"/>
                <a:gd name="connsiteY40" fmla="*/ 225777 h 3743327"/>
                <a:gd name="connsiteX41" fmla="*/ 1296987 w 2728912"/>
                <a:gd name="connsiteY41" fmla="*/ 330366 h 3743327"/>
                <a:gd name="connsiteX42" fmla="*/ 1398769 w 2728912"/>
                <a:gd name="connsiteY42" fmla="*/ 225777 h 3743327"/>
                <a:gd name="connsiteX43" fmla="*/ 1368958 w 2728912"/>
                <a:gd name="connsiteY43" fmla="*/ 151821 h 3743327"/>
                <a:gd name="connsiteX44" fmla="*/ 1338876 w 2728912"/>
                <a:gd name="connsiteY44" fmla="*/ 130980 h 3743327"/>
                <a:gd name="connsiteX45" fmla="*/ 1338876 w 2728912"/>
                <a:gd name="connsiteY45" fmla="*/ 0 h 3743327"/>
                <a:gd name="connsiteX46" fmla="*/ 1515790 w 2728912"/>
                <a:gd name="connsiteY46" fmla="*/ 0 h 3743327"/>
                <a:gd name="connsiteX47" fmla="*/ 1515790 w 2728912"/>
                <a:gd name="connsiteY47" fmla="*/ 130980 h 3743327"/>
                <a:gd name="connsiteX48" fmla="*/ 1485708 w 2728912"/>
                <a:gd name="connsiteY48" fmla="*/ 151821 h 3743327"/>
                <a:gd name="connsiteX49" fmla="*/ 1455897 w 2728912"/>
                <a:gd name="connsiteY49" fmla="*/ 225777 h 3743327"/>
                <a:gd name="connsiteX50" fmla="*/ 1557680 w 2728912"/>
                <a:gd name="connsiteY50" fmla="*/ 330366 h 3743327"/>
                <a:gd name="connsiteX51" fmla="*/ 1659462 w 2728912"/>
                <a:gd name="connsiteY51" fmla="*/ 225777 h 3743327"/>
                <a:gd name="connsiteX52" fmla="*/ 1629651 w 2728912"/>
                <a:gd name="connsiteY52" fmla="*/ 151821 h 3743327"/>
                <a:gd name="connsiteX53" fmla="*/ 1599569 w 2728912"/>
                <a:gd name="connsiteY53" fmla="*/ 130980 h 3743327"/>
                <a:gd name="connsiteX54" fmla="*/ 1599569 w 2728912"/>
                <a:gd name="connsiteY54" fmla="*/ 0 h 3743327"/>
                <a:gd name="connsiteX55" fmla="*/ 1776483 w 2728912"/>
                <a:gd name="connsiteY55" fmla="*/ 0 h 3743327"/>
                <a:gd name="connsiteX56" fmla="*/ 1776483 w 2728912"/>
                <a:gd name="connsiteY56" fmla="*/ 130980 h 3743327"/>
                <a:gd name="connsiteX57" fmla="*/ 1746401 w 2728912"/>
                <a:gd name="connsiteY57" fmla="*/ 151821 h 3743327"/>
                <a:gd name="connsiteX58" fmla="*/ 1716590 w 2728912"/>
                <a:gd name="connsiteY58" fmla="*/ 225777 h 3743327"/>
                <a:gd name="connsiteX59" fmla="*/ 1818373 w 2728912"/>
                <a:gd name="connsiteY59" fmla="*/ 330366 h 3743327"/>
                <a:gd name="connsiteX60" fmla="*/ 1920155 w 2728912"/>
                <a:gd name="connsiteY60" fmla="*/ 225777 h 3743327"/>
                <a:gd name="connsiteX61" fmla="*/ 1890344 w 2728912"/>
                <a:gd name="connsiteY61" fmla="*/ 151821 h 3743327"/>
                <a:gd name="connsiteX62" fmla="*/ 1860262 w 2728912"/>
                <a:gd name="connsiteY62" fmla="*/ 130980 h 3743327"/>
                <a:gd name="connsiteX63" fmla="*/ 1860262 w 2728912"/>
                <a:gd name="connsiteY63" fmla="*/ 0 h 3743327"/>
                <a:gd name="connsiteX64" fmla="*/ 2037176 w 2728912"/>
                <a:gd name="connsiteY64" fmla="*/ 0 h 3743327"/>
                <a:gd name="connsiteX65" fmla="*/ 2037176 w 2728912"/>
                <a:gd name="connsiteY65" fmla="*/ 130980 h 3743327"/>
                <a:gd name="connsiteX66" fmla="*/ 2007094 w 2728912"/>
                <a:gd name="connsiteY66" fmla="*/ 151821 h 3743327"/>
                <a:gd name="connsiteX67" fmla="*/ 1977283 w 2728912"/>
                <a:gd name="connsiteY67" fmla="*/ 225777 h 3743327"/>
                <a:gd name="connsiteX68" fmla="*/ 2079066 w 2728912"/>
                <a:gd name="connsiteY68" fmla="*/ 330366 h 3743327"/>
                <a:gd name="connsiteX69" fmla="*/ 2180848 w 2728912"/>
                <a:gd name="connsiteY69" fmla="*/ 225777 h 3743327"/>
                <a:gd name="connsiteX70" fmla="*/ 2151037 w 2728912"/>
                <a:gd name="connsiteY70" fmla="*/ 151821 h 3743327"/>
                <a:gd name="connsiteX71" fmla="*/ 2120955 w 2728912"/>
                <a:gd name="connsiteY71" fmla="*/ 130980 h 3743327"/>
                <a:gd name="connsiteX72" fmla="*/ 2120955 w 2728912"/>
                <a:gd name="connsiteY72" fmla="*/ 0 h 3743327"/>
                <a:gd name="connsiteX73" fmla="*/ 2297870 w 2728912"/>
                <a:gd name="connsiteY73" fmla="*/ 0 h 3743327"/>
                <a:gd name="connsiteX74" fmla="*/ 2297870 w 2728912"/>
                <a:gd name="connsiteY74" fmla="*/ 130980 h 3743327"/>
                <a:gd name="connsiteX75" fmla="*/ 2267788 w 2728912"/>
                <a:gd name="connsiteY75" fmla="*/ 151821 h 3743327"/>
                <a:gd name="connsiteX76" fmla="*/ 2237977 w 2728912"/>
                <a:gd name="connsiteY76" fmla="*/ 225777 h 3743327"/>
                <a:gd name="connsiteX77" fmla="*/ 2339760 w 2728912"/>
                <a:gd name="connsiteY77" fmla="*/ 330366 h 3743327"/>
                <a:gd name="connsiteX78" fmla="*/ 2441542 w 2728912"/>
                <a:gd name="connsiteY78" fmla="*/ 225777 h 3743327"/>
                <a:gd name="connsiteX79" fmla="*/ 2411731 w 2728912"/>
                <a:gd name="connsiteY79" fmla="*/ 151821 h 3743327"/>
                <a:gd name="connsiteX80" fmla="*/ 2381649 w 2728912"/>
                <a:gd name="connsiteY80" fmla="*/ 130980 h 3743327"/>
                <a:gd name="connsiteX81" fmla="*/ 2381649 w 2728912"/>
                <a:gd name="connsiteY81" fmla="*/ 0 h 3743327"/>
                <a:gd name="connsiteX82" fmla="*/ 2728912 w 2728912"/>
                <a:gd name="connsiteY82" fmla="*/ 0 h 3743327"/>
                <a:gd name="connsiteX83" fmla="*/ 2728912 w 2728912"/>
                <a:gd name="connsiteY83" fmla="*/ 3743327 h 3743327"/>
                <a:gd name="connsiteX84" fmla="*/ 0 w 2728912"/>
                <a:gd name="connsiteY84" fmla="*/ 3743327 h 374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28912" h="3743327">
                  <a:moveTo>
                    <a:pt x="0" y="0"/>
                  </a:moveTo>
                  <a:lnTo>
                    <a:pt x="212325" y="0"/>
                  </a:lnTo>
                  <a:lnTo>
                    <a:pt x="212325" y="130980"/>
                  </a:lnTo>
                  <a:lnTo>
                    <a:pt x="182244" y="151821"/>
                  </a:lnTo>
                  <a:cubicBezTo>
                    <a:pt x="163825" y="170748"/>
                    <a:pt x="152432" y="196895"/>
                    <a:pt x="152432" y="225777"/>
                  </a:cubicBezTo>
                  <a:cubicBezTo>
                    <a:pt x="152432" y="283540"/>
                    <a:pt x="198002" y="330366"/>
                    <a:pt x="254215" y="330366"/>
                  </a:cubicBezTo>
                  <a:cubicBezTo>
                    <a:pt x="310428" y="330366"/>
                    <a:pt x="355997" y="283540"/>
                    <a:pt x="355997" y="225777"/>
                  </a:cubicBezTo>
                  <a:cubicBezTo>
                    <a:pt x="355997" y="196895"/>
                    <a:pt x="344605" y="170748"/>
                    <a:pt x="326186" y="151821"/>
                  </a:cubicBezTo>
                  <a:lnTo>
                    <a:pt x="296104" y="130980"/>
                  </a:lnTo>
                  <a:lnTo>
                    <a:pt x="296104" y="0"/>
                  </a:lnTo>
                  <a:lnTo>
                    <a:pt x="473018" y="0"/>
                  </a:lnTo>
                  <a:lnTo>
                    <a:pt x="473018" y="130980"/>
                  </a:lnTo>
                  <a:lnTo>
                    <a:pt x="442937" y="151821"/>
                  </a:lnTo>
                  <a:cubicBezTo>
                    <a:pt x="424517" y="170748"/>
                    <a:pt x="413125" y="196895"/>
                    <a:pt x="413125" y="225777"/>
                  </a:cubicBezTo>
                  <a:cubicBezTo>
                    <a:pt x="413125" y="283540"/>
                    <a:pt x="458695" y="330366"/>
                    <a:pt x="514908" y="330366"/>
                  </a:cubicBezTo>
                  <a:cubicBezTo>
                    <a:pt x="571121" y="330366"/>
                    <a:pt x="616690" y="283540"/>
                    <a:pt x="616690" y="225777"/>
                  </a:cubicBezTo>
                  <a:cubicBezTo>
                    <a:pt x="616690" y="196895"/>
                    <a:pt x="605298" y="170748"/>
                    <a:pt x="586879" y="151821"/>
                  </a:cubicBezTo>
                  <a:lnTo>
                    <a:pt x="556797" y="130980"/>
                  </a:lnTo>
                  <a:lnTo>
                    <a:pt x="556797" y="0"/>
                  </a:lnTo>
                  <a:lnTo>
                    <a:pt x="733711" y="0"/>
                  </a:lnTo>
                  <a:lnTo>
                    <a:pt x="733711" y="130980"/>
                  </a:lnTo>
                  <a:lnTo>
                    <a:pt x="703629" y="151821"/>
                  </a:lnTo>
                  <a:cubicBezTo>
                    <a:pt x="685210" y="170748"/>
                    <a:pt x="673818" y="196895"/>
                    <a:pt x="673818" y="225777"/>
                  </a:cubicBezTo>
                  <a:cubicBezTo>
                    <a:pt x="673818" y="283540"/>
                    <a:pt x="719388" y="330366"/>
                    <a:pt x="775601" y="330366"/>
                  </a:cubicBezTo>
                  <a:cubicBezTo>
                    <a:pt x="831813" y="330366"/>
                    <a:pt x="877383" y="283540"/>
                    <a:pt x="877383" y="225777"/>
                  </a:cubicBezTo>
                  <a:cubicBezTo>
                    <a:pt x="877383" y="196895"/>
                    <a:pt x="865991" y="170748"/>
                    <a:pt x="847572" y="151821"/>
                  </a:cubicBezTo>
                  <a:lnTo>
                    <a:pt x="817490" y="130980"/>
                  </a:lnTo>
                  <a:lnTo>
                    <a:pt x="817490" y="0"/>
                  </a:lnTo>
                  <a:lnTo>
                    <a:pt x="994404" y="0"/>
                  </a:lnTo>
                  <a:lnTo>
                    <a:pt x="994404" y="130980"/>
                  </a:lnTo>
                  <a:lnTo>
                    <a:pt x="964322" y="151821"/>
                  </a:lnTo>
                  <a:cubicBezTo>
                    <a:pt x="945903" y="170748"/>
                    <a:pt x="934511" y="196895"/>
                    <a:pt x="934511" y="225777"/>
                  </a:cubicBezTo>
                  <a:cubicBezTo>
                    <a:pt x="934511" y="283540"/>
                    <a:pt x="980081" y="330366"/>
                    <a:pt x="1036294" y="330366"/>
                  </a:cubicBezTo>
                  <a:cubicBezTo>
                    <a:pt x="1092506" y="330366"/>
                    <a:pt x="1138076" y="283540"/>
                    <a:pt x="1138076" y="225777"/>
                  </a:cubicBezTo>
                  <a:cubicBezTo>
                    <a:pt x="1138076" y="196895"/>
                    <a:pt x="1126684" y="170748"/>
                    <a:pt x="1108265" y="151821"/>
                  </a:cubicBezTo>
                  <a:lnTo>
                    <a:pt x="1078183" y="130980"/>
                  </a:lnTo>
                  <a:lnTo>
                    <a:pt x="1078183" y="0"/>
                  </a:lnTo>
                  <a:lnTo>
                    <a:pt x="1255097" y="0"/>
                  </a:lnTo>
                  <a:lnTo>
                    <a:pt x="1255097" y="130980"/>
                  </a:lnTo>
                  <a:lnTo>
                    <a:pt x="1225015" y="151821"/>
                  </a:lnTo>
                  <a:cubicBezTo>
                    <a:pt x="1206596" y="170748"/>
                    <a:pt x="1195204" y="196895"/>
                    <a:pt x="1195204" y="225777"/>
                  </a:cubicBezTo>
                  <a:cubicBezTo>
                    <a:pt x="1195204" y="283540"/>
                    <a:pt x="1240774" y="330366"/>
                    <a:pt x="1296987" y="330366"/>
                  </a:cubicBezTo>
                  <a:cubicBezTo>
                    <a:pt x="1353199" y="330366"/>
                    <a:pt x="1398769" y="283540"/>
                    <a:pt x="1398769" y="225777"/>
                  </a:cubicBezTo>
                  <a:cubicBezTo>
                    <a:pt x="1398769" y="196895"/>
                    <a:pt x="1387377" y="170748"/>
                    <a:pt x="1368958" y="151821"/>
                  </a:cubicBezTo>
                  <a:lnTo>
                    <a:pt x="1338876" y="130980"/>
                  </a:lnTo>
                  <a:lnTo>
                    <a:pt x="1338876" y="0"/>
                  </a:lnTo>
                  <a:lnTo>
                    <a:pt x="1515790" y="0"/>
                  </a:lnTo>
                  <a:lnTo>
                    <a:pt x="1515790" y="130980"/>
                  </a:lnTo>
                  <a:lnTo>
                    <a:pt x="1485708" y="151821"/>
                  </a:lnTo>
                  <a:cubicBezTo>
                    <a:pt x="1467289" y="170748"/>
                    <a:pt x="1455897" y="196895"/>
                    <a:pt x="1455897" y="225777"/>
                  </a:cubicBezTo>
                  <a:cubicBezTo>
                    <a:pt x="1455897" y="283540"/>
                    <a:pt x="1501467" y="330366"/>
                    <a:pt x="1557680" y="330366"/>
                  </a:cubicBezTo>
                  <a:cubicBezTo>
                    <a:pt x="1613892" y="330366"/>
                    <a:pt x="1659462" y="283540"/>
                    <a:pt x="1659462" y="225777"/>
                  </a:cubicBezTo>
                  <a:cubicBezTo>
                    <a:pt x="1659462" y="196895"/>
                    <a:pt x="1648070" y="170748"/>
                    <a:pt x="1629651" y="151821"/>
                  </a:cubicBezTo>
                  <a:lnTo>
                    <a:pt x="1599569" y="130980"/>
                  </a:lnTo>
                  <a:lnTo>
                    <a:pt x="1599569" y="0"/>
                  </a:lnTo>
                  <a:lnTo>
                    <a:pt x="1776483" y="0"/>
                  </a:lnTo>
                  <a:lnTo>
                    <a:pt x="1776483" y="130980"/>
                  </a:lnTo>
                  <a:lnTo>
                    <a:pt x="1746401" y="151821"/>
                  </a:lnTo>
                  <a:cubicBezTo>
                    <a:pt x="1727982" y="170748"/>
                    <a:pt x="1716590" y="196895"/>
                    <a:pt x="1716590" y="225777"/>
                  </a:cubicBezTo>
                  <a:cubicBezTo>
                    <a:pt x="1716590" y="283540"/>
                    <a:pt x="1762160" y="330366"/>
                    <a:pt x="1818373" y="330366"/>
                  </a:cubicBezTo>
                  <a:cubicBezTo>
                    <a:pt x="1874585" y="330366"/>
                    <a:pt x="1920155" y="283540"/>
                    <a:pt x="1920155" y="225777"/>
                  </a:cubicBezTo>
                  <a:cubicBezTo>
                    <a:pt x="1920155" y="196895"/>
                    <a:pt x="1908763" y="170748"/>
                    <a:pt x="1890344" y="151821"/>
                  </a:cubicBezTo>
                  <a:lnTo>
                    <a:pt x="1860262" y="130980"/>
                  </a:lnTo>
                  <a:lnTo>
                    <a:pt x="1860262" y="0"/>
                  </a:lnTo>
                  <a:lnTo>
                    <a:pt x="2037176" y="0"/>
                  </a:lnTo>
                  <a:lnTo>
                    <a:pt x="2037176" y="130980"/>
                  </a:lnTo>
                  <a:lnTo>
                    <a:pt x="2007094" y="151821"/>
                  </a:lnTo>
                  <a:cubicBezTo>
                    <a:pt x="1988675" y="170748"/>
                    <a:pt x="1977283" y="196895"/>
                    <a:pt x="1977283" y="225777"/>
                  </a:cubicBezTo>
                  <a:cubicBezTo>
                    <a:pt x="1977283" y="283540"/>
                    <a:pt x="2022853" y="330366"/>
                    <a:pt x="2079066" y="330366"/>
                  </a:cubicBezTo>
                  <a:cubicBezTo>
                    <a:pt x="2135278" y="330366"/>
                    <a:pt x="2180848" y="283540"/>
                    <a:pt x="2180848" y="225777"/>
                  </a:cubicBezTo>
                  <a:cubicBezTo>
                    <a:pt x="2180848" y="196895"/>
                    <a:pt x="2169456" y="170748"/>
                    <a:pt x="2151037" y="151821"/>
                  </a:cubicBezTo>
                  <a:lnTo>
                    <a:pt x="2120955" y="130980"/>
                  </a:lnTo>
                  <a:lnTo>
                    <a:pt x="2120955" y="0"/>
                  </a:lnTo>
                  <a:lnTo>
                    <a:pt x="2297870" y="0"/>
                  </a:lnTo>
                  <a:lnTo>
                    <a:pt x="2297870" y="130980"/>
                  </a:lnTo>
                  <a:lnTo>
                    <a:pt x="2267788" y="151821"/>
                  </a:lnTo>
                  <a:cubicBezTo>
                    <a:pt x="2249369" y="170748"/>
                    <a:pt x="2237977" y="196895"/>
                    <a:pt x="2237977" y="225777"/>
                  </a:cubicBezTo>
                  <a:cubicBezTo>
                    <a:pt x="2237977" y="283540"/>
                    <a:pt x="2283547" y="330366"/>
                    <a:pt x="2339760" y="330366"/>
                  </a:cubicBezTo>
                  <a:cubicBezTo>
                    <a:pt x="2395972" y="330366"/>
                    <a:pt x="2441542" y="283540"/>
                    <a:pt x="2441542" y="225777"/>
                  </a:cubicBezTo>
                  <a:cubicBezTo>
                    <a:pt x="2441542" y="196895"/>
                    <a:pt x="2430150" y="170748"/>
                    <a:pt x="2411731" y="151821"/>
                  </a:cubicBezTo>
                  <a:lnTo>
                    <a:pt x="2381649" y="130980"/>
                  </a:lnTo>
                  <a:lnTo>
                    <a:pt x="2381649" y="0"/>
                  </a:lnTo>
                  <a:lnTo>
                    <a:pt x="2728912" y="0"/>
                  </a:lnTo>
                  <a:lnTo>
                    <a:pt x="2728912" y="3743327"/>
                  </a:lnTo>
                  <a:lnTo>
                    <a:pt x="0" y="374332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panose="00000500000000000000" pitchFamily="2" charset="0"/>
              </a:endParaRPr>
            </a:p>
          </p:txBody>
        </p:sp>
        <p:sp>
          <p:nvSpPr>
            <p:cNvPr id="58" name="TextBox 57">
              <a:extLst>
                <a:ext uri="{FF2B5EF4-FFF2-40B4-BE49-F238E27FC236}">
                  <a16:creationId xmlns:a16="http://schemas.microsoft.com/office/drawing/2014/main" id="{3880F921-D8C0-CC65-8E38-8FF2921B1A44}"/>
                </a:ext>
              </a:extLst>
            </p:cNvPr>
            <p:cNvSpPr txBox="1"/>
            <p:nvPr/>
          </p:nvSpPr>
          <p:spPr>
            <a:xfrm>
              <a:off x="772313" y="4360894"/>
              <a:ext cx="2081946" cy="2677656"/>
            </a:xfrm>
            <a:prstGeom prst="rect">
              <a:avLst/>
            </a:prstGeom>
            <a:noFill/>
          </p:spPr>
          <p:txBody>
            <a:bodyPr wrap="square">
              <a:spAutoFit/>
            </a:bodyPr>
            <a:lstStyle/>
            <a:p>
              <a:r>
                <a:rPr lang="mn-MN" sz="1200" dirty="0">
                  <a:solidFill>
                    <a:schemeClr val="bg1"/>
                  </a:solidFill>
                  <a:latin typeface="Montserrat" panose="00000500000000000000" pitchFamily="2" charset="0"/>
                  <a:cs typeface="Arial" panose="020B0604020202020204" pitchFamily="34" charset="0"/>
                </a:rPr>
                <a:t>Монгол Улсын хууль, УИХ-ын тогтоол, УИХ-ын байнгын хорооны тогтоол, Ерөнхийлөгчийн зарлиг,  ҮАБЗ-ийн зөвлөмж, Засгийн газрын тогтоол, Засгийн газрын хуралдааны тэмдэглэл, Ерөнхий сайдын албан даалгаврын  биелэлтийн хэрэгжилт</a:t>
              </a:r>
              <a:endParaRPr lang="en-US" sz="1200" dirty="0">
                <a:solidFill>
                  <a:schemeClr val="bg1"/>
                </a:solidFill>
                <a:latin typeface="Montserrat" panose="00000500000000000000" pitchFamily="2" charset="0"/>
                <a:cs typeface="Arial" panose="020B0604020202020204" pitchFamily="34" charset="0"/>
              </a:endParaRPr>
            </a:p>
            <a:p>
              <a:endParaRPr lang="en-US" sz="1200" dirty="0">
                <a:solidFill>
                  <a:schemeClr val="bg1"/>
                </a:solidFill>
                <a:latin typeface="Montserrat" panose="00000500000000000000" pitchFamily="2" charset="0"/>
                <a:cs typeface="Arial" panose="020B0604020202020204" pitchFamily="34" charset="0"/>
              </a:endParaRPr>
            </a:p>
          </p:txBody>
        </p:sp>
        <p:sp>
          <p:nvSpPr>
            <p:cNvPr id="59" name="TextBox 58">
              <a:extLst>
                <a:ext uri="{FF2B5EF4-FFF2-40B4-BE49-F238E27FC236}">
                  <a16:creationId xmlns:a16="http://schemas.microsoft.com/office/drawing/2014/main" id="{D174BA72-98E8-DFF9-5717-D76BB4C7F656}"/>
                </a:ext>
              </a:extLst>
            </p:cNvPr>
            <p:cNvSpPr txBox="1"/>
            <p:nvPr/>
          </p:nvSpPr>
          <p:spPr>
            <a:xfrm>
              <a:off x="6699811" y="4463405"/>
              <a:ext cx="1499487" cy="1754326"/>
            </a:xfrm>
            <a:prstGeom prst="rect">
              <a:avLst/>
            </a:prstGeom>
            <a:noFill/>
          </p:spPr>
          <p:txBody>
            <a:bodyPr wrap="square">
              <a:spAutoFit/>
            </a:bodyPr>
            <a:lstStyle/>
            <a:p>
              <a:r>
                <a:rPr lang="mn-MN" sz="1200" dirty="0">
                  <a:solidFill>
                    <a:schemeClr val="bg1"/>
                  </a:solidFill>
                  <a:latin typeface="Montserrat" panose="00000500000000000000" pitchFamily="2" charset="0"/>
                  <a:cs typeface="Arial" panose="020B0604020202020204" pitchFamily="34" charset="0"/>
                </a:rPr>
                <a:t>Боловсролын Сайдын аймаг, нийслэлийн Засаг дарга нартай байгуулсан үр дүнгийн гэрээний хэрэгжилт</a:t>
              </a:r>
              <a:endParaRPr lang="en-US" sz="1200" dirty="0">
                <a:solidFill>
                  <a:schemeClr val="bg1"/>
                </a:solidFill>
                <a:latin typeface="Montserrat" panose="00000500000000000000" pitchFamily="2" charset="0"/>
                <a:cs typeface="Arial" panose="020B0604020202020204" pitchFamily="34" charset="0"/>
              </a:endParaRPr>
            </a:p>
          </p:txBody>
        </p:sp>
        <p:pic>
          <p:nvPicPr>
            <p:cNvPr id="69" name="Graphic 68" descr="Remote learning language outline">
              <a:extLst>
                <a:ext uri="{FF2B5EF4-FFF2-40B4-BE49-F238E27FC236}">
                  <a16:creationId xmlns:a16="http://schemas.microsoft.com/office/drawing/2014/main" id="{0EBAC018-2B8D-A285-9113-CA48ACD32E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8699" y="3795390"/>
              <a:ext cx="429505" cy="496980"/>
            </a:xfrm>
            <a:prstGeom prst="rect">
              <a:avLst/>
            </a:prstGeom>
          </p:spPr>
        </p:pic>
        <p:pic>
          <p:nvPicPr>
            <p:cNvPr id="70" name="Graphic 69" descr="Remote learning language outline">
              <a:extLst>
                <a:ext uri="{FF2B5EF4-FFF2-40B4-BE49-F238E27FC236}">
                  <a16:creationId xmlns:a16="http://schemas.microsoft.com/office/drawing/2014/main" id="{8D915751-6FEE-3A60-6318-7043CF4F88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5926" y="3795390"/>
              <a:ext cx="429505" cy="496980"/>
            </a:xfrm>
            <a:prstGeom prst="rect">
              <a:avLst/>
            </a:prstGeom>
          </p:spPr>
        </p:pic>
        <p:pic>
          <p:nvPicPr>
            <p:cNvPr id="71" name="Graphic 70" descr="Remote learning language outline">
              <a:extLst>
                <a:ext uri="{FF2B5EF4-FFF2-40B4-BE49-F238E27FC236}">
                  <a16:creationId xmlns:a16="http://schemas.microsoft.com/office/drawing/2014/main" id="{A5F22AC4-5432-933C-600C-E5C23F81D8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6014" y="3798848"/>
              <a:ext cx="429505" cy="496980"/>
            </a:xfrm>
            <a:prstGeom prst="rect">
              <a:avLst/>
            </a:prstGeom>
          </p:spPr>
        </p:pic>
        <p:pic>
          <p:nvPicPr>
            <p:cNvPr id="72" name="Graphic 71" descr="Remote learning language outline">
              <a:extLst>
                <a:ext uri="{FF2B5EF4-FFF2-40B4-BE49-F238E27FC236}">
                  <a16:creationId xmlns:a16="http://schemas.microsoft.com/office/drawing/2014/main" id="{C019E5AC-A453-D06A-E862-27A2B13ED2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35366" y="3795390"/>
              <a:ext cx="429505" cy="496980"/>
            </a:xfrm>
            <a:prstGeom prst="rect">
              <a:avLst/>
            </a:prstGeom>
          </p:spPr>
        </p:pic>
        <p:pic>
          <p:nvPicPr>
            <p:cNvPr id="2" name="Graphic 1" descr="Remote learning language outline">
              <a:extLst>
                <a:ext uri="{FF2B5EF4-FFF2-40B4-BE49-F238E27FC236}">
                  <a16:creationId xmlns:a16="http://schemas.microsoft.com/office/drawing/2014/main" id="{80AECECC-4C6F-A599-0D71-9C925E0D48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0516" y="3795390"/>
              <a:ext cx="429505" cy="496980"/>
            </a:xfrm>
            <a:prstGeom prst="rect">
              <a:avLst/>
            </a:prstGeom>
          </p:spPr>
        </p:pic>
        <p:sp>
          <p:nvSpPr>
            <p:cNvPr id="3" name="Freeform 22">
              <a:extLst>
                <a:ext uri="{FF2B5EF4-FFF2-40B4-BE49-F238E27FC236}">
                  <a16:creationId xmlns:a16="http://schemas.microsoft.com/office/drawing/2014/main" id="{887F2678-CEA8-81F1-59CA-14CF51C27192}"/>
                </a:ext>
              </a:extLst>
            </p:cNvPr>
            <p:cNvSpPr/>
            <p:nvPr/>
          </p:nvSpPr>
          <p:spPr>
            <a:xfrm>
              <a:off x="2836182" y="3718408"/>
              <a:ext cx="1586601" cy="594446"/>
            </a:xfrm>
            <a:custGeom>
              <a:avLst/>
              <a:gdLst>
                <a:gd name="connsiteX0" fmla="*/ 0 w 2728912"/>
                <a:gd name="connsiteY0" fmla="*/ 0 h 3743327"/>
                <a:gd name="connsiteX1" fmla="*/ 212325 w 2728912"/>
                <a:gd name="connsiteY1" fmla="*/ 0 h 3743327"/>
                <a:gd name="connsiteX2" fmla="*/ 212325 w 2728912"/>
                <a:gd name="connsiteY2" fmla="*/ 130980 h 3743327"/>
                <a:gd name="connsiteX3" fmla="*/ 182244 w 2728912"/>
                <a:gd name="connsiteY3" fmla="*/ 151821 h 3743327"/>
                <a:gd name="connsiteX4" fmla="*/ 152432 w 2728912"/>
                <a:gd name="connsiteY4" fmla="*/ 225777 h 3743327"/>
                <a:gd name="connsiteX5" fmla="*/ 254215 w 2728912"/>
                <a:gd name="connsiteY5" fmla="*/ 330366 h 3743327"/>
                <a:gd name="connsiteX6" fmla="*/ 355997 w 2728912"/>
                <a:gd name="connsiteY6" fmla="*/ 225777 h 3743327"/>
                <a:gd name="connsiteX7" fmla="*/ 326186 w 2728912"/>
                <a:gd name="connsiteY7" fmla="*/ 151821 h 3743327"/>
                <a:gd name="connsiteX8" fmla="*/ 296104 w 2728912"/>
                <a:gd name="connsiteY8" fmla="*/ 130980 h 3743327"/>
                <a:gd name="connsiteX9" fmla="*/ 296104 w 2728912"/>
                <a:gd name="connsiteY9" fmla="*/ 0 h 3743327"/>
                <a:gd name="connsiteX10" fmla="*/ 473018 w 2728912"/>
                <a:gd name="connsiteY10" fmla="*/ 0 h 3743327"/>
                <a:gd name="connsiteX11" fmla="*/ 473018 w 2728912"/>
                <a:gd name="connsiteY11" fmla="*/ 130980 h 3743327"/>
                <a:gd name="connsiteX12" fmla="*/ 442937 w 2728912"/>
                <a:gd name="connsiteY12" fmla="*/ 151821 h 3743327"/>
                <a:gd name="connsiteX13" fmla="*/ 413125 w 2728912"/>
                <a:gd name="connsiteY13" fmla="*/ 225777 h 3743327"/>
                <a:gd name="connsiteX14" fmla="*/ 514908 w 2728912"/>
                <a:gd name="connsiteY14" fmla="*/ 330366 h 3743327"/>
                <a:gd name="connsiteX15" fmla="*/ 616690 w 2728912"/>
                <a:gd name="connsiteY15" fmla="*/ 225777 h 3743327"/>
                <a:gd name="connsiteX16" fmla="*/ 586879 w 2728912"/>
                <a:gd name="connsiteY16" fmla="*/ 151821 h 3743327"/>
                <a:gd name="connsiteX17" fmla="*/ 556797 w 2728912"/>
                <a:gd name="connsiteY17" fmla="*/ 130980 h 3743327"/>
                <a:gd name="connsiteX18" fmla="*/ 556797 w 2728912"/>
                <a:gd name="connsiteY18" fmla="*/ 0 h 3743327"/>
                <a:gd name="connsiteX19" fmla="*/ 733711 w 2728912"/>
                <a:gd name="connsiteY19" fmla="*/ 0 h 3743327"/>
                <a:gd name="connsiteX20" fmla="*/ 733711 w 2728912"/>
                <a:gd name="connsiteY20" fmla="*/ 130980 h 3743327"/>
                <a:gd name="connsiteX21" fmla="*/ 703629 w 2728912"/>
                <a:gd name="connsiteY21" fmla="*/ 151821 h 3743327"/>
                <a:gd name="connsiteX22" fmla="*/ 673818 w 2728912"/>
                <a:gd name="connsiteY22" fmla="*/ 225777 h 3743327"/>
                <a:gd name="connsiteX23" fmla="*/ 775601 w 2728912"/>
                <a:gd name="connsiteY23" fmla="*/ 330366 h 3743327"/>
                <a:gd name="connsiteX24" fmla="*/ 877383 w 2728912"/>
                <a:gd name="connsiteY24" fmla="*/ 225777 h 3743327"/>
                <a:gd name="connsiteX25" fmla="*/ 847572 w 2728912"/>
                <a:gd name="connsiteY25" fmla="*/ 151821 h 3743327"/>
                <a:gd name="connsiteX26" fmla="*/ 817490 w 2728912"/>
                <a:gd name="connsiteY26" fmla="*/ 130980 h 3743327"/>
                <a:gd name="connsiteX27" fmla="*/ 817490 w 2728912"/>
                <a:gd name="connsiteY27" fmla="*/ 0 h 3743327"/>
                <a:gd name="connsiteX28" fmla="*/ 994404 w 2728912"/>
                <a:gd name="connsiteY28" fmla="*/ 0 h 3743327"/>
                <a:gd name="connsiteX29" fmla="*/ 994404 w 2728912"/>
                <a:gd name="connsiteY29" fmla="*/ 130980 h 3743327"/>
                <a:gd name="connsiteX30" fmla="*/ 964322 w 2728912"/>
                <a:gd name="connsiteY30" fmla="*/ 151821 h 3743327"/>
                <a:gd name="connsiteX31" fmla="*/ 934511 w 2728912"/>
                <a:gd name="connsiteY31" fmla="*/ 225777 h 3743327"/>
                <a:gd name="connsiteX32" fmla="*/ 1036294 w 2728912"/>
                <a:gd name="connsiteY32" fmla="*/ 330366 h 3743327"/>
                <a:gd name="connsiteX33" fmla="*/ 1138076 w 2728912"/>
                <a:gd name="connsiteY33" fmla="*/ 225777 h 3743327"/>
                <a:gd name="connsiteX34" fmla="*/ 1108265 w 2728912"/>
                <a:gd name="connsiteY34" fmla="*/ 151821 h 3743327"/>
                <a:gd name="connsiteX35" fmla="*/ 1078183 w 2728912"/>
                <a:gd name="connsiteY35" fmla="*/ 130980 h 3743327"/>
                <a:gd name="connsiteX36" fmla="*/ 1078183 w 2728912"/>
                <a:gd name="connsiteY36" fmla="*/ 0 h 3743327"/>
                <a:gd name="connsiteX37" fmla="*/ 1255097 w 2728912"/>
                <a:gd name="connsiteY37" fmla="*/ 0 h 3743327"/>
                <a:gd name="connsiteX38" fmla="*/ 1255097 w 2728912"/>
                <a:gd name="connsiteY38" fmla="*/ 130980 h 3743327"/>
                <a:gd name="connsiteX39" fmla="*/ 1225015 w 2728912"/>
                <a:gd name="connsiteY39" fmla="*/ 151821 h 3743327"/>
                <a:gd name="connsiteX40" fmla="*/ 1195204 w 2728912"/>
                <a:gd name="connsiteY40" fmla="*/ 225777 h 3743327"/>
                <a:gd name="connsiteX41" fmla="*/ 1296987 w 2728912"/>
                <a:gd name="connsiteY41" fmla="*/ 330366 h 3743327"/>
                <a:gd name="connsiteX42" fmla="*/ 1398769 w 2728912"/>
                <a:gd name="connsiteY42" fmla="*/ 225777 h 3743327"/>
                <a:gd name="connsiteX43" fmla="*/ 1368958 w 2728912"/>
                <a:gd name="connsiteY43" fmla="*/ 151821 h 3743327"/>
                <a:gd name="connsiteX44" fmla="*/ 1338876 w 2728912"/>
                <a:gd name="connsiteY44" fmla="*/ 130980 h 3743327"/>
                <a:gd name="connsiteX45" fmla="*/ 1338876 w 2728912"/>
                <a:gd name="connsiteY45" fmla="*/ 0 h 3743327"/>
                <a:gd name="connsiteX46" fmla="*/ 1515790 w 2728912"/>
                <a:gd name="connsiteY46" fmla="*/ 0 h 3743327"/>
                <a:gd name="connsiteX47" fmla="*/ 1515790 w 2728912"/>
                <a:gd name="connsiteY47" fmla="*/ 130980 h 3743327"/>
                <a:gd name="connsiteX48" fmla="*/ 1485708 w 2728912"/>
                <a:gd name="connsiteY48" fmla="*/ 151821 h 3743327"/>
                <a:gd name="connsiteX49" fmla="*/ 1455897 w 2728912"/>
                <a:gd name="connsiteY49" fmla="*/ 225777 h 3743327"/>
                <a:gd name="connsiteX50" fmla="*/ 1557680 w 2728912"/>
                <a:gd name="connsiteY50" fmla="*/ 330366 h 3743327"/>
                <a:gd name="connsiteX51" fmla="*/ 1659462 w 2728912"/>
                <a:gd name="connsiteY51" fmla="*/ 225777 h 3743327"/>
                <a:gd name="connsiteX52" fmla="*/ 1629651 w 2728912"/>
                <a:gd name="connsiteY52" fmla="*/ 151821 h 3743327"/>
                <a:gd name="connsiteX53" fmla="*/ 1599569 w 2728912"/>
                <a:gd name="connsiteY53" fmla="*/ 130980 h 3743327"/>
                <a:gd name="connsiteX54" fmla="*/ 1599569 w 2728912"/>
                <a:gd name="connsiteY54" fmla="*/ 0 h 3743327"/>
                <a:gd name="connsiteX55" fmla="*/ 1776483 w 2728912"/>
                <a:gd name="connsiteY55" fmla="*/ 0 h 3743327"/>
                <a:gd name="connsiteX56" fmla="*/ 1776483 w 2728912"/>
                <a:gd name="connsiteY56" fmla="*/ 130980 h 3743327"/>
                <a:gd name="connsiteX57" fmla="*/ 1746401 w 2728912"/>
                <a:gd name="connsiteY57" fmla="*/ 151821 h 3743327"/>
                <a:gd name="connsiteX58" fmla="*/ 1716590 w 2728912"/>
                <a:gd name="connsiteY58" fmla="*/ 225777 h 3743327"/>
                <a:gd name="connsiteX59" fmla="*/ 1818373 w 2728912"/>
                <a:gd name="connsiteY59" fmla="*/ 330366 h 3743327"/>
                <a:gd name="connsiteX60" fmla="*/ 1920155 w 2728912"/>
                <a:gd name="connsiteY60" fmla="*/ 225777 h 3743327"/>
                <a:gd name="connsiteX61" fmla="*/ 1890344 w 2728912"/>
                <a:gd name="connsiteY61" fmla="*/ 151821 h 3743327"/>
                <a:gd name="connsiteX62" fmla="*/ 1860262 w 2728912"/>
                <a:gd name="connsiteY62" fmla="*/ 130980 h 3743327"/>
                <a:gd name="connsiteX63" fmla="*/ 1860262 w 2728912"/>
                <a:gd name="connsiteY63" fmla="*/ 0 h 3743327"/>
                <a:gd name="connsiteX64" fmla="*/ 2037176 w 2728912"/>
                <a:gd name="connsiteY64" fmla="*/ 0 h 3743327"/>
                <a:gd name="connsiteX65" fmla="*/ 2037176 w 2728912"/>
                <a:gd name="connsiteY65" fmla="*/ 130980 h 3743327"/>
                <a:gd name="connsiteX66" fmla="*/ 2007094 w 2728912"/>
                <a:gd name="connsiteY66" fmla="*/ 151821 h 3743327"/>
                <a:gd name="connsiteX67" fmla="*/ 1977283 w 2728912"/>
                <a:gd name="connsiteY67" fmla="*/ 225777 h 3743327"/>
                <a:gd name="connsiteX68" fmla="*/ 2079066 w 2728912"/>
                <a:gd name="connsiteY68" fmla="*/ 330366 h 3743327"/>
                <a:gd name="connsiteX69" fmla="*/ 2180848 w 2728912"/>
                <a:gd name="connsiteY69" fmla="*/ 225777 h 3743327"/>
                <a:gd name="connsiteX70" fmla="*/ 2151037 w 2728912"/>
                <a:gd name="connsiteY70" fmla="*/ 151821 h 3743327"/>
                <a:gd name="connsiteX71" fmla="*/ 2120955 w 2728912"/>
                <a:gd name="connsiteY71" fmla="*/ 130980 h 3743327"/>
                <a:gd name="connsiteX72" fmla="*/ 2120955 w 2728912"/>
                <a:gd name="connsiteY72" fmla="*/ 0 h 3743327"/>
                <a:gd name="connsiteX73" fmla="*/ 2297870 w 2728912"/>
                <a:gd name="connsiteY73" fmla="*/ 0 h 3743327"/>
                <a:gd name="connsiteX74" fmla="*/ 2297870 w 2728912"/>
                <a:gd name="connsiteY74" fmla="*/ 130980 h 3743327"/>
                <a:gd name="connsiteX75" fmla="*/ 2267788 w 2728912"/>
                <a:gd name="connsiteY75" fmla="*/ 151821 h 3743327"/>
                <a:gd name="connsiteX76" fmla="*/ 2237977 w 2728912"/>
                <a:gd name="connsiteY76" fmla="*/ 225777 h 3743327"/>
                <a:gd name="connsiteX77" fmla="*/ 2339760 w 2728912"/>
                <a:gd name="connsiteY77" fmla="*/ 330366 h 3743327"/>
                <a:gd name="connsiteX78" fmla="*/ 2441542 w 2728912"/>
                <a:gd name="connsiteY78" fmla="*/ 225777 h 3743327"/>
                <a:gd name="connsiteX79" fmla="*/ 2411731 w 2728912"/>
                <a:gd name="connsiteY79" fmla="*/ 151821 h 3743327"/>
                <a:gd name="connsiteX80" fmla="*/ 2381649 w 2728912"/>
                <a:gd name="connsiteY80" fmla="*/ 130980 h 3743327"/>
                <a:gd name="connsiteX81" fmla="*/ 2381649 w 2728912"/>
                <a:gd name="connsiteY81" fmla="*/ 0 h 3743327"/>
                <a:gd name="connsiteX82" fmla="*/ 2728912 w 2728912"/>
                <a:gd name="connsiteY82" fmla="*/ 0 h 3743327"/>
                <a:gd name="connsiteX83" fmla="*/ 2728912 w 2728912"/>
                <a:gd name="connsiteY83" fmla="*/ 3743327 h 3743327"/>
                <a:gd name="connsiteX84" fmla="*/ 0 w 2728912"/>
                <a:gd name="connsiteY84" fmla="*/ 3743327 h 374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28912" h="3743327">
                  <a:moveTo>
                    <a:pt x="0" y="0"/>
                  </a:moveTo>
                  <a:lnTo>
                    <a:pt x="212325" y="0"/>
                  </a:lnTo>
                  <a:lnTo>
                    <a:pt x="212325" y="130980"/>
                  </a:lnTo>
                  <a:lnTo>
                    <a:pt x="182244" y="151821"/>
                  </a:lnTo>
                  <a:cubicBezTo>
                    <a:pt x="163825" y="170748"/>
                    <a:pt x="152432" y="196895"/>
                    <a:pt x="152432" y="225777"/>
                  </a:cubicBezTo>
                  <a:cubicBezTo>
                    <a:pt x="152432" y="283540"/>
                    <a:pt x="198002" y="330366"/>
                    <a:pt x="254215" y="330366"/>
                  </a:cubicBezTo>
                  <a:cubicBezTo>
                    <a:pt x="310428" y="330366"/>
                    <a:pt x="355997" y="283540"/>
                    <a:pt x="355997" y="225777"/>
                  </a:cubicBezTo>
                  <a:cubicBezTo>
                    <a:pt x="355997" y="196895"/>
                    <a:pt x="344605" y="170748"/>
                    <a:pt x="326186" y="151821"/>
                  </a:cubicBezTo>
                  <a:lnTo>
                    <a:pt x="296104" y="130980"/>
                  </a:lnTo>
                  <a:lnTo>
                    <a:pt x="296104" y="0"/>
                  </a:lnTo>
                  <a:lnTo>
                    <a:pt x="473018" y="0"/>
                  </a:lnTo>
                  <a:lnTo>
                    <a:pt x="473018" y="130980"/>
                  </a:lnTo>
                  <a:lnTo>
                    <a:pt x="442937" y="151821"/>
                  </a:lnTo>
                  <a:cubicBezTo>
                    <a:pt x="424517" y="170748"/>
                    <a:pt x="413125" y="196895"/>
                    <a:pt x="413125" y="225777"/>
                  </a:cubicBezTo>
                  <a:cubicBezTo>
                    <a:pt x="413125" y="283540"/>
                    <a:pt x="458695" y="330366"/>
                    <a:pt x="514908" y="330366"/>
                  </a:cubicBezTo>
                  <a:cubicBezTo>
                    <a:pt x="571121" y="330366"/>
                    <a:pt x="616690" y="283540"/>
                    <a:pt x="616690" y="225777"/>
                  </a:cubicBezTo>
                  <a:cubicBezTo>
                    <a:pt x="616690" y="196895"/>
                    <a:pt x="605298" y="170748"/>
                    <a:pt x="586879" y="151821"/>
                  </a:cubicBezTo>
                  <a:lnTo>
                    <a:pt x="556797" y="130980"/>
                  </a:lnTo>
                  <a:lnTo>
                    <a:pt x="556797" y="0"/>
                  </a:lnTo>
                  <a:lnTo>
                    <a:pt x="733711" y="0"/>
                  </a:lnTo>
                  <a:lnTo>
                    <a:pt x="733711" y="130980"/>
                  </a:lnTo>
                  <a:lnTo>
                    <a:pt x="703629" y="151821"/>
                  </a:lnTo>
                  <a:cubicBezTo>
                    <a:pt x="685210" y="170748"/>
                    <a:pt x="673818" y="196895"/>
                    <a:pt x="673818" y="225777"/>
                  </a:cubicBezTo>
                  <a:cubicBezTo>
                    <a:pt x="673818" y="283540"/>
                    <a:pt x="719388" y="330366"/>
                    <a:pt x="775601" y="330366"/>
                  </a:cubicBezTo>
                  <a:cubicBezTo>
                    <a:pt x="831813" y="330366"/>
                    <a:pt x="877383" y="283540"/>
                    <a:pt x="877383" y="225777"/>
                  </a:cubicBezTo>
                  <a:cubicBezTo>
                    <a:pt x="877383" y="196895"/>
                    <a:pt x="865991" y="170748"/>
                    <a:pt x="847572" y="151821"/>
                  </a:cubicBezTo>
                  <a:lnTo>
                    <a:pt x="817490" y="130980"/>
                  </a:lnTo>
                  <a:lnTo>
                    <a:pt x="817490" y="0"/>
                  </a:lnTo>
                  <a:lnTo>
                    <a:pt x="994404" y="0"/>
                  </a:lnTo>
                  <a:lnTo>
                    <a:pt x="994404" y="130980"/>
                  </a:lnTo>
                  <a:lnTo>
                    <a:pt x="964322" y="151821"/>
                  </a:lnTo>
                  <a:cubicBezTo>
                    <a:pt x="945903" y="170748"/>
                    <a:pt x="934511" y="196895"/>
                    <a:pt x="934511" y="225777"/>
                  </a:cubicBezTo>
                  <a:cubicBezTo>
                    <a:pt x="934511" y="283540"/>
                    <a:pt x="980081" y="330366"/>
                    <a:pt x="1036294" y="330366"/>
                  </a:cubicBezTo>
                  <a:cubicBezTo>
                    <a:pt x="1092506" y="330366"/>
                    <a:pt x="1138076" y="283540"/>
                    <a:pt x="1138076" y="225777"/>
                  </a:cubicBezTo>
                  <a:cubicBezTo>
                    <a:pt x="1138076" y="196895"/>
                    <a:pt x="1126684" y="170748"/>
                    <a:pt x="1108265" y="151821"/>
                  </a:cubicBezTo>
                  <a:lnTo>
                    <a:pt x="1078183" y="130980"/>
                  </a:lnTo>
                  <a:lnTo>
                    <a:pt x="1078183" y="0"/>
                  </a:lnTo>
                  <a:lnTo>
                    <a:pt x="1255097" y="0"/>
                  </a:lnTo>
                  <a:lnTo>
                    <a:pt x="1255097" y="130980"/>
                  </a:lnTo>
                  <a:lnTo>
                    <a:pt x="1225015" y="151821"/>
                  </a:lnTo>
                  <a:cubicBezTo>
                    <a:pt x="1206596" y="170748"/>
                    <a:pt x="1195204" y="196895"/>
                    <a:pt x="1195204" y="225777"/>
                  </a:cubicBezTo>
                  <a:cubicBezTo>
                    <a:pt x="1195204" y="283540"/>
                    <a:pt x="1240774" y="330366"/>
                    <a:pt x="1296987" y="330366"/>
                  </a:cubicBezTo>
                  <a:cubicBezTo>
                    <a:pt x="1353199" y="330366"/>
                    <a:pt x="1398769" y="283540"/>
                    <a:pt x="1398769" y="225777"/>
                  </a:cubicBezTo>
                  <a:cubicBezTo>
                    <a:pt x="1398769" y="196895"/>
                    <a:pt x="1387377" y="170748"/>
                    <a:pt x="1368958" y="151821"/>
                  </a:cubicBezTo>
                  <a:lnTo>
                    <a:pt x="1338876" y="130980"/>
                  </a:lnTo>
                  <a:lnTo>
                    <a:pt x="1338876" y="0"/>
                  </a:lnTo>
                  <a:lnTo>
                    <a:pt x="1515790" y="0"/>
                  </a:lnTo>
                  <a:lnTo>
                    <a:pt x="1515790" y="130980"/>
                  </a:lnTo>
                  <a:lnTo>
                    <a:pt x="1485708" y="151821"/>
                  </a:lnTo>
                  <a:cubicBezTo>
                    <a:pt x="1467289" y="170748"/>
                    <a:pt x="1455897" y="196895"/>
                    <a:pt x="1455897" y="225777"/>
                  </a:cubicBezTo>
                  <a:cubicBezTo>
                    <a:pt x="1455897" y="283540"/>
                    <a:pt x="1501467" y="330366"/>
                    <a:pt x="1557680" y="330366"/>
                  </a:cubicBezTo>
                  <a:cubicBezTo>
                    <a:pt x="1613892" y="330366"/>
                    <a:pt x="1659462" y="283540"/>
                    <a:pt x="1659462" y="225777"/>
                  </a:cubicBezTo>
                  <a:cubicBezTo>
                    <a:pt x="1659462" y="196895"/>
                    <a:pt x="1648070" y="170748"/>
                    <a:pt x="1629651" y="151821"/>
                  </a:cubicBezTo>
                  <a:lnTo>
                    <a:pt x="1599569" y="130980"/>
                  </a:lnTo>
                  <a:lnTo>
                    <a:pt x="1599569" y="0"/>
                  </a:lnTo>
                  <a:lnTo>
                    <a:pt x="1776483" y="0"/>
                  </a:lnTo>
                  <a:lnTo>
                    <a:pt x="1776483" y="130980"/>
                  </a:lnTo>
                  <a:lnTo>
                    <a:pt x="1746401" y="151821"/>
                  </a:lnTo>
                  <a:cubicBezTo>
                    <a:pt x="1727982" y="170748"/>
                    <a:pt x="1716590" y="196895"/>
                    <a:pt x="1716590" y="225777"/>
                  </a:cubicBezTo>
                  <a:cubicBezTo>
                    <a:pt x="1716590" y="283540"/>
                    <a:pt x="1762160" y="330366"/>
                    <a:pt x="1818373" y="330366"/>
                  </a:cubicBezTo>
                  <a:cubicBezTo>
                    <a:pt x="1874585" y="330366"/>
                    <a:pt x="1920155" y="283540"/>
                    <a:pt x="1920155" y="225777"/>
                  </a:cubicBezTo>
                  <a:cubicBezTo>
                    <a:pt x="1920155" y="196895"/>
                    <a:pt x="1908763" y="170748"/>
                    <a:pt x="1890344" y="151821"/>
                  </a:cubicBezTo>
                  <a:lnTo>
                    <a:pt x="1860262" y="130980"/>
                  </a:lnTo>
                  <a:lnTo>
                    <a:pt x="1860262" y="0"/>
                  </a:lnTo>
                  <a:lnTo>
                    <a:pt x="2037176" y="0"/>
                  </a:lnTo>
                  <a:lnTo>
                    <a:pt x="2037176" y="130980"/>
                  </a:lnTo>
                  <a:lnTo>
                    <a:pt x="2007094" y="151821"/>
                  </a:lnTo>
                  <a:cubicBezTo>
                    <a:pt x="1988675" y="170748"/>
                    <a:pt x="1977283" y="196895"/>
                    <a:pt x="1977283" y="225777"/>
                  </a:cubicBezTo>
                  <a:cubicBezTo>
                    <a:pt x="1977283" y="283540"/>
                    <a:pt x="2022853" y="330366"/>
                    <a:pt x="2079066" y="330366"/>
                  </a:cubicBezTo>
                  <a:cubicBezTo>
                    <a:pt x="2135278" y="330366"/>
                    <a:pt x="2180848" y="283540"/>
                    <a:pt x="2180848" y="225777"/>
                  </a:cubicBezTo>
                  <a:cubicBezTo>
                    <a:pt x="2180848" y="196895"/>
                    <a:pt x="2169456" y="170748"/>
                    <a:pt x="2151037" y="151821"/>
                  </a:cubicBezTo>
                  <a:lnTo>
                    <a:pt x="2120955" y="130980"/>
                  </a:lnTo>
                  <a:lnTo>
                    <a:pt x="2120955" y="0"/>
                  </a:lnTo>
                  <a:lnTo>
                    <a:pt x="2297870" y="0"/>
                  </a:lnTo>
                  <a:lnTo>
                    <a:pt x="2297870" y="130980"/>
                  </a:lnTo>
                  <a:lnTo>
                    <a:pt x="2267788" y="151821"/>
                  </a:lnTo>
                  <a:cubicBezTo>
                    <a:pt x="2249369" y="170748"/>
                    <a:pt x="2237977" y="196895"/>
                    <a:pt x="2237977" y="225777"/>
                  </a:cubicBezTo>
                  <a:cubicBezTo>
                    <a:pt x="2237977" y="283540"/>
                    <a:pt x="2283547" y="330366"/>
                    <a:pt x="2339760" y="330366"/>
                  </a:cubicBezTo>
                  <a:cubicBezTo>
                    <a:pt x="2395972" y="330366"/>
                    <a:pt x="2441542" y="283540"/>
                    <a:pt x="2441542" y="225777"/>
                  </a:cubicBezTo>
                  <a:cubicBezTo>
                    <a:pt x="2441542" y="196895"/>
                    <a:pt x="2430150" y="170748"/>
                    <a:pt x="2411731" y="151821"/>
                  </a:cubicBezTo>
                  <a:lnTo>
                    <a:pt x="2381649" y="130980"/>
                  </a:lnTo>
                  <a:lnTo>
                    <a:pt x="2381649" y="0"/>
                  </a:lnTo>
                  <a:lnTo>
                    <a:pt x="2728912" y="0"/>
                  </a:lnTo>
                  <a:lnTo>
                    <a:pt x="2728912" y="3743327"/>
                  </a:lnTo>
                  <a:lnTo>
                    <a:pt x="0" y="3743327"/>
                  </a:lnTo>
                  <a:close/>
                </a:path>
              </a:pathLst>
            </a:cu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ontserrat" panose="00000500000000000000" pitchFamily="2" charset="0"/>
              </a:endParaRPr>
            </a:p>
          </p:txBody>
        </p:sp>
        <p:pic>
          <p:nvPicPr>
            <p:cNvPr id="4" name="Graphic 3" descr="Remote learning language outline">
              <a:extLst>
                <a:ext uri="{FF2B5EF4-FFF2-40B4-BE49-F238E27FC236}">
                  <a16:creationId xmlns:a16="http://schemas.microsoft.com/office/drawing/2014/main" id="{8CFC3127-8117-C2DD-7590-CA967F0204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1745" y="3767833"/>
              <a:ext cx="429505" cy="496980"/>
            </a:xfrm>
            <a:prstGeom prst="rect">
              <a:avLst/>
            </a:prstGeom>
          </p:spPr>
        </p:pic>
        <p:sp>
          <p:nvSpPr>
            <p:cNvPr id="13" name="TextBox 12">
              <a:extLst>
                <a:ext uri="{FF2B5EF4-FFF2-40B4-BE49-F238E27FC236}">
                  <a16:creationId xmlns:a16="http://schemas.microsoft.com/office/drawing/2014/main" id="{81C0D721-2EDF-2131-6413-84BFAAB6FD0F}"/>
                </a:ext>
              </a:extLst>
            </p:cNvPr>
            <p:cNvSpPr txBox="1"/>
            <p:nvPr/>
          </p:nvSpPr>
          <p:spPr>
            <a:xfrm>
              <a:off x="2923296" y="4463405"/>
              <a:ext cx="1499487" cy="1754326"/>
            </a:xfrm>
            <a:prstGeom prst="rect">
              <a:avLst/>
            </a:prstGeom>
            <a:noFill/>
          </p:spPr>
          <p:txBody>
            <a:bodyPr wrap="square">
              <a:spAutoFit/>
            </a:bodyPr>
            <a:lstStyle/>
            <a:p>
              <a:r>
                <a:rPr lang="mn-MN" sz="1200" dirty="0">
                  <a:solidFill>
                    <a:schemeClr val="bg1"/>
                  </a:solidFill>
                  <a:latin typeface="Montserrat" panose="00000500000000000000" pitchFamily="2" charset="0"/>
                  <a:ea typeface="Roboto"/>
                  <a:cs typeface="Arial" panose="020B0604020202020204" pitchFamily="34" charset="0"/>
                  <a:sym typeface="Roboto"/>
                </a:rPr>
                <a:t>Яам</a:t>
              </a:r>
              <a:r>
                <a:rPr lang="en-US" sz="1200" dirty="0">
                  <a:solidFill>
                    <a:schemeClr val="bg1"/>
                  </a:solidFill>
                  <a:latin typeface="Montserrat" panose="00000500000000000000" pitchFamily="2" charset="0"/>
                  <a:ea typeface="Roboto"/>
                  <a:cs typeface="Arial" panose="020B0604020202020204" pitchFamily="34" charset="0"/>
                  <a:sym typeface="Roboto"/>
                </a:rPr>
                <a:t> </a:t>
              </a:r>
              <a:r>
                <a:rPr lang="mn-MN" sz="1200" dirty="0">
                  <a:solidFill>
                    <a:schemeClr val="bg1"/>
                  </a:solidFill>
                  <a:latin typeface="Montserrat" panose="00000500000000000000" pitchFamily="2" charset="0"/>
                  <a:ea typeface="Roboto"/>
                  <a:cs typeface="Arial" panose="020B0604020202020204" pitchFamily="34" charset="0"/>
                  <a:sym typeface="Roboto"/>
                </a:rPr>
                <a:t>болон харьяа байгууллага, аймгийн Боловсролын газрын  гүйцэтгэлийн төлөвлөгөөний биелэлт</a:t>
              </a:r>
              <a:endParaRPr lang="en-US" sz="1200" dirty="0">
                <a:solidFill>
                  <a:schemeClr val="bg1"/>
                </a:solidFill>
                <a:latin typeface="Montserrat" panose="00000500000000000000" pitchFamily="2" charset="0"/>
              </a:endParaRPr>
            </a:p>
          </p:txBody>
        </p:sp>
      </p:grpSp>
      <p:grpSp>
        <p:nvGrpSpPr>
          <p:cNvPr id="12" name="Group 11">
            <a:extLst>
              <a:ext uri="{FF2B5EF4-FFF2-40B4-BE49-F238E27FC236}">
                <a16:creationId xmlns:a16="http://schemas.microsoft.com/office/drawing/2014/main" id="{13F1407D-07C6-9484-4E14-51910CE9E0E1}"/>
              </a:ext>
            </a:extLst>
          </p:cNvPr>
          <p:cNvGrpSpPr/>
          <p:nvPr/>
        </p:nvGrpSpPr>
        <p:grpSpPr>
          <a:xfrm>
            <a:off x="170583" y="149314"/>
            <a:ext cx="2197453" cy="821030"/>
            <a:chOff x="502176" y="370374"/>
            <a:chExt cx="2197453" cy="821030"/>
          </a:xfrm>
        </p:grpSpPr>
        <p:grpSp>
          <p:nvGrpSpPr>
            <p:cNvPr id="14" name="Group 13">
              <a:extLst>
                <a:ext uri="{FF2B5EF4-FFF2-40B4-BE49-F238E27FC236}">
                  <a16:creationId xmlns:a16="http://schemas.microsoft.com/office/drawing/2014/main" id="{A243F41B-6B73-F223-8737-3E8425FB71B1}"/>
                </a:ext>
              </a:extLst>
            </p:cNvPr>
            <p:cNvGrpSpPr>
              <a:grpSpLocks noChangeAspect="1"/>
            </p:cNvGrpSpPr>
            <p:nvPr/>
          </p:nvGrpSpPr>
          <p:grpSpPr>
            <a:xfrm>
              <a:off x="502176" y="370374"/>
              <a:ext cx="731520" cy="731520"/>
              <a:chOff x="502176" y="370374"/>
              <a:chExt cx="1005840" cy="1005840"/>
            </a:xfrm>
          </p:grpSpPr>
          <p:sp>
            <p:nvSpPr>
              <p:cNvPr id="16" name="Rectangle 15">
                <a:extLst>
                  <a:ext uri="{FF2B5EF4-FFF2-40B4-BE49-F238E27FC236}">
                    <a16:creationId xmlns:a16="http://schemas.microsoft.com/office/drawing/2014/main" id="{20A47084-2B72-A8EC-6238-DD2B87D12907}"/>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17" name="Freeform 8">
                <a:extLst>
                  <a:ext uri="{FF2B5EF4-FFF2-40B4-BE49-F238E27FC236}">
                    <a16:creationId xmlns:a16="http://schemas.microsoft.com/office/drawing/2014/main" id="{22F38063-4DF9-20D1-DD82-5455038AD0D5}"/>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18" name="Freeform 9">
                <a:extLst>
                  <a:ext uri="{FF2B5EF4-FFF2-40B4-BE49-F238E27FC236}">
                    <a16:creationId xmlns:a16="http://schemas.microsoft.com/office/drawing/2014/main" id="{3E785E7C-1F7A-2070-FBC4-D05D5B916BA4}"/>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15" name="Rectangle 14">
              <a:extLst>
                <a:ext uri="{FF2B5EF4-FFF2-40B4-BE49-F238E27FC236}">
                  <a16:creationId xmlns:a16="http://schemas.microsoft.com/office/drawing/2014/main" id="{01C0257C-8856-9363-7CE1-13A97027F0F7}"/>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1308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E2E33-5BE4-BE9A-3C52-9040D3727EBC}"/>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D5548AE-D1A5-8D69-F15C-76A44ED50EC4}"/>
              </a:ext>
            </a:extLst>
          </p:cNvPr>
          <p:cNvSpPr>
            <a:spLocks noGrp="1"/>
          </p:cNvSpPr>
          <p:nvPr>
            <p:ph type="title"/>
          </p:nvPr>
        </p:nvSpPr>
        <p:spPr>
          <a:xfrm>
            <a:off x="6122659" y="360968"/>
            <a:ext cx="5955746" cy="448174"/>
          </a:xfrm>
        </p:spPr>
        <p:txBody>
          <a:bodyPr>
            <a:noAutofit/>
          </a:bodyPr>
          <a:lstStyle/>
          <a:p>
            <a:pPr algn="r"/>
            <a:r>
              <a:rPr lang="mn-MN" sz="1800" b="1" dirty="0">
                <a:solidFill>
                  <a:schemeClr val="bg1"/>
                </a:solidFill>
                <a:latin typeface="Montserrat" panose="00000500000000000000" pitchFamily="2" charset="0"/>
                <a:cs typeface="Arial" panose="020B0604020202020204" pitchFamily="34" charset="0"/>
              </a:rPr>
              <a:t>Төлөвлөгөө боловсруулах тайлагнах үе шат</a:t>
            </a:r>
            <a:endParaRPr lang="en-US" sz="1800" b="1" dirty="0">
              <a:solidFill>
                <a:schemeClr val="bg1"/>
              </a:solidFill>
              <a:latin typeface="Montserrat" panose="00000500000000000000" pitchFamily="2"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6702669-A985-0A08-4690-1ADE060B715B}"/>
              </a:ext>
            </a:extLst>
          </p:cNvPr>
          <p:cNvCxnSpPr>
            <a:cxnSpLocks/>
          </p:cNvCxnSpPr>
          <p:nvPr/>
        </p:nvCxnSpPr>
        <p:spPr>
          <a:xfrm flipV="1">
            <a:off x="2466062" y="795240"/>
            <a:ext cx="9666765" cy="34307"/>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62" name="Google Shape;103;p16">
            <a:extLst>
              <a:ext uri="{FF2B5EF4-FFF2-40B4-BE49-F238E27FC236}">
                <a16:creationId xmlns:a16="http://schemas.microsoft.com/office/drawing/2014/main" id="{9DFBE4D1-30A6-5845-1B29-840B6024E3CA}"/>
              </a:ext>
            </a:extLst>
          </p:cNvPr>
          <p:cNvSpPr/>
          <p:nvPr/>
        </p:nvSpPr>
        <p:spPr>
          <a:xfrm flipH="1">
            <a:off x="6985952" y="3896135"/>
            <a:ext cx="101850" cy="101851"/>
          </a:xfrm>
          <a:custGeom>
            <a:avLst/>
            <a:gdLst/>
            <a:ahLst/>
            <a:cxnLst/>
            <a:rect l="l" t="t" r="r" b="b"/>
            <a:pathLst>
              <a:path w="375" h="375" extrusionOk="0">
                <a:moveTo>
                  <a:pt x="187" y="1"/>
                </a:moveTo>
                <a:cubicBezTo>
                  <a:pt x="85" y="1"/>
                  <a:pt x="1" y="82"/>
                  <a:pt x="1" y="187"/>
                </a:cubicBezTo>
                <a:cubicBezTo>
                  <a:pt x="1" y="290"/>
                  <a:pt x="85" y="374"/>
                  <a:pt x="187" y="374"/>
                </a:cubicBezTo>
                <a:cubicBezTo>
                  <a:pt x="290" y="374"/>
                  <a:pt x="374" y="290"/>
                  <a:pt x="374" y="187"/>
                </a:cubicBezTo>
                <a:cubicBezTo>
                  <a:pt x="374" y="82"/>
                  <a:pt x="290"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p16">
            <a:extLst>
              <a:ext uri="{FF2B5EF4-FFF2-40B4-BE49-F238E27FC236}">
                <a16:creationId xmlns:a16="http://schemas.microsoft.com/office/drawing/2014/main" id="{5146BF79-2B6A-7FC3-488F-C5BA82DC25F8}"/>
              </a:ext>
            </a:extLst>
          </p:cNvPr>
          <p:cNvSpPr/>
          <p:nvPr/>
        </p:nvSpPr>
        <p:spPr>
          <a:xfrm flipH="1">
            <a:off x="5512552" y="3972980"/>
            <a:ext cx="101850" cy="101851"/>
          </a:xfrm>
          <a:custGeom>
            <a:avLst/>
            <a:gdLst/>
            <a:ahLst/>
            <a:cxnLst/>
            <a:rect l="l" t="t" r="r" b="b"/>
            <a:pathLst>
              <a:path w="375" h="375" extrusionOk="0">
                <a:moveTo>
                  <a:pt x="187" y="1"/>
                </a:moveTo>
                <a:cubicBezTo>
                  <a:pt x="85" y="1"/>
                  <a:pt x="1" y="82"/>
                  <a:pt x="1" y="187"/>
                </a:cubicBezTo>
                <a:cubicBezTo>
                  <a:pt x="1" y="290"/>
                  <a:pt x="85" y="374"/>
                  <a:pt x="187" y="374"/>
                </a:cubicBezTo>
                <a:cubicBezTo>
                  <a:pt x="290" y="374"/>
                  <a:pt x="374" y="290"/>
                  <a:pt x="374" y="187"/>
                </a:cubicBezTo>
                <a:cubicBezTo>
                  <a:pt x="374" y="82"/>
                  <a:pt x="290"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79;p16">
            <a:extLst>
              <a:ext uri="{FF2B5EF4-FFF2-40B4-BE49-F238E27FC236}">
                <a16:creationId xmlns:a16="http://schemas.microsoft.com/office/drawing/2014/main" id="{A7518EDA-4BD9-46C6-175F-7A527549C2FD}"/>
              </a:ext>
            </a:extLst>
          </p:cNvPr>
          <p:cNvSpPr txBox="1"/>
          <p:nvPr/>
        </p:nvSpPr>
        <p:spPr>
          <a:xfrm>
            <a:off x="1262237" y="1066000"/>
            <a:ext cx="9495335" cy="448429"/>
          </a:xfrm>
          <a:prstGeom prst="rect">
            <a:avLst/>
          </a:prstGeom>
          <a:noFill/>
          <a:ln>
            <a:noFill/>
          </a:ln>
        </p:spPr>
        <p:txBody>
          <a:bodyPr spcFirstLastPara="1" wrap="square" lIns="34300" tIns="17150" rIns="34300" bIns="17150" anchor="t" anchorCtr="0">
            <a:noAutofit/>
          </a:bodyPr>
          <a:lstStyle/>
          <a:p>
            <a:pPr marL="0" lvl="0" indent="0" algn="ctr" rtl="0">
              <a:spcBef>
                <a:spcPts val="0"/>
              </a:spcBef>
              <a:spcAft>
                <a:spcPts val="0"/>
              </a:spcAft>
              <a:buClr>
                <a:srgbClr val="000000"/>
              </a:buClr>
              <a:buSzPts val="1100"/>
              <a:buFont typeface="Arial"/>
              <a:buNone/>
            </a:pPr>
            <a:r>
              <a:rPr lang="mn-MN" sz="1100" dirty="0">
                <a:solidFill>
                  <a:srgbClr val="FFFF00"/>
                </a:solidFill>
                <a:latin typeface="Montserrat" panose="00000500000000000000" pitchFamily="2" charset="0"/>
                <a:ea typeface="Roboto"/>
                <a:cs typeface="Roboto"/>
                <a:sym typeface="Roboto"/>
              </a:rPr>
              <a:t>Засгийн газрын 2020 оны 216, 217 дугаар тогтоол, 2023 оны 301 дүгээр тогтоолыг хэрэгжүүлэх зорилгоор Монгол Улсын ЗГХЭГ-ын 2020 оны 100 , 2023 оны 98 дугаар дугаар тушаал  тус тус батлагдсан. </a:t>
            </a:r>
            <a:endParaRPr sz="1100" dirty="0">
              <a:solidFill>
                <a:srgbClr val="FFFF00"/>
              </a:solidFill>
              <a:latin typeface="Montserrat" panose="00000500000000000000" pitchFamily="2" charset="0"/>
              <a:ea typeface="Open Sans"/>
              <a:cs typeface="Open Sans"/>
              <a:sym typeface="Open Sans"/>
            </a:endParaRPr>
          </a:p>
        </p:txBody>
      </p:sp>
      <p:grpSp>
        <p:nvGrpSpPr>
          <p:cNvPr id="74" name="Group 73">
            <a:extLst>
              <a:ext uri="{FF2B5EF4-FFF2-40B4-BE49-F238E27FC236}">
                <a16:creationId xmlns:a16="http://schemas.microsoft.com/office/drawing/2014/main" id="{E4FC8843-5878-52DA-5F84-E2411536BC07}"/>
              </a:ext>
            </a:extLst>
          </p:cNvPr>
          <p:cNvGrpSpPr/>
          <p:nvPr/>
        </p:nvGrpSpPr>
        <p:grpSpPr>
          <a:xfrm>
            <a:off x="338806" y="1750882"/>
            <a:ext cx="11645304" cy="4694864"/>
            <a:chOff x="342740" y="1948424"/>
            <a:chExt cx="11645304" cy="4694864"/>
          </a:xfrm>
        </p:grpSpPr>
        <p:sp>
          <p:nvSpPr>
            <p:cNvPr id="21" name="Google Shape;71;p16">
              <a:extLst>
                <a:ext uri="{FF2B5EF4-FFF2-40B4-BE49-F238E27FC236}">
                  <a16:creationId xmlns:a16="http://schemas.microsoft.com/office/drawing/2014/main" id="{ABFBA951-51C2-F8E1-F4F8-F549F481BCBE}"/>
                </a:ext>
              </a:extLst>
            </p:cNvPr>
            <p:cNvSpPr txBox="1"/>
            <p:nvPr/>
          </p:nvSpPr>
          <p:spPr>
            <a:xfrm>
              <a:off x="8973171" y="1948424"/>
              <a:ext cx="2789098" cy="312805"/>
            </a:xfrm>
            <a:prstGeom prst="rect">
              <a:avLst/>
            </a:prstGeom>
            <a:solidFill>
              <a:srgbClr val="7030A0"/>
            </a:solidFill>
            <a:ln>
              <a:solidFill>
                <a:srgbClr val="00B050"/>
              </a:solidFill>
            </a:ln>
          </p:spPr>
          <p:txBody>
            <a:bodyPr spcFirstLastPara="1" wrap="square" lIns="34300" tIns="17150" rIns="34300" bIns="17150" anchor="ctr" anchorCtr="0">
              <a:noAutofit/>
            </a:bodyPr>
            <a:lstStyle/>
            <a:p>
              <a:pPr marL="0" marR="0" lvl="0" indent="0" algn="ctr" rtl="0">
                <a:spcBef>
                  <a:spcPts val="0"/>
                </a:spcBef>
                <a:spcAft>
                  <a:spcPts val="0"/>
                </a:spcAft>
                <a:buNone/>
              </a:pPr>
              <a:r>
                <a:rPr lang="mn-MN" sz="1100" dirty="0">
                  <a:solidFill>
                    <a:srgbClr val="FCFDFE"/>
                  </a:solidFill>
                  <a:latin typeface="Montserrat" panose="00000500000000000000" pitchFamily="2" charset="0"/>
                  <a:ea typeface="Fira Sans Extra Condensed Medium"/>
                  <a:cs typeface="Fira Sans Extra Condensed Medium"/>
                  <a:sym typeface="Fira Sans Extra Condensed Medium"/>
                </a:rPr>
                <a:t>Суурь түвшин</a:t>
              </a:r>
              <a:endParaRPr sz="1100" dirty="0">
                <a:solidFill>
                  <a:srgbClr val="FCFDFE"/>
                </a:solidFill>
                <a:latin typeface="Montserrat" panose="00000500000000000000" pitchFamily="2" charset="0"/>
                <a:ea typeface="Fira Sans Extra Condensed Medium"/>
                <a:cs typeface="Fira Sans Extra Condensed Medium"/>
                <a:sym typeface="Fira Sans Extra Condensed Medium"/>
              </a:endParaRPr>
            </a:p>
          </p:txBody>
        </p:sp>
        <p:sp>
          <p:nvSpPr>
            <p:cNvPr id="22" name="Google Shape;72;p16">
              <a:extLst>
                <a:ext uri="{FF2B5EF4-FFF2-40B4-BE49-F238E27FC236}">
                  <a16:creationId xmlns:a16="http://schemas.microsoft.com/office/drawing/2014/main" id="{5380133D-4733-A02B-6DBC-5B549B81727E}"/>
                </a:ext>
              </a:extLst>
            </p:cNvPr>
            <p:cNvSpPr txBox="1"/>
            <p:nvPr/>
          </p:nvSpPr>
          <p:spPr>
            <a:xfrm>
              <a:off x="6895472" y="2351362"/>
              <a:ext cx="4888811" cy="605212"/>
            </a:xfrm>
            <a:prstGeom prst="rect">
              <a:avLst/>
            </a:prstGeom>
            <a:noFill/>
            <a:ln>
              <a:noFill/>
            </a:ln>
          </p:spPr>
          <p:txBody>
            <a:bodyPr spcFirstLastPara="1" wrap="square" lIns="34300" tIns="17150" rIns="34300" bIns="17150" anchor="t" anchorCtr="0">
              <a:noAutofit/>
            </a:bodyPr>
            <a:lstStyle/>
            <a:p>
              <a:pPr marL="0" lvl="0" indent="0" algn="r" rtl="0">
                <a:spcBef>
                  <a:spcPts val="0"/>
                </a:spcBef>
                <a:spcAft>
                  <a:spcPts val="0"/>
                </a:spcAft>
                <a:buClr>
                  <a:srgbClr val="000000"/>
                </a:buClr>
                <a:buSzPts val="1100"/>
                <a:buFont typeface="Arial"/>
                <a:buNone/>
              </a:pPr>
              <a:r>
                <a:rPr lang="mn-MN" sz="1100" dirty="0">
                  <a:solidFill>
                    <a:schemeClr val="bg1"/>
                  </a:solidFill>
                  <a:latin typeface="Montserrat" panose="00000500000000000000" pitchFamily="2" charset="0"/>
                  <a:ea typeface="Roboto"/>
                  <a:cs typeface="Roboto"/>
                  <a:sym typeface="Roboto"/>
                </a:rPr>
                <a:t>Эх сурвалжид үндэслэн өмнөх оны үзүүлэлт болон, байгууллагын бодит нөхцөл, үнэлгээний дүн гэх мэт тоон болон чанарын үзүүлэлтээр тодорхойлох</a:t>
              </a:r>
              <a:endParaRPr sz="1100" dirty="0">
                <a:solidFill>
                  <a:schemeClr val="bg1"/>
                </a:solidFill>
                <a:latin typeface="Montserrat" panose="00000500000000000000" pitchFamily="2" charset="0"/>
                <a:ea typeface="Roboto"/>
                <a:cs typeface="Roboto"/>
                <a:sym typeface="Roboto"/>
              </a:endParaRPr>
            </a:p>
            <a:p>
              <a:pPr marL="0" marR="0" lvl="0" indent="0" algn="l" rtl="0">
                <a:lnSpc>
                  <a:spcPct val="145833"/>
                </a:lnSpc>
                <a:spcBef>
                  <a:spcPts val="0"/>
                </a:spcBef>
                <a:spcAft>
                  <a:spcPts val="0"/>
                </a:spcAft>
                <a:buClr>
                  <a:srgbClr val="424242"/>
                </a:buClr>
                <a:buSzPts val="900"/>
                <a:buFont typeface="Arial"/>
                <a:buNone/>
              </a:pPr>
              <a:endParaRPr sz="1100" dirty="0">
                <a:solidFill>
                  <a:schemeClr val="bg1"/>
                </a:solidFill>
                <a:latin typeface="Montserrat" panose="00000500000000000000" pitchFamily="2" charset="0"/>
                <a:ea typeface="Open Sans"/>
                <a:cs typeface="Open Sans"/>
                <a:sym typeface="Open Sans"/>
              </a:endParaRPr>
            </a:p>
          </p:txBody>
        </p:sp>
        <p:grpSp>
          <p:nvGrpSpPr>
            <p:cNvPr id="17" name="Group 16">
              <a:extLst>
                <a:ext uri="{FF2B5EF4-FFF2-40B4-BE49-F238E27FC236}">
                  <a16:creationId xmlns:a16="http://schemas.microsoft.com/office/drawing/2014/main" id="{A37E7223-8482-4CA6-9C08-8539BCBB26F4}"/>
                </a:ext>
              </a:extLst>
            </p:cNvPr>
            <p:cNvGrpSpPr/>
            <p:nvPr/>
          </p:nvGrpSpPr>
          <p:grpSpPr>
            <a:xfrm>
              <a:off x="8128717" y="5438233"/>
              <a:ext cx="3859327" cy="1205055"/>
              <a:chOff x="8224887" y="5322607"/>
              <a:chExt cx="3784499" cy="1354265"/>
            </a:xfrm>
          </p:grpSpPr>
          <p:sp>
            <p:nvSpPr>
              <p:cNvPr id="23" name="Google Shape;73;p16">
                <a:extLst>
                  <a:ext uri="{FF2B5EF4-FFF2-40B4-BE49-F238E27FC236}">
                    <a16:creationId xmlns:a16="http://schemas.microsoft.com/office/drawing/2014/main" id="{7C19BA46-0C99-F920-4CDF-D7F2EB714615}"/>
                  </a:ext>
                </a:extLst>
              </p:cNvPr>
              <p:cNvSpPr txBox="1"/>
              <p:nvPr/>
            </p:nvSpPr>
            <p:spPr>
              <a:xfrm>
                <a:off x="9181717" y="5322607"/>
                <a:ext cx="2737331" cy="359590"/>
              </a:xfrm>
              <a:prstGeom prst="rect">
                <a:avLst/>
              </a:prstGeom>
              <a:solidFill>
                <a:srgbClr val="004E9A"/>
              </a:solidFill>
              <a:ln>
                <a:solidFill>
                  <a:srgbClr val="00B050"/>
                </a:solidFill>
              </a:ln>
            </p:spPr>
            <p:txBody>
              <a:bodyPr spcFirstLastPara="1" wrap="square" lIns="34300" tIns="17150" rIns="34300" bIns="17150" anchor="ctr" anchorCtr="0">
                <a:noAutofit/>
              </a:bodyPr>
              <a:lstStyle/>
              <a:p>
                <a:pPr marL="0" marR="0" lvl="0" indent="0" algn="r" rtl="0">
                  <a:spcBef>
                    <a:spcPts val="0"/>
                  </a:spcBef>
                  <a:spcAft>
                    <a:spcPts val="0"/>
                  </a:spcAft>
                  <a:buNone/>
                </a:pPr>
                <a:r>
                  <a:rPr lang="mn-MN" sz="1100" dirty="0">
                    <a:solidFill>
                      <a:schemeClr val="bg1"/>
                    </a:solidFill>
                    <a:latin typeface="Montserrat" panose="00000500000000000000" pitchFamily="2" charset="0"/>
                    <a:ea typeface="Fira Sans Extra Condensed Medium"/>
                    <a:cs typeface="Fira Sans Extra Condensed Medium"/>
                    <a:sym typeface="Fira Sans Extra Condensed Medium"/>
                  </a:rPr>
                  <a:t>Хяналт-шинжилгээ, үнэлгээ хийх</a:t>
                </a:r>
                <a:endParaRPr sz="1100" dirty="0">
                  <a:solidFill>
                    <a:schemeClr val="bg1"/>
                  </a:solidFill>
                  <a:latin typeface="Montserrat" panose="00000500000000000000" pitchFamily="2" charset="0"/>
                  <a:ea typeface="Fira Sans Extra Condensed Medium"/>
                  <a:cs typeface="Fira Sans Extra Condensed Medium"/>
                  <a:sym typeface="Fira Sans Extra Condensed Medium"/>
                </a:endParaRPr>
              </a:p>
            </p:txBody>
          </p:sp>
          <p:sp>
            <p:nvSpPr>
              <p:cNvPr id="24" name="Google Shape;74;p16">
                <a:extLst>
                  <a:ext uri="{FF2B5EF4-FFF2-40B4-BE49-F238E27FC236}">
                    <a16:creationId xmlns:a16="http://schemas.microsoft.com/office/drawing/2014/main" id="{D5B13356-0CA8-8C05-D469-9A66BBC522C1}"/>
                  </a:ext>
                </a:extLst>
              </p:cNvPr>
              <p:cNvSpPr txBox="1"/>
              <p:nvPr/>
            </p:nvSpPr>
            <p:spPr>
              <a:xfrm>
                <a:off x="8224887" y="5782575"/>
                <a:ext cx="3784499" cy="894297"/>
              </a:xfrm>
              <a:prstGeom prst="rect">
                <a:avLst/>
              </a:prstGeom>
              <a:noFill/>
              <a:ln>
                <a:noFill/>
              </a:ln>
            </p:spPr>
            <p:txBody>
              <a:bodyPr spcFirstLastPara="1" wrap="square" lIns="34300" tIns="17150" rIns="34300" bIns="17150" anchor="t" anchorCtr="0">
                <a:noAutofit/>
              </a:bodyPr>
              <a:lstStyle/>
              <a:p>
                <a:pPr algn="r"/>
                <a:r>
                  <a:rPr lang="mn-MN" sz="1100" dirty="0">
                    <a:solidFill>
                      <a:schemeClr val="bg1"/>
                    </a:solidFill>
                    <a:latin typeface="Montserrat" panose="00000500000000000000" pitchFamily="2" charset="0"/>
                    <a:ea typeface="Roboto" panose="02000000000000000000" pitchFamily="2" charset="0"/>
                    <a:cs typeface="Roboto" panose="02000000000000000000" pitchFamily="2" charset="0"/>
                    <a:sym typeface="Wingdings" panose="05000000000000000000" pitchFamily="2" charset="2"/>
                  </a:rPr>
                  <a:t>Тайланд дурдаж буй тоо баримт, хувь дүгнэлт баталгаатай бодитой эсэхийг нягтлах, тавьсан шалгуур үзүүлэлт хүрсэн түвшинг бодитой үнэлэх </a:t>
                </a:r>
              </a:p>
            </p:txBody>
          </p:sp>
        </p:grpSp>
        <p:grpSp>
          <p:nvGrpSpPr>
            <p:cNvPr id="19" name="Group 18">
              <a:extLst>
                <a:ext uri="{FF2B5EF4-FFF2-40B4-BE49-F238E27FC236}">
                  <a16:creationId xmlns:a16="http://schemas.microsoft.com/office/drawing/2014/main" id="{0F2A1288-3293-609C-8D2E-F8C6DEC11FAA}"/>
                </a:ext>
              </a:extLst>
            </p:cNvPr>
            <p:cNvGrpSpPr/>
            <p:nvPr/>
          </p:nvGrpSpPr>
          <p:grpSpPr>
            <a:xfrm>
              <a:off x="671671" y="1954888"/>
              <a:ext cx="4009229" cy="871490"/>
              <a:chOff x="879665" y="1198701"/>
              <a:chExt cx="4009229" cy="871490"/>
            </a:xfrm>
          </p:grpSpPr>
          <p:sp>
            <p:nvSpPr>
              <p:cNvPr id="28" name="Google Shape;78;p16">
                <a:extLst>
                  <a:ext uri="{FF2B5EF4-FFF2-40B4-BE49-F238E27FC236}">
                    <a16:creationId xmlns:a16="http://schemas.microsoft.com/office/drawing/2014/main" id="{0AA98380-EA56-06FA-B5EC-556109D023C6}"/>
                  </a:ext>
                </a:extLst>
              </p:cNvPr>
              <p:cNvSpPr txBox="1"/>
              <p:nvPr/>
            </p:nvSpPr>
            <p:spPr>
              <a:xfrm>
                <a:off x="879665" y="1198701"/>
                <a:ext cx="2748423" cy="299422"/>
              </a:xfrm>
              <a:prstGeom prst="rect">
                <a:avLst/>
              </a:prstGeom>
              <a:solidFill>
                <a:schemeClr val="tx2">
                  <a:lumMod val="50000"/>
                  <a:lumOff val="50000"/>
                </a:schemeClr>
              </a:solidFill>
              <a:ln>
                <a:solidFill>
                  <a:srgbClr val="00B050"/>
                </a:solidFill>
              </a:ln>
            </p:spPr>
            <p:txBody>
              <a:bodyPr spcFirstLastPara="1" wrap="square" lIns="34300" tIns="17150" rIns="34300" bIns="17150" anchor="ctr" anchorCtr="0">
                <a:noAutofit/>
              </a:bodyPr>
              <a:lstStyle/>
              <a:p>
                <a:pPr marL="0" marR="0" lvl="0" indent="0" algn="ctr" rtl="0">
                  <a:spcBef>
                    <a:spcPts val="0"/>
                  </a:spcBef>
                  <a:spcAft>
                    <a:spcPts val="0"/>
                  </a:spcAft>
                  <a:buNone/>
                </a:pPr>
                <a:r>
                  <a:rPr lang="mn-MN" sz="1100" dirty="0">
                    <a:solidFill>
                      <a:schemeClr val="bg1"/>
                    </a:solidFill>
                    <a:latin typeface="Montserrat" panose="00000500000000000000" pitchFamily="2" charset="0"/>
                    <a:ea typeface="Fira Sans Extra Condensed Medium"/>
                    <a:cs typeface="Fira Sans Extra Condensed Medium"/>
                    <a:sym typeface="Fira Sans Extra Condensed Medium"/>
                  </a:rPr>
                  <a:t>Шалгуур үзүүлэлт</a:t>
                </a:r>
                <a:endParaRPr sz="1100" dirty="0">
                  <a:solidFill>
                    <a:schemeClr val="bg1"/>
                  </a:solidFill>
                  <a:latin typeface="Montserrat" panose="00000500000000000000" pitchFamily="2" charset="0"/>
                  <a:ea typeface="Fira Sans Extra Condensed Medium"/>
                  <a:cs typeface="Fira Sans Extra Condensed Medium"/>
                  <a:sym typeface="Fira Sans Extra Condensed Medium"/>
                </a:endParaRPr>
              </a:p>
            </p:txBody>
          </p:sp>
          <p:sp>
            <p:nvSpPr>
              <p:cNvPr id="29" name="Google Shape;79;p16">
                <a:extLst>
                  <a:ext uri="{FF2B5EF4-FFF2-40B4-BE49-F238E27FC236}">
                    <a16:creationId xmlns:a16="http://schemas.microsoft.com/office/drawing/2014/main" id="{3DCA7D42-AFE2-91CE-AB6C-A6B1771B58CD}"/>
                  </a:ext>
                </a:extLst>
              </p:cNvPr>
              <p:cNvSpPr txBox="1"/>
              <p:nvPr/>
            </p:nvSpPr>
            <p:spPr>
              <a:xfrm>
                <a:off x="1882700" y="1621762"/>
                <a:ext cx="3006194" cy="448429"/>
              </a:xfrm>
              <a:prstGeom prst="rect">
                <a:avLst/>
              </a:prstGeom>
              <a:noFill/>
              <a:ln>
                <a:noFill/>
              </a:ln>
            </p:spPr>
            <p:txBody>
              <a:bodyPr spcFirstLastPara="1" wrap="square" lIns="34300" tIns="17150" rIns="34300" bIns="17150" anchor="t" anchorCtr="0">
                <a:noAutofit/>
              </a:bodyPr>
              <a:lstStyle/>
              <a:p>
                <a:pPr marL="0" lvl="0" indent="0" algn="r" rtl="0">
                  <a:spcBef>
                    <a:spcPts val="0"/>
                  </a:spcBef>
                  <a:spcAft>
                    <a:spcPts val="0"/>
                  </a:spcAft>
                  <a:buClr>
                    <a:srgbClr val="000000"/>
                  </a:buClr>
                  <a:buSzPts val="1100"/>
                  <a:buFont typeface="Arial"/>
                  <a:buNone/>
                </a:pPr>
                <a:r>
                  <a:rPr lang="en" sz="1100" dirty="0">
                    <a:solidFill>
                      <a:schemeClr val="bg1"/>
                    </a:solidFill>
                    <a:latin typeface="Montserrat" panose="00000500000000000000" pitchFamily="2" charset="0"/>
                    <a:ea typeface="Roboto"/>
                    <a:cs typeface="Roboto"/>
                    <a:sym typeface="Roboto"/>
                  </a:rPr>
                  <a:t>Т</a:t>
                </a:r>
                <a:r>
                  <a:rPr lang="mn-MN" sz="1100" dirty="0">
                    <a:solidFill>
                      <a:schemeClr val="bg1"/>
                    </a:solidFill>
                    <a:latin typeface="Montserrat" panose="00000500000000000000" pitchFamily="2" charset="0"/>
                    <a:ea typeface="Roboto"/>
                    <a:cs typeface="Roboto"/>
                    <a:sym typeface="Roboto"/>
                  </a:rPr>
                  <a:t>оон болон чанарын үзүүлэлтээр бодитой тодорхойлох</a:t>
                </a:r>
                <a:endParaRPr sz="1100" dirty="0">
                  <a:solidFill>
                    <a:schemeClr val="bg1"/>
                  </a:solidFill>
                  <a:latin typeface="Montserrat" panose="00000500000000000000" pitchFamily="2" charset="0"/>
                  <a:ea typeface="Roboto"/>
                  <a:cs typeface="Roboto"/>
                  <a:sym typeface="Roboto"/>
                </a:endParaRPr>
              </a:p>
              <a:p>
                <a:pPr marL="0" marR="0" lvl="0" indent="0" algn="l" rtl="0">
                  <a:lnSpc>
                    <a:spcPct val="145833"/>
                  </a:lnSpc>
                  <a:spcBef>
                    <a:spcPts val="0"/>
                  </a:spcBef>
                  <a:spcAft>
                    <a:spcPts val="0"/>
                  </a:spcAft>
                  <a:buClr>
                    <a:srgbClr val="424242"/>
                  </a:buClr>
                  <a:buSzPts val="900"/>
                  <a:buFont typeface="Arial"/>
                  <a:buNone/>
                </a:pPr>
                <a:endParaRPr sz="1100" dirty="0">
                  <a:solidFill>
                    <a:schemeClr val="bg1"/>
                  </a:solidFill>
                  <a:latin typeface="Montserrat" panose="00000500000000000000" pitchFamily="2" charset="0"/>
                  <a:ea typeface="Open Sans"/>
                  <a:cs typeface="Open Sans"/>
                  <a:sym typeface="Open Sans"/>
                </a:endParaRPr>
              </a:p>
            </p:txBody>
          </p:sp>
        </p:grpSp>
        <p:grpSp>
          <p:nvGrpSpPr>
            <p:cNvPr id="18" name="Group 17">
              <a:extLst>
                <a:ext uri="{FF2B5EF4-FFF2-40B4-BE49-F238E27FC236}">
                  <a16:creationId xmlns:a16="http://schemas.microsoft.com/office/drawing/2014/main" id="{3C318F02-F2CB-6364-7067-CC3D6CE4C6E2}"/>
                </a:ext>
              </a:extLst>
            </p:cNvPr>
            <p:cNvGrpSpPr/>
            <p:nvPr/>
          </p:nvGrpSpPr>
          <p:grpSpPr>
            <a:xfrm>
              <a:off x="663299" y="3056556"/>
              <a:ext cx="3137399" cy="1129857"/>
              <a:chOff x="980573" y="2142513"/>
              <a:chExt cx="3137399" cy="1129857"/>
            </a:xfrm>
          </p:grpSpPr>
          <p:sp>
            <p:nvSpPr>
              <p:cNvPr id="32" name="Google Shape;82;p16">
                <a:extLst>
                  <a:ext uri="{FF2B5EF4-FFF2-40B4-BE49-F238E27FC236}">
                    <a16:creationId xmlns:a16="http://schemas.microsoft.com/office/drawing/2014/main" id="{CE2B71F2-1C95-49E5-5CA5-1371180DFBBF}"/>
                  </a:ext>
                </a:extLst>
              </p:cNvPr>
              <p:cNvSpPr txBox="1"/>
              <p:nvPr/>
            </p:nvSpPr>
            <p:spPr>
              <a:xfrm>
                <a:off x="980573" y="2142513"/>
                <a:ext cx="2956863" cy="337372"/>
              </a:xfrm>
              <a:prstGeom prst="rect">
                <a:avLst/>
              </a:prstGeom>
              <a:solidFill>
                <a:schemeClr val="accent6"/>
              </a:solidFill>
              <a:ln>
                <a:solidFill>
                  <a:srgbClr val="00B050"/>
                </a:solidFill>
              </a:ln>
            </p:spPr>
            <p:txBody>
              <a:bodyPr spcFirstLastPara="1" wrap="square" lIns="34300" tIns="17150" rIns="34300" bIns="17150" anchor="ctr" anchorCtr="0">
                <a:noAutofit/>
              </a:bodyPr>
              <a:lstStyle/>
              <a:p>
                <a:pPr marL="0" marR="0" lvl="0" indent="0" algn="ctr" rtl="0">
                  <a:spcBef>
                    <a:spcPts val="0"/>
                  </a:spcBef>
                  <a:spcAft>
                    <a:spcPts val="0"/>
                  </a:spcAft>
                  <a:buNone/>
                </a:pPr>
                <a:r>
                  <a:rPr lang="mn-MN" sz="1100" dirty="0">
                    <a:solidFill>
                      <a:schemeClr val="bg1"/>
                    </a:solidFill>
                    <a:latin typeface="Montserrat" panose="00000500000000000000" pitchFamily="2" charset="0"/>
                    <a:ea typeface="Roboto" panose="02000000000000000000" pitchFamily="2" charset="0"/>
                    <a:cs typeface="Roboto" panose="02000000000000000000" pitchFamily="2" charset="0"/>
                    <a:sym typeface="Fira Sans Extra Condensed Medium"/>
                  </a:rPr>
                  <a:t>Арга хэмжээ,хүрэх үр дүн </a:t>
                </a:r>
                <a:endParaRPr sz="1100" dirty="0">
                  <a:solidFill>
                    <a:schemeClr val="bg1"/>
                  </a:solidFill>
                  <a:latin typeface="Montserrat" panose="00000500000000000000" pitchFamily="2" charset="0"/>
                  <a:ea typeface="Roboto" panose="02000000000000000000" pitchFamily="2" charset="0"/>
                  <a:cs typeface="Roboto" panose="02000000000000000000" pitchFamily="2" charset="0"/>
                  <a:sym typeface="Fira Sans Extra Condensed Medium"/>
                </a:endParaRPr>
              </a:p>
            </p:txBody>
          </p:sp>
          <p:sp>
            <p:nvSpPr>
              <p:cNvPr id="33" name="Google Shape;83;p16">
                <a:extLst>
                  <a:ext uri="{FF2B5EF4-FFF2-40B4-BE49-F238E27FC236}">
                    <a16:creationId xmlns:a16="http://schemas.microsoft.com/office/drawing/2014/main" id="{90EA8786-A8D4-C9DB-74C2-31BC5E55B357}"/>
                  </a:ext>
                </a:extLst>
              </p:cNvPr>
              <p:cNvSpPr txBox="1"/>
              <p:nvPr/>
            </p:nvSpPr>
            <p:spPr>
              <a:xfrm>
                <a:off x="1175958" y="2419424"/>
                <a:ext cx="2942014" cy="852946"/>
              </a:xfrm>
              <a:prstGeom prst="rect">
                <a:avLst/>
              </a:prstGeom>
              <a:noFill/>
              <a:ln>
                <a:noFill/>
              </a:ln>
            </p:spPr>
            <p:txBody>
              <a:bodyPr spcFirstLastPara="1" wrap="square" lIns="34300" tIns="17150" rIns="34300" bIns="17150" anchor="ctr" anchorCtr="0">
                <a:noAutofit/>
              </a:bodyPr>
              <a:lstStyle/>
              <a:p>
                <a:pPr marL="0" lvl="0" indent="0" algn="r" rtl="0">
                  <a:spcBef>
                    <a:spcPts val="0"/>
                  </a:spcBef>
                  <a:spcAft>
                    <a:spcPts val="0"/>
                  </a:spcAft>
                  <a:buClr>
                    <a:srgbClr val="000000"/>
                  </a:buClr>
                  <a:buSzPts val="1100"/>
                  <a:buFont typeface="Arial"/>
                  <a:buNone/>
                </a:pPr>
                <a:r>
                  <a:rPr lang="mn-MN" sz="1100" dirty="0">
                    <a:solidFill>
                      <a:schemeClr val="bg1"/>
                    </a:solidFill>
                    <a:latin typeface="Montserrat" panose="00000500000000000000" pitchFamily="2" charset="0"/>
                    <a:ea typeface="Roboto"/>
                    <a:cs typeface="Roboto"/>
                    <a:sym typeface="Roboto"/>
                  </a:rPr>
                  <a:t>Дэвшүүлсэн зорилтыг хэрэгжих боломжтой, тодорхой, хэмжигдэхүйц байдлаар  бүрэн илэрхийлэх</a:t>
                </a:r>
                <a:endParaRPr sz="1100" dirty="0">
                  <a:solidFill>
                    <a:schemeClr val="bg1"/>
                  </a:solidFill>
                  <a:latin typeface="Montserrat" panose="00000500000000000000" pitchFamily="2" charset="0"/>
                  <a:ea typeface="Open Sans"/>
                  <a:cs typeface="Open Sans"/>
                  <a:sym typeface="Open Sans"/>
                </a:endParaRPr>
              </a:p>
            </p:txBody>
          </p:sp>
        </p:grpSp>
        <p:grpSp>
          <p:nvGrpSpPr>
            <p:cNvPr id="15" name="Group 14">
              <a:extLst>
                <a:ext uri="{FF2B5EF4-FFF2-40B4-BE49-F238E27FC236}">
                  <a16:creationId xmlns:a16="http://schemas.microsoft.com/office/drawing/2014/main" id="{E87E8B24-812A-467F-6FEC-C8F543281EF0}"/>
                </a:ext>
              </a:extLst>
            </p:cNvPr>
            <p:cNvGrpSpPr/>
            <p:nvPr/>
          </p:nvGrpSpPr>
          <p:grpSpPr>
            <a:xfrm>
              <a:off x="342740" y="4133996"/>
              <a:ext cx="3122764" cy="1276688"/>
              <a:chOff x="652352" y="3729567"/>
              <a:chExt cx="3122764" cy="1276688"/>
            </a:xfrm>
          </p:grpSpPr>
          <p:sp>
            <p:nvSpPr>
              <p:cNvPr id="35" name="Google Shape;85;p16">
                <a:extLst>
                  <a:ext uri="{FF2B5EF4-FFF2-40B4-BE49-F238E27FC236}">
                    <a16:creationId xmlns:a16="http://schemas.microsoft.com/office/drawing/2014/main" id="{D2C23EE5-7CF1-1CE9-3867-B27FE85FBF2E}"/>
                  </a:ext>
                </a:extLst>
              </p:cNvPr>
              <p:cNvSpPr txBox="1"/>
              <p:nvPr/>
            </p:nvSpPr>
            <p:spPr>
              <a:xfrm>
                <a:off x="981283" y="3729567"/>
                <a:ext cx="1279273" cy="351364"/>
              </a:xfrm>
              <a:prstGeom prst="rect">
                <a:avLst/>
              </a:prstGeom>
              <a:solidFill>
                <a:schemeClr val="accent2"/>
              </a:solidFill>
              <a:ln>
                <a:solidFill>
                  <a:srgbClr val="00B050"/>
                </a:solidFill>
              </a:ln>
            </p:spPr>
            <p:txBody>
              <a:bodyPr spcFirstLastPara="1" wrap="square" lIns="34300" tIns="17150" rIns="34300" bIns="17150" anchor="ctr" anchorCtr="0">
                <a:noAutofit/>
              </a:bodyPr>
              <a:lstStyle/>
              <a:p>
                <a:pPr lvl="0" algn="ctr"/>
                <a:r>
                  <a:rPr lang="mn-MN" sz="1100" dirty="0">
                    <a:solidFill>
                      <a:srgbClr val="FCFDFE"/>
                    </a:solidFill>
                    <a:latin typeface="Montserrat" panose="00000500000000000000" pitchFamily="2" charset="0"/>
                    <a:cs typeface="Arial" panose="020B0604020202020204" pitchFamily="34" charset="0"/>
                  </a:rPr>
                  <a:t>Зорилт</a:t>
                </a:r>
                <a:endParaRPr sz="1100" dirty="0">
                  <a:solidFill>
                    <a:srgbClr val="FCFDFE"/>
                  </a:solidFill>
                  <a:latin typeface="Montserrat" panose="00000500000000000000" pitchFamily="2" charset="0"/>
                  <a:ea typeface="Fira Sans Extra Condensed Medium"/>
                  <a:cs typeface="Fira Sans Extra Condensed Medium"/>
                  <a:sym typeface="Fira Sans Extra Condensed Medium"/>
                </a:endParaRPr>
              </a:p>
            </p:txBody>
          </p:sp>
          <p:sp>
            <p:nvSpPr>
              <p:cNvPr id="36" name="Google Shape;86;p16">
                <a:extLst>
                  <a:ext uri="{FF2B5EF4-FFF2-40B4-BE49-F238E27FC236}">
                    <a16:creationId xmlns:a16="http://schemas.microsoft.com/office/drawing/2014/main" id="{F710F0DE-31E0-11CC-A612-8006282C1E0C}"/>
                  </a:ext>
                </a:extLst>
              </p:cNvPr>
              <p:cNvSpPr txBox="1"/>
              <p:nvPr/>
            </p:nvSpPr>
            <p:spPr>
              <a:xfrm>
                <a:off x="652352" y="4153309"/>
                <a:ext cx="3122764" cy="852946"/>
              </a:xfrm>
              <a:prstGeom prst="rect">
                <a:avLst/>
              </a:prstGeom>
              <a:noFill/>
              <a:ln>
                <a:noFill/>
              </a:ln>
            </p:spPr>
            <p:txBody>
              <a:bodyPr spcFirstLastPara="1" wrap="square" lIns="34300" tIns="17150" rIns="34300" bIns="17150" anchor="t" anchorCtr="0">
                <a:noAutofit/>
              </a:bodyPr>
              <a:lstStyle/>
              <a:p>
                <a:pPr marL="0" lvl="0" indent="0" algn="r" rtl="0">
                  <a:spcBef>
                    <a:spcPts val="0"/>
                  </a:spcBef>
                  <a:spcAft>
                    <a:spcPts val="0"/>
                  </a:spcAft>
                  <a:buClr>
                    <a:srgbClr val="000000"/>
                  </a:buClr>
                  <a:buSzPts val="1100"/>
                  <a:buFont typeface="Arial"/>
                  <a:buNone/>
                </a:pPr>
                <a:r>
                  <a:rPr lang="mn-MN" sz="1100" dirty="0">
                    <a:solidFill>
                      <a:schemeClr val="bg1"/>
                    </a:solidFill>
                    <a:latin typeface="Montserrat" panose="00000500000000000000" pitchFamily="2" charset="0"/>
                    <a:ea typeface="Roboto"/>
                    <a:cs typeface="Roboto"/>
                    <a:sym typeface="Roboto"/>
                  </a:rPr>
                  <a:t>Ерөнхий зорилготой уялдсан, бодит нөхцөлд хэрэгжих боломжтой, юу хийх нь ойлгомжтой байдлаар томъёолох</a:t>
                </a:r>
                <a:endParaRPr sz="1100" dirty="0">
                  <a:solidFill>
                    <a:schemeClr val="bg1"/>
                  </a:solidFill>
                  <a:latin typeface="Montserrat" panose="00000500000000000000" pitchFamily="2" charset="0"/>
                  <a:ea typeface="Roboto"/>
                  <a:cs typeface="Roboto"/>
                  <a:sym typeface="Roboto"/>
                </a:endParaRPr>
              </a:p>
              <a:p>
                <a:pPr marL="0" marR="0" lvl="0" indent="0" algn="r" rtl="0">
                  <a:lnSpc>
                    <a:spcPct val="145833"/>
                  </a:lnSpc>
                  <a:spcBef>
                    <a:spcPts val="0"/>
                  </a:spcBef>
                  <a:spcAft>
                    <a:spcPts val="0"/>
                  </a:spcAft>
                  <a:buClr>
                    <a:srgbClr val="424242"/>
                  </a:buClr>
                  <a:buSzPts val="900"/>
                  <a:buFont typeface="Arial"/>
                  <a:buNone/>
                </a:pPr>
                <a:endParaRPr sz="1100" dirty="0">
                  <a:solidFill>
                    <a:schemeClr val="bg1"/>
                  </a:solidFill>
                  <a:latin typeface="Montserrat" panose="00000500000000000000" pitchFamily="2" charset="0"/>
                  <a:ea typeface="Open Sans"/>
                  <a:cs typeface="Open Sans"/>
                  <a:sym typeface="Open Sans"/>
                </a:endParaRPr>
              </a:p>
            </p:txBody>
          </p:sp>
        </p:grpSp>
        <p:sp>
          <p:nvSpPr>
            <p:cNvPr id="57" name="Google Shape;73;p16">
              <a:extLst>
                <a:ext uri="{FF2B5EF4-FFF2-40B4-BE49-F238E27FC236}">
                  <a16:creationId xmlns:a16="http://schemas.microsoft.com/office/drawing/2014/main" id="{CBBAC100-A531-A194-04BA-8AB5D323B78B}"/>
                </a:ext>
              </a:extLst>
            </p:cNvPr>
            <p:cNvSpPr txBox="1"/>
            <p:nvPr/>
          </p:nvSpPr>
          <p:spPr>
            <a:xfrm>
              <a:off x="10720906" y="4249301"/>
              <a:ext cx="1128354" cy="311214"/>
            </a:xfrm>
            <a:prstGeom prst="rect">
              <a:avLst/>
            </a:prstGeom>
            <a:solidFill>
              <a:srgbClr val="FFCC00"/>
            </a:solidFill>
            <a:ln>
              <a:solidFill>
                <a:srgbClr val="00B050"/>
              </a:solidFill>
            </a:ln>
          </p:spPr>
          <p:txBody>
            <a:bodyPr spcFirstLastPara="1" wrap="square" lIns="34300" tIns="17150" rIns="34300" bIns="17150" anchor="ctr" anchorCtr="0">
              <a:noAutofit/>
            </a:bodyPr>
            <a:lstStyle/>
            <a:p>
              <a:pPr marL="0" marR="0" lvl="0" indent="0" algn="ctr" rtl="0">
                <a:spcBef>
                  <a:spcPts val="0"/>
                </a:spcBef>
                <a:spcAft>
                  <a:spcPts val="0"/>
                </a:spcAft>
                <a:buNone/>
              </a:pPr>
              <a:r>
                <a:rPr lang="mn-MN" sz="1100" dirty="0">
                  <a:solidFill>
                    <a:srgbClr val="002060"/>
                  </a:solidFill>
                  <a:latin typeface="Montserrat" panose="00000500000000000000" pitchFamily="2" charset="0"/>
                  <a:ea typeface="Fira Sans Extra Condensed Medium"/>
                  <a:cs typeface="Fira Sans Extra Condensed Medium"/>
                  <a:sym typeface="Fira Sans Extra Condensed Medium"/>
                </a:rPr>
                <a:t>Биелэлт</a:t>
              </a:r>
              <a:endParaRPr sz="1100" dirty="0">
                <a:solidFill>
                  <a:srgbClr val="002060"/>
                </a:solidFill>
                <a:latin typeface="Montserrat" panose="00000500000000000000" pitchFamily="2" charset="0"/>
                <a:ea typeface="Fira Sans Extra Condensed Medium"/>
                <a:cs typeface="Fira Sans Extra Condensed Medium"/>
                <a:sym typeface="Fira Sans Extra Condensed Medium"/>
              </a:endParaRPr>
            </a:p>
          </p:txBody>
        </p:sp>
        <p:sp>
          <p:nvSpPr>
            <p:cNvPr id="58" name="Google Shape;74;p16">
              <a:extLst>
                <a:ext uri="{FF2B5EF4-FFF2-40B4-BE49-F238E27FC236}">
                  <a16:creationId xmlns:a16="http://schemas.microsoft.com/office/drawing/2014/main" id="{B675F1B7-796C-D246-2C50-2C6768AE273B}"/>
                </a:ext>
              </a:extLst>
            </p:cNvPr>
            <p:cNvSpPr txBox="1"/>
            <p:nvPr/>
          </p:nvSpPr>
          <p:spPr>
            <a:xfrm>
              <a:off x="8304430" y="4597792"/>
              <a:ext cx="3643996" cy="714588"/>
            </a:xfrm>
            <a:prstGeom prst="rect">
              <a:avLst/>
            </a:prstGeom>
            <a:noFill/>
            <a:ln>
              <a:noFill/>
            </a:ln>
          </p:spPr>
          <p:txBody>
            <a:bodyPr spcFirstLastPara="1" wrap="square" lIns="34300" tIns="17150" rIns="34300" bIns="17150" anchor="t" anchorCtr="0">
              <a:noAutofit/>
            </a:bodyPr>
            <a:lstStyle/>
            <a:p>
              <a:pPr algn="r"/>
              <a:r>
                <a:rPr lang="mn-MN" sz="1100" dirty="0">
                  <a:solidFill>
                    <a:schemeClr val="bg1"/>
                  </a:solidFill>
                  <a:latin typeface="Montserrat" panose="00000500000000000000" pitchFamily="2" charset="0"/>
                  <a:ea typeface="Roboto"/>
                  <a:cs typeface="Roboto"/>
                  <a:sym typeface="Roboto"/>
                </a:rPr>
                <a:t>Бодитоор ямар үр дүнд хүрснийг тоо, хувь, нотлох баримт бичиг, судалгаа мэдээлэлд </a:t>
              </a:r>
              <a:r>
                <a:rPr lang="mn-MN" sz="1100" dirty="0">
                  <a:solidFill>
                    <a:schemeClr val="bg1"/>
                  </a:solidFill>
                  <a:latin typeface="Montserrat" panose="00000500000000000000" pitchFamily="2" charset="0"/>
                  <a:ea typeface="Roboto" panose="02000000000000000000" pitchFamily="2" charset="0"/>
                  <a:cs typeface="Roboto" panose="02000000000000000000" pitchFamily="2" charset="0"/>
                  <a:sym typeface="Wingdings" panose="05000000000000000000" pitchFamily="2" charset="2"/>
                </a:rPr>
                <a:t>тулгуурлан үйл явцад биш үр дүн, шалгуур үзүүлэлтэд үндэслэн тайлагнах</a:t>
              </a:r>
            </a:p>
          </p:txBody>
        </p:sp>
        <p:sp>
          <p:nvSpPr>
            <p:cNvPr id="59" name="Google Shape;73;p16">
              <a:extLst>
                <a:ext uri="{FF2B5EF4-FFF2-40B4-BE49-F238E27FC236}">
                  <a16:creationId xmlns:a16="http://schemas.microsoft.com/office/drawing/2014/main" id="{D155B502-D233-42C5-8F66-4E34F6C01D09}"/>
                </a:ext>
              </a:extLst>
            </p:cNvPr>
            <p:cNvSpPr txBox="1"/>
            <p:nvPr/>
          </p:nvSpPr>
          <p:spPr>
            <a:xfrm>
              <a:off x="9076561" y="3072585"/>
              <a:ext cx="2707722" cy="329258"/>
            </a:xfrm>
            <a:prstGeom prst="rect">
              <a:avLst/>
            </a:prstGeom>
            <a:solidFill>
              <a:srgbClr val="005D00"/>
            </a:solidFill>
            <a:ln>
              <a:solidFill>
                <a:srgbClr val="00B050"/>
              </a:solidFill>
            </a:ln>
          </p:spPr>
          <p:txBody>
            <a:bodyPr spcFirstLastPara="1" wrap="square" lIns="34300" tIns="17150" rIns="34300" bIns="17150" anchor="ctr" anchorCtr="0">
              <a:noAutofit/>
            </a:bodyPr>
            <a:lstStyle/>
            <a:p>
              <a:pPr marL="0" marR="0" lvl="0" indent="0" algn="ctr" rtl="0">
                <a:spcBef>
                  <a:spcPts val="0"/>
                </a:spcBef>
                <a:spcAft>
                  <a:spcPts val="0"/>
                </a:spcAft>
                <a:buNone/>
              </a:pPr>
              <a:r>
                <a:rPr lang="mn-MN" sz="1100" dirty="0">
                  <a:solidFill>
                    <a:schemeClr val="bg1"/>
                  </a:solidFill>
                  <a:latin typeface="Montserrat" panose="00000500000000000000" pitchFamily="2" charset="0"/>
                  <a:ea typeface="Fira Sans Extra Condensed Medium"/>
                  <a:cs typeface="Fira Sans Extra Condensed Medium"/>
                  <a:sym typeface="Fira Sans Extra Condensed Medium"/>
                </a:rPr>
                <a:t>Зорилтот  түвшин, хугацаа </a:t>
              </a:r>
              <a:endParaRPr sz="1100" dirty="0">
                <a:solidFill>
                  <a:schemeClr val="bg1"/>
                </a:solidFill>
                <a:latin typeface="Montserrat" panose="00000500000000000000" pitchFamily="2" charset="0"/>
                <a:ea typeface="Fira Sans Extra Condensed Medium"/>
                <a:cs typeface="Fira Sans Extra Condensed Medium"/>
                <a:sym typeface="Fira Sans Extra Condensed Medium"/>
              </a:endParaRPr>
            </a:p>
          </p:txBody>
        </p:sp>
        <p:sp>
          <p:nvSpPr>
            <p:cNvPr id="60" name="Google Shape;74;p16">
              <a:extLst>
                <a:ext uri="{FF2B5EF4-FFF2-40B4-BE49-F238E27FC236}">
                  <a16:creationId xmlns:a16="http://schemas.microsoft.com/office/drawing/2014/main" id="{2FB1E8AC-9C7C-546D-FF99-A3A412F24254}"/>
                </a:ext>
              </a:extLst>
            </p:cNvPr>
            <p:cNvSpPr txBox="1"/>
            <p:nvPr/>
          </p:nvSpPr>
          <p:spPr>
            <a:xfrm>
              <a:off x="7964633" y="3458353"/>
              <a:ext cx="3902509" cy="753671"/>
            </a:xfrm>
            <a:prstGeom prst="rect">
              <a:avLst/>
            </a:prstGeom>
            <a:noFill/>
            <a:ln>
              <a:noFill/>
            </a:ln>
          </p:spPr>
          <p:txBody>
            <a:bodyPr spcFirstLastPara="1" wrap="square" lIns="34300" tIns="17150" rIns="34300" bIns="17150" anchor="t" anchorCtr="0">
              <a:noAutofit/>
            </a:bodyPr>
            <a:lstStyle/>
            <a:p>
              <a:pPr lvl="0" algn="r">
                <a:buClr>
                  <a:srgbClr val="000000"/>
                </a:buClr>
                <a:buSzPts val="1100"/>
              </a:pPr>
              <a:r>
                <a:rPr lang="mn-MN" sz="1100" dirty="0">
                  <a:solidFill>
                    <a:schemeClr val="bg1"/>
                  </a:solidFill>
                  <a:latin typeface="Montserrat" panose="00000500000000000000" pitchFamily="2" charset="0"/>
                  <a:ea typeface="Roboto"/>
                  <a:cs typeface="Roboto"/>
                  <a:sym typeface="Roboto"/>
                </a:rPr>
                <a:t>Хугацааг хэрэгжиж болохуйц хэмжигдэхүйц байдлаар бодитой тодорхойлж,</a:t>
              </a:r>
            </a:p>
            <a:p>
              <a:pPr lvl="0" algn="r">
                <a:buClr>
                  <a:srgbClr val="000000"/>
                </a:buClr>
                <a:buSzPts val="1100"/>
              </a:pPr>
              <a:r>
                <a:rPr lang="mn-MN" sz="1100" dirty="0">
                  <a:solidFill>
                    <a:schemeClr val="bg1"/>
                  </a:solidFill>
                  <a:latin typeface="Montserrat" panose="00000500000000000000" pitchFamily="2" charset="0"/>
                  <a:ea typeface="Roboto"/>
                  <a:cs typeface="Roboto"/>
                  <a:sym typeface="Roboto"/>
                </a:rPr>
                <a:t>хэрэгжих явцад хүрэхээр хүлээгдэж байгаа өөрчлөлтийг тоон болон чанарын үзүүлэлтээр  </a:t>
              </a:r>
              <a:endParaRPr sz="1100" dirty="0">
                <a:solidFill>
                  <a:schemeClr val="bg1"/>
                </a:solidFill>
                <a:latin typeface="Montserrat" panose="00000500000000000000" pitchFamily="2" charset="0"/>
                <a:ea typeface="Roboto"/>
                <a:cs typeface="Roboto"/>
                <a:sym typeface="Roboto"/>
              </a:endParaRPr>
            </a:p>
          </p:txBody>
        </p:sp>
        <p:grpSp>
          <p:nvGrpSpPr>
            <p:cNvPr id="73" name="Group 72">
              <a:extLst>
                <a:ext uri="{FF2B5EF4-FFF2-40B4-BE49-F238E27FC236}">
                  <a16:creationId xmlns:a16="http://schemas.microsoft.com/office/drawing/2014/main" id="{26B10D98-0F8A-A2B1-41A1-8E0C52F4377A}"/>
                </a:ext>
              </a:extLst>
            </p:cNvPr>
            <p:cNvGrpSpPr/>
            <p:nvPr/>
          </p:nvGrpSpPr>
          <p:grpSpPr>
            <a:xfrm>
              <a:off x="3946466" y="2674522"/>
              <a:ext cx="4253978" cy="3706072"/>
              <a:chOff x="3989902" y="2043213"/>
              <a:chExt cx="4253978" cy="3706072"/>
            </a:xfrm>
          </p:grpSpPr>
          <p:sp>
            <p:nvSpPr>
              <p:cNvPr id="20" name="Google Shape;70;p16">
                <a:extLst>
                  <a:ext uri="{FF2B5EF4-FFF2-40B4-BE49-F238E27FC236}">
                    <a16:creationId xmlns:a16="http://schemas.microsoft.com/office/drawing/2014/main" id="{B3C9C7D0-A3DA-38DA-C5A3-8F4812159611}"/>
                  </a:ext>
                </a:extLst>
              </p:cNvPr>
              <p:cNvSpPr/>
              <p:nvPr/>
            </p:nvSpPr>
            <p:spPr>
              <a:xfrm>
                <a:off x="4258350" y="2152285"/>
                <a:ext cx="3675300" cy="3597000"/>
              </a:xfrm>
              <a:prstGeom prst="arc">
                <a:avLst>
                  <a:gd name="adj1" fmla="val 9440146"/>
                  <a:gd name="adj2" fmla="val 939722"/>
                </a:avLst>
              </a:prstGeom>
              <a:noFill/>
              <a:ln w="63500" cap="flat" cmpd="sng">
                <a:solidFill>
                  <a:srgbClr val="D9D9D9"/>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424242"/>
                  </a:solidFill>
                  <a:latin typeface="Lato Light"/>
                  <a:ea typeface="Lato Light"/>
                  <a:cs typeface="Lato Light"/>
                  <a:sym typeface="Lato Light"/>
                </a:endParaRPr>
              </a:p>
            </p:txBody>
          </p:sp>
          <p:sp>
            <p:nvSpPr>
              <p:cNvPr id="27" name="Google Shape;77;p16">
                <a:extLst>
                  <a:ext uri="{FF2B5EF4-FFF2-40B4-BE49-F238E27FC236}">
                    <a16:creationId xmlns:a16="http://schemas.microsoft.com/office/drawing/2014/main" id="{459E8A4D-6221-9E59-108E-5592EE6273CB}"/>
                  </a:ext>
                </a:extLst>
              </p:cNvPr>
              <p:cNvSpPr/>
              <p:nvPr/>
            </p:nvSpPr>
            <p:spPr>
              <a:xfrm>
                <a:off x="3989902" y="3448693"/>
                <a:ext cx="595200" cy="595200"/>
              </a:xfrm>
              <a:prstGeom prst="ellipse">
                <a:avLst/>
              </a:prstGeom>
              <a:solidFill>
                <a:schemeClr val="accent2"/>
              </a:solidFill>
              <a:ln>
                <a:no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en" sz="2400" dirty="0">
                    <a:solidFill>
                      <a:schemeClr val="lt1"/>
                    </a:solidFill>
                    <a:latin typeface="Fira Sans Extra Condensed Medium"/>
                    <a:ea typeface="Fira Sans Extra Condensed Medium"/>
                    <a:cs typeface="Fira Sans Extra Condensed Medium"/>
                    <a:sym typeface="Fira Sans Extra Condensed Medium"/>
                  </a:rPr>
                  <a:t>2</a:t>
                </a:r>
                <a:endParaRPr sz="1900" dirty="0">
                  <a:solidFill>
                    <a:srgbClr val="424242"/>
                  </a:solidFill>
                  <a:latin typeface="Lato Light"/>
                  <a:ea typeface="Lato Light"/>
                  <a:cs typeface="Lato Light"/>
                  <a:sym typeface="Lato Light"/>
                </a:endParaRPr>
              </a:p>
            </p:txBody>
          </p:sp>
          <p:sp>
            <p:nvSpPr>
              <p:cNvPr id="30" name="Google Shape;80;p16">
                <a:extLst>
                  <a:ext uri="{FF2B5EF4-FFF2-40B4-BE49-F238E27FC236}">
                    <a16:creationId xmlns:a16="http://schemas.microsoft.com/office/drawing/2014/main" id="{7C33621A-ED64-1465-BD85-8B95E1AF9DAB}"/>
                  </a:ext>
                </a:extLst>
              </p:cNvPr>
              <p:cNvSpPr/>
              <p:nvPr/>
            </p:nvSpPr>
            <p:spPr>
              <a:xfrm>
                <a:off x="5209808" y="2051931"/>
                <a:ext cx="595334" cy="595187"/>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400" dirty="0">
                    <a:solidFill>
                      <a:schemeClr val="lt1"/>
                    </a:solidFill>
                    <a:latin typeface="Fira Sans Extra Condensed Medium"/>
                    <a:ea typeface="Fira Sans Extra Condensed Medium"/>
                    <a:cs typeface="Fira Sans Extra Condensed Medium"/>
                    <a:sym typeface="Fira Sans Extra Condensed Medium"/>
                  </a:rPr>
                  <a:t>4</a:t>
                </a:r>
                <a:endParaRPr sz="24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31" name="Google Shape;81;p16">
                <a:extLst>
                  <a:ext uri="{FF2B5EF4-FFF2-40B4-BE49-F238E27FC236}">
                    <a16:creationId xmlns:a16="http://schemas.microsoft.com/office/drawing/2014/main" id="{E6F33CCD-B885-F4E8-6FC8-9D9099315A00}"/>
                  </a:ext>
                </a:extLst>
              </p:cNvPr>
              <p:cNvSpPr/>
              <p:nvPr/>
            </p:nvSpPr>
            <p:spPr>
              <a:xfrm>
                <a:off x="7648680" y="3476743"/>
                <a:ext cx="595200" cy="595200"/>
              </a:xfrm>
              <a:prstGeom prst="ellipse">
                <a:avLst/>
              </a:prstGeom>
              <a:solidFill>
                <a:srgbClr val="FFD44B"/>
              </a:solidFill>
              <a:ln>
                <a:solidFill>
                  <a:srgbClr val="00B050"/>
                </a:solid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mn-MN" sz="2400" dirty="0">
                    <a:solidFill>
                      <a:schemeClr val="lt1"/>
                    </a:solidFill>
                    <a:latin typeface="Fira Sans Extra Condensed Medium"/>
                    <a:ea typeface="Fira Sans Extra Condensed Medium"/>
                    <a:cs typeface="Fira Sans Extra Condensed Medium"/>
                    <a:sym typeface="Fira Sans Extra Condensed Medium"/>
                  </a:rPr>
                  <a:t>7</a:t>
                </a:r>
                <a:endParaRPr sz="1900" dirty="0">
                  <a:solidFill>
                    <a:srgbClr val="424242"/>
                  </a:solidFill>
                  <a:latin typeface="Lato Light"/>
                  <a:ea typeface="Lato Light"/>
                  <a:cs typeface="Lato Light"/>
                  <a:sym typeface="Lato Light"/>
                </a:endParaRPr>
              </a:p>
            </p:txBody>
          </p:sp>
          <p:sp>
            <p:nvSpPr>
              <p:cNvPr id="34" name="Google Shape;84;p16">
                <a:extLst>
                  <a:ext uri="{FF2B5EF4-FFF2-40B4-BE49-F238E27FC236}">
                    <a16:creationId xmlns:a16="http://schemas.microsoft.com/office/drawing/2014/main" id="{CF7AFEBA-0F37-F5F2-FDFE-3D30A0674B42}"/>
                  </a:ext>
                </a:extLst>
              </p:cNvPr>
              <p:cNvSpPr/>
              <p:nvPr/>
            </p:nvSpPr>
            <p:spPr>
              <a:xfrm>
                <a:off x="4382946" y="2553327"/>
                <a:ext cx="595200" cy="595200"/>
              </a:xfrm>
              <a:prstGeom prst="ellipse">
                <a:avLst/>
              </a:prstGeom>
              <a:solidFill>
                <a:schemeClr val="accent3"/>
              </a:solidFill>
              <a:ln>
                <a:no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en" sz="2400" dirty="0">
                    <a:solidFill>
                      <a:schemeClr val="lt1"/>
                    </a:solidFill>
                    <a:latin typeface="Fira Sans Extra Condensed Medium"/>
                    <a:ea typeface="Fira Sans Extra Condensed Medium"/>
                    <a:cs typeface="Fira Sans Extra Condensed Medium"/>
                    <a:sym typeface="Fira Sans Extra Condensed Medium"/>
                  </a:rPr>
                  <a:t>3</a:t>
                </a:r>
                <a:endParaRPr sz="1900" dirty="0">
                  <a:solidFill>
                    <a:srgbClr val="424242"/>
                  </a:solidFill>
                  <a:latin typeface="Lato Light"/>
                  <a:ea typeface="Lato Light"/>
                  <a:cs typeface="Lato Light"/>
                  <a:sym typeface="Lato Light"/>
                </a:endParaRPr>
              </a:p>
            </p:txBody>
          </p:sp>
          <p:sp>
            <p:nvSpPr>
              <p:cNvPr id="37" name="Google Shape;87;p16">
                <a:extLst>
                  <a:ext uri="{FF2B5EF4-FFF2-40B4-BE49-F238E27FC236}">
                    <a16:creationId xmlns:a16="http://schemas.microsoft.com/office/drawing/2014/main" id="{B2F8E747-BBCC-05A6-7074-8EEF40C931FC}"/>
                  </a:ext>
                </a:extLst>
              </p:cNvPr>
              <p:cNvSpPr/>
              <p:nvPr/>
            </p:nvSpPr>
            <p:spPr>
              <a:xfrm>
                <a:off x="4085346" y="4360082"/>
                <a:ext cx="595200" cy="595200"/>
              </a:xfrm>
              <a:prstGeom prst="ellipse">
                <a:avLst/>
              </a:prstGeom>
              <a:solidFill>
                <a:schemeClr val="accent1"/>
              </a:solidFill>
              <a:ln>
                <a:solidFill>
                  <a:schemeClr val="accent1"/>
                </a:solid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en" sz="2400" dirty="0">
                    <a:solidFill>
                      <a:schemeClr val="lt1"/>
                    </a:solidFill>
                    <a:latin typeface="Fira Sans Extra Condensed Medium"/>
                    <a:ea typeface="Fira Sans Extra Condensed Medium"/>
                    <a:cs typeface="Fira Sans Extra Condensed Medium"/>
                    <a:sym typeface="Fira Sans Extra Condensed Medium"/>
                  </a:rPr>
                  <a:t>1</a:t>
                </a:r>
                <a:endParaRPr sz="1900" dirty="0">
                  <a:solidFill>
                    <a:srgbClr val="424242"/>
                  </a:solidFill>
                  <a:latin typeface="Lato Light"/>
                  <a:ea typeface="Lato Light"/>
                  <a:cs typeface="Lato Light"/>
                  <a:sym typeface="Lato Light"/>
                </a:endParaRPr>
              </a:p>
            </p:txBody>
          </p:sp>
          <p:sp>
            <p:nvSpPr>
              <p:cNvPr id="38" name="Google Shape;88;p16">
                <a:extLst>
                  <a:ext uri="{FF2B5EF4-FFF2-40B4-BE49-F238E27FC236}">
                    <a16:creationId xmlns:a16="http://schemas.microsoft.com/office/drawing/2014/main" id="{F5DC8C1B-6BB4-0925-0AC5-576E94362217}"/>
                  </a:ext>
                </a:extLst>
              </p:cNvPr>
              <p:cNvSpPr/>
              <p:nvPr/>
            </p:nvSpPr>
            <p:spPr>
              <a:xfrm>
                <a:off x="6324980" y="2043213"/>
                <a:ext cx="595334" cy="595187"/>
              </a:xfrm>
              <a:custGeom>
                <a:avLst/>
                <a:gdLst/>
                <a:ahLst/>
                <a:cxnLst/>
                <a:rect l="l" t="t"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Clr>
                    <a:schemeClr val="dk1"/>
                  </a:buClr>
                  <a:buFont typeface="Arial"/>
                  <a:buNone/>
                </a:pPr>
                <a:r>
                  <a:rPr lang="en" sz="2400" dirty="0">
                    <a:solidFill>
                      <a:schemeClr val="lt1"/>
                    </a:solidFill>
                    <a:latin typeface="Fira Sans Extra Condensed Medium"/>
                    <a:ea typeface="Fira Sans Extra Condensed Medium"/>
                    <a:cs typeface="Fira Sans Extra Condensed Medium"/>
                    <a:sym typeface="Fira Sans Extra Condensed Medium"/>
                  </a:rPr>
                  <a:t>5</a:t>
                </a:r>
                <a:endParaRPr sz="1900" dirty="0">
                  <a:solidFill>
                    <a:srgbClr val="424242"/>
                  </a:solidFill>
                  <a:latin typeface="Lato Light"/>
                  <a:ea typeface="Lato Light"/>
                  <a:cs typeface="Lato Light"/>
                  <a:sym typeface="Lato Light"/>
                </a:endParaRPr>
              </a:p>
            </p:txBody>
          </p:sp>
          <p:sp>
            <p:nvSpPr>
              <p:cNvPr id="39" name="Google Shape;90;p16">
                <a:extLst>
                  <a:ext uri="{FF2B5EF4-FFF2-40B4-BE49-F238E27FC236}">
                    <a16:creationId xmlns:a16="http://schemas.microsoft.com/office/drawing/2014/main" id="{73B0D02A-CD42-74E3-8953-0EF28A91618B}"/>
                  </a:ext>
                </a:extLst>
              </p:cNvPr>
              <p:cNvSpPr/>
              <p:nvPr/>
            </p:nvSpPr>
            <p:spPr>
              <a:xfrm flipH="1">
                <a:off x="4985412" y="2723114"/>
                <a:ext cx="2239614" cy="2239363"/>
              </a:xfrm>
              <a:custGeom>
                <a:avLst/>
                <a:gdLst/>
                <a:ahLst/>
                <a:cxnLst/>
                <a:rect l="l" t="t" r="r" b="b"/>
                <a:pathLst>
                  <a:path w="8246" h="8245" extrusionOk="0">
                    <a:moveTo>
                      <a:pt x="4123" y="0"/>
                    </a:moveTo>
                    <a:cubicBezTo>
                      <a:pt x="1846" y="0"/>
                      <a:pt x="1" y="1845"/>
                      <a:pt x="1" y="4122"/>
                    </a:cubicBezTo>
                    <a:cubicBezTo>
                      <a:pt x="1" y="6397"/>
                      <a:pt x="1846" y="8245"/>
                      <a:pt x="4123" y="8245"/>
                    </a:cubicBezTo>
                    <a:cubicBezTo>
                      <a:pt x="6397" y="8245"/>
                      <a:pt x="8245" y="6397"/>
                      <a:pt x="8245" y="4122"/>
                    </a:cubicBezTo>
                    <a:cubicBezTo>
                      <a:pt x="8245" y="1845"/>
                      <a:pt x="6397" y="0"/>
                      <a:pt x="412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2" name="Group 71">
                <a:extLst>
                  <a:ext uri="{FF2B5EF4-FFF2-40B4-BE49-F238E27FC236}">
                    <a16:creationId xmlns:a16="http://schemas.microsoft.com/office/drawing/2014/main" id="{CFCD555A-3050-ABAC-2DD6-07F5FA6A9125}"/>
                  </a:ext>
                </a:extLst>
              </p:cNvPr>
              <p:cNvGrpSpPr/>
              <p:nvPr/>
            </p:nvGrpSpPr>
            <p:grpSpPr>
              <a:xfrm>
                <a:off x="5241566" y="3447003"/>
                <a:ext cx="1250075" cy="780314"/>
                <a:chOff x="5241277" y="3525292"/>
                <a:chExt cx="1250075" cy="780314"/>
              </a:xfrm>
            </p:grpSpPr>
            <p:sp>
              <p:nvSpPr>
                <p:cNvPr id="40" name="Google Shape;91;p16">
                  <a:extLst>
                    <a:ext uri="{FF2B5EF4-FFF2-40B4-BE49-F238E27FC236}">
                      <a16:creationId xmlns:a16="http://schemas.microsoft.com/office/drawing/2014/main" id="{173D0939-46BC-A2EC-5B41-07FE0D868405}"/>
                    </a:ext>
                  </a:extLst>
                </p:cNvPr>
                <p:cNvSpPr/>
                <p:nvPr/>
              </p:nvSpPr>
              <p:spPr>
                <a:xfrm flipH="1">
                  <a:off x="5711045" y="3525292"/>
                  <a:ext cx="780307" cy="780314"/>
                </a:xfrm>
                <a:custGeom>
                  <a:avLst/>
                  <a:gdLst/>
                  <a:ahLst/>
                  <a:cxnLst/>
                  <a:rect l="l" t="t" r="r" b="b"/>
                  <a:pathLst>
                    <a:path w="2873" h="2873" extrusionOk="0">
                      <a:moveTo>
                        <a:pt x="1438" y="0"/>
                      </a:moveTo>
                      <a:cubicBezTo>
                        <a:pt x="643" y="0"/>
                        <a:pt x="1" y="642"/>
                        <a:pt x="1" y="1437"/>
                      </a:cubicBezTo>
                      <a:cubicBezTo>
                        <a:pt x="1" y="2230"/>
                        <a:pt x="643" y="2872"/>
                        <a:pt x="1438" y="2872"/>
                      </a:cubicBezTo>
                      <a:cubicBezTo>
                        <a:pt x="2230" y="2872"/>
                        <a:pt x="2873" y="2230"/>
                        <a:pt x="2873" y="1437"/>
                      </a:cubicBezTo>
                      <a:cubicBezTo>
                        <a:pt x="2873" y="642"/>
                        <a:pt x="2230" y="0"/>
                        <a:pt x="1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3;p16">
                  <a:extLst>
                    <a:ext uri="{FF2B5EF4-FFF2-40B4-BE49-F238E27FC236}">
                      <a16:creationId xmlns:a16="http://schemas.microsoft.com/office/drawing/2014/main" id="{CC50267F-E08B-EDF9-8FA0-ADF87919ACB6}"/>
                    </a:ext>
                  </a:extLst>
                </p:cNvPr>
                <p:cNvSpPr/>
                <p:nvPr/>
              </p:nvSpPr>
              <p:spPr>
                <a:xfrm flipH="1">
                  <a:off x="5241277" y="3848244"/>
                  <a:ext cx="1033438" cy="139060"/>
                </a:xfrm>
                <a:custGeom>
                  <a:avLst/>
                  <a:gdLst/>
                  <a:ahLst/>
                  <a:cxnLst/>
                  <a:rect l="l" t="t" r="r" b="b"/>
                  <a:pathLst>
                    <a:path w="3805" h="512" extrusionOk="0">
                      <a:moveTo>
                        <a:pt x="675" y="126"/>
                      </a:moveTo>
                      <a:cubicBezTo>
                        <a:pt x="746" y="126"/>
                        <a:pt x="804" y="182"/>
                        <a:pt x="809" y="253"/>
                      </a:cubicBezTo>
                      <a:cubicBezTo>
                        <a:pt x="817" y="330"/>
                        <a:pt x="759" y="395"/>
                        <a:pt x="685" y="401"/>
                      </a:cubicBezTo>
                      <a:cubicBezTo>
                        <a:pt x="680" y="401"/>
                        <a:pt x="676" y="401"/>
                        <a:pt x="671" y="401"/>
                      </a:cubicBezTo>
                      <a:cubicBezTo>
                        <a:pt x="601" y="401"/>
                        <a:pt x="540" y="346"/>
                        <a:pt x="535" y="274"/>
                      </a:cubicBezTo>
                      <a:cubicBezTo>
                        <a:pt x="530" y="198"/>
                        <a:pt x="585" y="132"/>
                        <a:pt x="661" y="127"/>
                      </a:cubicBezTo>
                      <a:cubicBezTo>
                        <a:pt x="666" y="126"/>
                        <a:pt x="671" y="126"/>
                        <a:pt x="675" y="126"/>
                      </a:cubicBezTo>
                      <a:close/>
                      <a:moveTo>
                        <a:pt x="3804" y="1"/>
                      </a:moveTo>
                      <a:lnTo>
                        <a:pt x="896" y="159"/>
                      </a:lnTo>
                      <a:cubicBezTo>
                        <a:pt x="856" y="74"/>
                        <a:pt x="767" y="16"/>
                        <a:pt x="669" y="16"/>
                      </a:cubicBezTo>
                      <a:cubicBezTo>
                        <a:pt x="663" y="16"/>
                        <a:pt x="657" y="16"/>
                        <a:pt x="651" y="16"/>
                      </a:cubicBezTo>
                      <a:cubicBezTo>
                        <a:pt x="540" y="27"/>
                        <a:pt x="453" y="109"/>
                        <a:pt x="430" y="211"/>
                      </a:cubicBezTo>
                      <a:lnTo>
                        <a:pt x="1" y="182"/>
                      </a:lnTo>
                      <a:lnTo>
                        <a:pt x="11" y="319"/>
                      </a:lnTo>
                      <a:lnTo>
                        <a:pt x="24" y="456"/>
                      </a:lnTo>
                      <a:lnTo>
                        <a:pt x="443" y="356"/>
                      </a:lnTo>
                      <a:cubicBezTo>
                        <a:pt x="480" y="448"/>
                        <a:pt x="572" y="512"/>
                        <a:pt x="675" y="512"/>
                      </a:cubicBezTo>
                      <a:cubicBezTo>
                        <a:pt x="681" y="512"/>
                        <a:pt x="687" y="512"/>
                        <a:pt x="693" y="511"/>
                      </a:cubicBezTo>
                      <a:cubicBezTo>
                        <a:pt x="798" y="501"/>
                        <a:pt x="882" y="427"/>
                        <a:pt x="911" y="330"/>
                      </a:cubicBezTo>
                      <a:lnTo>
                        <a:pt x="380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81;p16">
                <a:extLst>
                  <a:ext uri="{FF2B5EF4-FFF2-40B4-BE49-F238E27FC236}">
                    <a16:creationId xmlns:a16="http://schemas.microsoft.com/office/drawing/2014/main" id="{AC910F8B-DEC1-F19C-E250-98DBA72F7D63}"/>
                  </a:ext>
                </a:extLst>
              </p:cNvPr>
              <p:cNvSpPr/>
              <p:nvPr/>
            </p:nvSpPr>
            <p:spPr>
              <a:xfrm>
                <a:off x="7299445" y="2545955"/>
                <a:ext cx="595200" cy="595200"/>
              </a:xfrm>
              <a:prstGeom prst="ellipse">
                <a:avLst/>
              </a:prstGeom>
              <a:solidFill>
                <a:schemeClr val="accent6"/>
              </a:solidFill>
              <a:ln>
                <a:no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en" sz="2400" dirty="0">
                    <a:solidFill>
                      <a:schemeClr val="lt1"/>
                    </a:solidFill>
                    <a:latin typeface="Fira Sans Extra Condensed Medium"/>
                    <a:ea typeface="Fira Sans Extra Condensed Medium"/>
                    <a:cs typeface="Fira Sans Extra Condensed Medium"/>
                    <a:sym typeface="Fira Sans Extra Condensed Medium"/>
                  </a:rPr>
                  <a:t>6</a:t>
                </a:r>
                <a:endParaRPr sz="1900" dirty="0">
                  <a:solidFill>
                    <a:srgbClr val="424242"/>
                  </a:solidFill>
                  <a:latin typeface="Lato Light"/>
                  <a:ea typeface="Lato Light"/>
                  <a:cs typeface="Lato Light"/>
                  <a:sym typeface="Lato Light"/>
                </a:endParaRPr>
              </a:p>
            </p:txBody>
          </p:sp>
          <p:sp>
            <p:nvSpPr>
              <p:cNvPr id="56" name="Google Shape;81;p16">
                <a:extLst>
                  <a:ext uri="{FF2B5EF4-FFF2-40B4-BE49-F238E27FC236}">
                    <a16:creationId xmlns:a16="http://schemas.microsoft.com/office/drawing/2014/main" id="{8ECECA65-DF29-A07C-EEB1-7E9D40D5ABD9}"/>
                  </a:ext>
                </a:extLst>
              </p:cNvPr>
              <p:cNvSpPr/>
              <p:nvPr/>
            </p:nvSpPr>
            <p:spPr>
              <a:xfrm>
                <a:off x="7576953" y="4482634"/>
                <a:ext cx="595200" cy="595200"/>
              </a:xfrm>
              <a:prstGeom prst="ellipse">
                <a:avLst/>
              </a:prstGeom>
              <a:solidFill>
                <a:srgbClr val="004E9A"/>
              </a:solidFill>
              <a:ln>
                <a:noFill/>
              </a:ln>
            </p:spPr>
            <p:txBody>
              <a:bodyPr spcFirstLastPara="1" wrap="square" lIns="0" tIns="0" rIns="0" bIns="0" anchor="t" anchorCtr="0">
                <a:noAutofit/>
              </a:bodyPr>
              <a:lstStyle/>
              <a:p>
                <a:pPr marL="0" lvl="0" indent="0" algn="ctr" rtl="0">
                  <a:spcBef>
                    <a:spcPts val="0"/>
                  </a:spcBef>
                  <a:spcAft>
                    <a:spcPts val="0"/>
                  </a:spcAft>
                  <a:buClr>
                    <a:schemeClr val="dk1"/>
                  </a:buClr>
                  <a:buFont typeface="Arial"/>
                  <a:buNone/>
                </a:pPr>
                <a:r>
                  <a:rPr lang="mn-MN" sz="2400" dirty="0">
                    <a:solidFill>
                      <a:schemeClr val="lt1"/>
                    </a:solidFill>
                    <a:latin typeface="Fira Sans Extra Condensed Medium"/>
                    <a:ea typeface="Fira Sans Extra Condensed Medium"/>
                    <a:cs typeface="Fira Sans Extra Condensed Medium"/>
                    <a:sym typeface="Fira Sans Extra Condensed Medium"/>
                  </a:rPr>
                  <a:t>8</a:t>
                </a:r>
                <a:endParaRPr sz="1900" dirty="0">
                  <a:solidFill>
                    <a:srgbClr val="424242"/>
                  </a:solidFill>
                  <a:latin typeface="Lato Light"/>
                  <a:ea typeface="Lato Light"/>
                  <a:cs typeface="Lato Light"/>
                  <a:sym typeface="Lato Light"/>
                </a:endParaRPr>
              </a:p>
            </p:txBody>
          </p:sp>
          <p:grpSp>
            <p:nvGrpSpPr>
              <p:cNvPr id="71" name="Group 70">
                <a:extLst>
                  <a:ext uri="{FF2B5EF4-FFF2-40B4-BE49-F238E27FC236}">
                    <a16:creationId xmlns:a16="http://schemas.microsoft.com/office/drawing/2014/main" id="{FD469F96-ED9B-794B-2F30-3C5807942CE0}"/>
                  </a:ext>
                </a:extLst>
              </p:cNvPr>
              <p:cNvGrpSpPr/>
              <p:nvPr/>
            </p:nvGrpSpPr>
            <p:grpSpPr>
              <a:xfrm>
                <a:off x="5071503" y="2831707"/>
                <a:ext cx="2074488" cy="1092651"/>
                <a:chOff x="5071503" y="2831707"/>
                <a:chExt cx="2074488" cy="1092651"/>
              </a:xfrm>
            </p:grpSpPr>
            <p:sp>
              <p:nvSpPr>
                <p:cNvPr id="41" name="Google Shape;92;p16">
                  <a:extLst>
                    <a:ext uri="{FF2B5EF4-FFF2-40B4-BE49-F238E27FC236}">
                      <a16:creationId xmlns:a16="http://schemas.microsoft.com/office/drawing/2014/main" id="{C221BE67-62B1-D89B-4270-F7CDE1B5F013}"/>
                    </a:ext>
                  </a:extLst>
                </p:cNvPr>
                <p:cNvSpPr/>
                <p:nvPr/>
              </p:nvSpPr>
              <p:spPr>
                <a:xfrm flipH="1">
                  <a:off x="6053341" y="2831707"/>
                  <a:ext cx="101850" cy="101579"/>
                </a:xfrm>
                <a:custGeom>
                  <a:avLst/>
                  <a:gdLst/>
                  <a:ahLst/>
                  <a:cxnLst/>
                  <a:rect l="l" t="t" r="r" b="b"/>
                  <a:pathLst>
                    <a:path w="375" h="374" extrusionOk="0">
                      <a:moveTo>
                        <a:pt x="188" y="0"/>
                      </a:moveTo>
                      <a:cubicBezTo>
                        <a:pt x="83" y="0"/>
                        <a:pt x="1" y="84"/>
                        <a:pt x="1" y="187"/>
                      </a:cubicBezTo>
                      <a:cubicBezTo>
                        <a:pt x="1" y="290"/>
                        <a:pt x="83" y="374"/>
                        <a:pt x="188" y="374"/>
                      </a:cubicBezTo>
                      <a:cubicBezTo>
                        <a:pt x="291" y="374"/>
                        <a:pt x="375" y="290"/>
                        <a:pt x="375" y="187"/>
                      </a:cubicBezTo>
                      <a:cubicBezTo>
                        <a:pt x="375" y="84"/>
                        <a:pt x="291"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p16">
                  <a:extLst>
                    <a:ext uri="{FF2B5EF4-FFF2-40B4-BE49-F238E27FC236}">
                      <a16:creationId xmlns:a16="http://schemas.microsoft.com/office/drawing/2014/main" id="{F7766522-6694-8B01-083F-0D520A3B8D88}"/>
                    </a:ext>
                  </a:extLst>
                </p:cNvPr>
                <p:cNvSpPr/>
                <p:nvPr/>
              </p:nvSpPr>
              <p:spPr>
                <a:xfrm flipH="1">
                  <a:off x="5741543" y="2880595"/>
                  <a:ext cx="114072" cy="101579"/>
                </a:xfrm>
                <a:custGeom>
                  <a:avLst/>
                  <a:gdLst/>
                  <a:ahLst/>
                  <a:cxnLst/>
                  <a:rect l="l" t="t" r="r" b="b"/>
                  <a:pathLst>
                    <a:path w="420" h="374" extrusionOk="0">
                      <a:moveTo>
                        <a:pt x="210" y="0"/>
                      </a:moveTo>
                      <a:cubicBezTo>
                        <a:pt x="131" y="0"/>
                        <a:pt x="58" y="50"/>
                        <a:pt x="33" y="128"/>
                      </a:cubicBezTo>
                      <a:cubicBezTo>
                        <a:pt x="1" y="225"/>
                        <a:pt x="56" y="331"/>
                        <a:pt x="154" y="365"/>
                      </a:cubicBezTo>
                      <a:cubicBezTo>
                        <a:pt x="172" y="371"/>
                        <a:pt x="191" y="374"/>
                        <a:pt x="210" y="374"/>
                      </a:cubicBezTo>
                      <a:cubicBezTo>
                        <a:pt x="289" y="374"/>
                        <a:pt x="362" y="323"/>
                        <a:pt x="388" y="244"/>
                      </a:cubicBezTo>
                      <a:cubicBezTo>
                        <a:pt x="419" y="147"/>
                        <a:pt x="367" y="41"/>
                        <a:pt x="269" y="10"/>
                      </a:cubicBezTo>
                      <a:cubicBezTo>
                        <a:pt x="250" y="3"/>
                        <a:pt x="230" y="0"/>
                        <a:pt x="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7;p16">
                  <a:extLst>
                    <a:ext uri="{FF2B5EF4-FFF2-40B4-BE49-F238E27FC236}">
                      <a16:creationId xmlns:a16="http://schemas.microsoft.com/office/drawing/2014/main" id="{75C69F52-7B09-C7B4-7384-D42BEE751A8D}"/>
                    </a:ext>
                  </a:extLst>
                </p:cNvPr>
                <p:cNvSpPr/>
                <p:nvPr/>
              </p:nvSpPr>
              <p:spPr>
                <a:xfrm flipH="1">
                  <a:off x="5348264" y="3121777"/>
                  <a:ext cx="111899" cy="101851"/>
                </a:xfrm>
                <a:custGeom>
                  <a:avLst/>
                  <a:gdLst/>
                  <a:ahLst/>
                  <a:cxnLst/>
                  <a:rect l="l" t="t" r="r" b="b"/>
                  <a:pathLst>
                    <a:path w="412" h="375" extrusionOk="0">
                      <a:moveTo>
                        <a:pt x="207" y="1"/>
                      </a:moveTo>
                      <a:cubicBezTo>
                        <a:pt x="159" y="1"/>
                        <a:pt x="111" y="19"/>
                        <a:pt x="74" y="56"/>
                      </a:cubicBezTo>
                      <a:cubicBezTo>
                        <a:pt x="1" y="130"/>
                        <a:pt x="1" y="248"/>
                        <a:pt x="74" y="319"/>
                      </a:cubicBezTo>
                      <a:cubicBezTo>
                        <a:pt x="111" y="356"/>
                        <a:pt x="159" y="375"/>
                        <a:pt x="207" y="375"/>
                      </a:cubicBezTo>
                      <a:cubicBezTo>
                        <a:pt x="255" y="375"/>
                        <a:pt x="302" y="356"/>
                        <a:pt x="338" y="319"/>
                      </a:cubicBezTo>
                      <a:cubicBezTo>
                        <a:pt x="411" y="248"/>
                        <a:pt x="411" y="130"/>
                        <a:pt x="338" y="56"/>
                      </a:cubicBezTo>
                      <a:cubicBezTo>
                        <a:pt x="302" y="19"/>
                        <a:pt x="255"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p16">
                  <a:extLst>
                    <a:ext uri="{FF2B5EF4-FFF2-40B4-BE49-F238E27FC236}">
                      <a16:creationId xmlns:a16="http://schemas.microsoft.com/office/drawing/2014/main" id="{D35C91D1-A0A9-3B44-519D-E715DC0EA22A}"/>
                    </a:ext>
                  </a:extLst>
                </p:cNvPr>
                <p:cNvSpPr/>
                <p:nvPr/>
              </p:nvSpPr>
              <p:spPr>
                <a:xfrm flipH="1">
                  <a:off x="5105181" y="3516141"/>
                  <a:ext cx="114072" cy="101851"/>
                </a:xfrm>
                <a:custGeom>
                  <a:avLst/>
                  <a:gdLst/>
                  <a:ahLst/>
                  <a:cxnLst/>
                  <a:rect l="l" t="t" r="r" b="b"/>
                  <a:pathLst>
                    <a:path w="420" h="375" extrusionOk="0">
                      <a:moveTo>
                        <a:pt x="210" y="1"/>
                      </a:moveTo>
                      <a:cubicBezTo>
                        <a:pt x="190" y="1"/>
                        <a:pt x="170" y="4"/>
                        <a:pt x="151" y="10"/>
                      </a:cubicBezTo>
                      <a:cubicBezTo>
                        <a:pt x="53" y="41"/>
                        <a:pt x="1" y="147"/>
                        <a:pt x="32" y="244"/>
                      </a:cubicBezTo>
                      <a:cubicBezTo>
                        <a:pt x="58" y="325"/>
                        <a:pt x="131" y="374"/>
                        <a:pt x="209" y="374"/>
                      </a:cubicBezTo>
                      <a:cubicBezTo>
                        <a:pt x="228" y="374"/>
                        <a:pt x="248" y="371"/>
                        <a:pt x="267" y="365"/>
                      </a:cubicBezTo>
                      <a:cubicBezTo>
                        <a:pt x="364" y="334"/>
                        <a:pt x="419" y="228"/>
                        <a:pt x="388" y="131"/>
                      </a:cubicBezTo>
                      <a:cubicBezTo>
                        <a:pt x="362" y="50"/>
                        <a:pt x="289" y="1"/>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1;p16">
                  <a:extLst>
                    <a:ext uri="{FF2B5EF4-FFF2-40B4-BE49-F238E27FC236}">
                      <a16:creationId xmlns:a16="http://schemas.microsoft.com/office/drawing/2014/main" id="{73309237-FC72-BD55-9161-7C82D7C459C6}"/>
                    </a:ext>
                  </a:extLst>
                </p:cNvPr>
                <p:cNvSpPr/>
                <p:nvPr/>
              </p:nvSpPr>
              <p:spPr>
                <a:xfrm flipH="1">
                  <a:off x="5071503" y="3667423"/>
                  <a:ext cx="109183" cy="101579"/>
                </a:xfrm>
                <a:custGeom>
                  <a:avLst/>
                  <a:gdLst/>
                  <a:ahLst/>
                  <a:cxnLst/>
                  <a:rect l="l" t="t" r="r" b="b"/>
                  <a:pathLst>
                    <a:path w="402" h="374" extrusionOk="0">
                      <a:moveTo>
                        <a:pt x="201" y="1"/>
                      </a:moveTo>
                      <a:cubicBezTo>
                        <a:pt x="192" y="1"/>
                        <a:pt x="182" y="1"/>
                        <a:pt x="172" y="3"/>
                      </a:cubicBezTo>
                      <a:cubicBezTo>
                        <a:pt x="69" y="19"/>
                        <a:pt x="1" y="114"/>
                        <a:pt x="17" y="216"/>
                      </a:cubicBezTo>
                      <a:cubicBezTo>
                        <a:pt x="31" y="309"/>
                        <a:pt x="110" y="374"/>
                        <a:pt x="200" y="374"/>
                      </a:cubicBezTo>
                      <a:cubicBezTo>
                        <a:pt x="210" y="374"/>
                        <a:pt x="220" y="373"/>
                        <a:pt x="230" y="372"/>
                      </a:cubicBezTo>
                      <a:cubicBezTo>
                        <a:pt x="333" y="356"/>
                        <a:pt x="401" y="261"/>
                        <a:pt x="385" y="158"/>
                      </a:cubicBezTo>
                      <a:cubicBezTo>
                        <a:pt x="371" y="66"/>
                        <a:pt x="292"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p16">
                  <a:extLst>
                    <a:ext uri="{FF2B5EF4-FFF2-40B4-BE49-F238E27FC236}">
                      <a16:creationId xmlns:a16="http://schemas.microsoft.com/office/drawing/2014/main" id="{4F2EFA35-5BDC-BE09-19D9-BCEE973B3C69}"/>
                    </a:ext>
                  </a:extLst>
                </p:cNvPr>
                <p:cNvSpPr/>
                <p:nvPr/>
              </p:nvSpPr>
              <p:spPr>
                <a:xfrm flipH="1">
                  <a:off x="7044141" y="3822507"/>
                  <a:ext cx="101850" cy="101851"/>
                </a:xfrm>
                <a:custGeom>
                  <a:avLst/>
                  <a:gdLst/>
                  <a:ahLst/>
                  <a:cxnLst/>
                  <a:rect l="l" t="t" r="r" b="b"/>
                  <a:pathLst>
                    <a:path w="375" h="375" extrusionOk="0">
                      <a:moveTo>
                        <a:pt x="187" y="1"/>
                      </a:moveTo>
                      <a:cubicBezTo>
                        <a:pt x="85" y="1"/>
                        <a:pt x="1" y="82"/>
                        <a:pt x="1" y="187"/>
                      </a:cubicBezTo>
                      <a:cubicBezTo>
                        <a:pt x="1" y="290"/>
                        <a:pt x="85" y="374"/>
                        <a:pt x="187" y="374"/>
                      </a:cubicBezTo>
                      <a:cubicBezTo>
                        <a:pt x="290" y="374"/>
                        <a:pt x="374" y="290"/>
                        <a:pt x="374" y="187"/>
                      </a:cubicBezTo>
                      <a:cubicBezTo>
                        <a:pt x="374" y="82"/>
                        <a:pt x="290"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4;p16">
                  <a:extLst>
                    <a:ext uri="{FF2B5EF4-FFF2-40B4-BE49-F238E27FC236}">
                      <a16:creationId xmlns:a16="http://schemas.microsoft.com/office/drawing/2014/main" id="{D3DDBA9F-5EEE-0AA8-C752-51770FEA3D0F}"/>
                    </a:ext>
                  </a:extLst>
                </p:cNvPr>
                <p:cNvSpPr/>
                <p:nvPr/>
              </p:nvSpPr>
              <p:spPr>
                <a:xfrm flipH="1">
                  <a:off x="7028389" y="3667423"/>
                  <a:ext cx="108912" cy="101579"/>
                </a:xfrm>
                <a:custGeom>
                  <a:avLst/>
                  <a:gdLst/>
                  <a:ahLst/>
                  <a:cxnLst/>
                  <a:rect l="l" t="t" r="r" b="b"/>
                  <a:pathLst>
                    <a:path w="401" h="374" extrusionOk="0">
                      <a:moveTo>
                        <a:pt x="200" y="1"/>
                      </a:moveTo>
                      <a:cubicBezTo>
                        <a:pt x="111" y="1"/>
                        <a:pt x="30" y="66"/>
                        <a:pt x="16" y="158"/>
                      </a:cubicBezTo>
                      <a:cubicBezTo>
                        <a:pt x="0" y="261"/>
                        <a:pt x="69" y="356"/>
                        <a:pt x="171" y="372"/>
                      </a:cubicBezTo>
                      <a:cubicBezTo>
                        <a:pt x="181" y="373"/>
                        <a:pt x="191" y="374"/>
                        <a:pt x="201" y="374"/>
                      </a:cubicBezTo>
                      <a:cubicBezTo>
                        <a:pt x="291" y="374"/>
                        <a:pt x="370" y="309"/>
                        <a:pt x="384" y="216"/>
                      </a:cubicBezTo>
                      <a:cubicBezTo>
                        <a:pt x="400" y="114"/>
                        <a:pt x="332" y="19"/>
                        <a:pt x="229" y="3"/>
                      </a:cubicBezTo>
                      <a:cubicBezTo>
                        <a:pt x="219" y="1"/>
                        <a:pt x="210" y="1"/>
                        <a:pt x="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5;p16">
                  <a:extLst>
                    <a:ext uri="{FF2B5EF4-FFF2-40B4-BE49-F238E27FC236}">
                      <a16:creationId xmlns:a16="http://schemas.microsoft.com/office/drawing/2014/main" id="{073365CC-C52B-618D-F7A0-8BDBA6A3BBE3}"/>
                    </a:ext>
                  </a:extLst>
                </p:cNvPr>
                <p:cNvSpPr/>
                <p:nvPr/>
              </p:nvSpPr>
              <p:spPr>
                <a:xfrm flipH="1">
                  <a:off x="6989278" y="3516141"/>
                  <a:ext cx="114615" cy="101851"/>
                </a:xfrm>
                <a:custGeom>
                  <a:avLst/>
                  <a:gdLst/>
                  <a:ahLst/>
                  <a:cxnLst/>
                  <a:rect l="l" t="t" r="r" b="b"/>
                  <a:pathLst>
                    <a:path w="422" h="375" extrusionOk="0">
                      <a:moveTo>
                        <a:pt x="212" y="1"/>
                      </a:moveTo>
                      <a:cubicBezTo>
                        <a:pt x="134" y="1"/>
                        <a:pt x="60" y="50"/>
                        <a:pt x="35" y="131"/>
                      </a:cubicBezTo>
                      <a:cubicBezTo>
                        <a:pt x="1" y="228"/>
                        <a:pt x="56" y="334"/>
                        <a:pt x="154" y="365"/>
                      </a:cubicBezTo>
                      <a:cubicBezTo>
                        <a:pt x="173" y="371"/>
                        <a:pt x="192" y="374"/>
                        <a:pt x="211" y="374"/>
                      </a:cubicBezTo>
                      <a:cubicBezTo>
                        <a:pt x="289" y="374"/>
                        <a:pt x="362" y="325"/>
                        <a:pt x="388" y="244"/>
                      </a:cubicBezTo>
                      <a:cubicBezTo>
                        <a:pt x="422" y="147"/>
                        <a:pt x="367" y="41"/>
                        <a:pt x="269" y="10"/>
                      </a:cubicBezTo>
                      <a:cubicBezTo>
                        <a:pt x="250" y="4"/>
                        <a:pt x="231"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p16">
                  <a:extLst>
                    <a:ext uri="{FF2B5EF4-FFF2-40B4-BE49-F238E27FC236}">
                      <a16:creationId xmlns:a16="http://schemas.microsoft.com/office/drawing/2014/main" id="{C1D2BECD-F540-2C18-74F1-7263FCA59E34}"/>
                    </a:ext>
                  </a:extLst>
                </p:cNvPr>
                <p:cNvSpPr/>
                <p:nvPr/>
              </p:nvSpPr>
              <p:spPr>
                <a:xfrm flipH="1">
                  <a:off x="6753800" y="3121777"/>
                  <a:ext cx="101850" cy="101851"/>
                </a:xfrm>
                <a:custGeom>
                  <a:avLst/>
                  <a:gdLst/>
                  <a:ahLst/>
                  <a:cxnLst/>
                  <a:rect l="l" t="t" r="r" b="b"/>
                  <a:pathLst>
                    <a:path w="375" h="375" extrusionOk="0">
                      <a:moveTo>
                        <a:pt x="187" y="1"/>
                      </a:moveTo>
                      <a:cubicBezTo>
                        <a:pt x="84" y="1"/>
                        <a:pt x="0" y="85"/>
                        <a:pt x="0" y="188"/>
                      </a:cubicBezTo>
                      <a:cubicBezTo>
                        <a:pt x="0" y="290"/>
                        <a:pt x="84" y="375"/>
                        <a:pt x="187" y="375"/>
                      </a:cubicBezTo>
                      <a:cubicBezTo>
                        <a:pt x="290" y="375"/>
                        <a:pt x="374" y="290"/>
                        <a:pt x="374" y="188"/>
                      </a:cubicBezTo>
                      <a:cubicBezTo>
                        <a:pt x="374" y="85"/>
                        <a:pt x="290"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9;p16">
                  <a:extLst>
                    <a:ext uri="{FF2B5EF4-FFF2-40B4-BE49-F238E27FC236}">
                      <a16:creationId xmlns:a16="http://schemas.microsoft.com/office/drawing/2014/main" id="{95A9873A-68CB-E045-937D-FF4E40C902DB}"/>
                    </a:ext>
                  </a:extLst>
                </p:cNvPr>
                <p:cNvSpPr/>
                <p:nvPr/>
              </p:nvSpPr>
              <p:spPr>
                <a:xfrm flipH="1">
                  <a:off x="6628863" y="3020741"/>
                  <a:ext cx="115430" cy="101851"/>
                </a:xfrm>
                <a:custGeom>
                  <a:avLst/>
                  <a:gdLst/>
                  <a:ahLst/>
                  <a:cxnLst/>
                  <a:rect l="l" t="t" r="r" b="b"/>
                  <a:pathLst>
                    <a:path w="425" h="375" extrusionOk="0">
                      <a:moveTo>
                        <a:pt x="214" y="1"/>
                      </a:moveTo>
                      <a:cubicBezTo>
                        <a:pt x="175" y="1"/>
                        <a:pt x="136" y="13"/>
                        <a:pt x="104" y="39"/>
                      </a:cubicBezTo>
                      <a:cubicBezTo>
                        <a:pt x="19" y="99"/>
                        <a:pt x="1" y="215"/>
                        <a:pt x="61" y="299"/>
                      </a:cubicBezTo>
                      <a:cubicBezTo>
                        <a:pt x="98" y="348"/>
                        <a:pt x="154" y="374"/>
                        <a:pt x="212" y="374"/>
                      </a:cubicBezTo>
                      <a:cubicBezTo>
                        <a:pt x="250" y="374"/>
                        <a:pt x="288" y="363"/>
                        <a:pt x="322" y="339"/>
                      </a:cubicBezTo>
                      <a:cubicBezTo>
                        <a:pt x="406" y="278"/>
                        <a:pt x="425" y="162"/>
                        <a:pt x="364" y="78"/>
                      </a:cubicBezTo>
                      <a:cubicBezTo>
                        <a:pt x="328" y="28"/>
                        <a:pt x="271"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p16">
                  <a:extLst>
                    <a:ext uri="{FF2B5EF4-FFF2-40B4-BE49-F238E27FC236}">
                      <a16:creationId xmlns:a16="http://schemas.microsoft.com/office/drawing/2014/main" id="{C3E9B819-D840-13EF-4550-E012F4D81D52}"/>
                    </a:ext>
                  </a:extLst>
                </p:cNvPr>
                <p:cNvSpPr/>
                <p:nvPr/>
              </p:nvSpPr>
              <p:spPr>
                <a:xfrm flipH="1">
                  <a:off x="6353460" y="2880595"/>
                  <a:ext cx="114072" cy="101579"/>
                </a:xfrm>
                <a:custGeom>
                  <a:avLst/>
                  <a:gdLst/>
                  <a:ahLst/>
                  <a:cxnLst/>
                  <a:rect l="l" t="t" r="r" b="b"/>
                  <a:pathLst>
                    <a:path w="420" h="374" extrusionOk="0">
                      <a:moveTo>
                        <a:pt x="211" y="0"/>
                      </a:moveTo>
                      <a:cubicBezTo>
                        <a:pt x="192" y="0"/>
                        <a:pt x="172" y="3"/>
                        <a:pt x="153" y="10"/>
                      </a:cubicBezTo>
                      <a:cubicBezTo>
                        <a:pt x="53" y="41"/>
                        <a:pt x="1" y="147"/>
                        <a:pt x="32" y="244"/>
                      </a:cubicBezTo>
                      <a:cubicBezTo>
                        <a:pt x="58" y="323"/>
                        <a:pt x="132" y="374"/>
                        <a:pt x="210" y="374"/>
                      </a:cubicBezTo>
                      <a:cubicBezTo>
                        <a:pt x="229" y="374"/>
                        <a:pt x="248" y="371"/>
                        <a:pt x="267" y="365"/>
                      </a:cubicBezTo>
                      <a:cubicBezTo>
                        <a:pt x="367" y="333"/>
                        <a:pt x="419" y="225"/>
                        <a:pt x="388" y="128"/>
                      </a:cubicBezTo>
                      <a:cubicBezTo>
                        <a:pt x="362" y="50"/>
                        <a:pt x="289" y="0"/>
                        <a:pt x="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p16">
                  <a:extLst>
                    <a:ext uri="{FF2B5EF4-FFF2-40B4-BE49-F238E27FC236}">
                      <a16:creationId xmlns:a16="http://schemas.microsoft.com/office/drawing/2014/main" id="{FA2C875E-7BD3-97C4-65FF-F53FFF2849B8}"/>
                    </a:ext>
                  </a:extLst>
                </p:cNvPr>
                <p:cNvSpPr/>
                <p:nvPr/>
              </p:nvSpPr>
              <p:spPr>
                <a:xfrm flipH="1">
                  <a:off x="6204894" y="2843929"/>
                  <a:ext cx="108912" cy="101579"/>
                </a:xfrm>
                <a:custGeom>
                  <a:avLst/>
                  <a:gdLst/>
                  <a:ahLst/>
                  <a:cxnLst/>
                  <a:rect l="l" t="t" r="r" b="b"/>
                  <a:pathLst>
                    <a:path w="401" h="374" extrusionOk="0">
                      <a:moveTo>
                        <a:pt x="200" y="0"/>
                      </a:moveTo>
                      <a:cubicBezTo>
                        <a:pt x="190" y="0"/>
                        <a:pt x="181" y="1"/>
                        <a:pt x="172" y="2"/>
                      </a:cubicBezTo>
                      <a:cubicBezTo>
                        <a:pt x="69" y="18"/>
                        <a:pt x="1" y="116"/>
                        <a:pt x="16" y="216"/>
                      </a:cubicBezTo>
                      <a:cubicBezTo>
                        <a:pt x="31" y="308"/>
                        <a:pt x="109" y="373"/>
                        <a:pt x="200" y="373"/>
                      </a:cubicBezTo>
                      <a:cubicBezTo>
                        <a:pt x="210" y="373"/>
                        <a:pt x="220" y="373"/>
                        <a:pt x="230" y="371"/>
                      </a:cubicBezTo>
                      <a:cubicBezTo>
                        <a:pt x="332" y="355"/>
                        <a:pt x="401" y="260"/>
                        <a:pt x="385" y="158"/>
                      </a:cubicBezTo>
                      <a:cubicBezTo>
                        <a:pt x="371" y="67"/>
                        <a:pt x="289"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3;p16">
                  <a:extLst>
                    <a:ext uri="{FF2B5EF4-FFF2-40B4-BE49-F238E27FC236}">
                      <a16:creationId xmlns:a16="http://schemas.microsoft.com/office/drawing/2014/main" id="{F9D2237F-F038-3049-5331-C86B035ECDDE}"/>
                    </a:ext>
                  </a:extLst>
                </p:cNvPr>
                <p:cNvSpPr/>
                <p:nvPr/>
              </p:nvSpPr>
              <p:spPr>
                <a:xfrm flipH="1">
                  <a:off x="5160512" y="3364425"/>
                  <a:ext cx="101850" cy="101851"/>
                </a:xfrm>
                <a:custGeom>
                  <a:avLst/>
                  <a:gdLst/>
                  <a:ahLst/>
                  <a:cxnLst/>
                  <a:rect l="l" t="t" r="r" b="b"/>
                  <a:pathLst>
                    <a:path w="375" h="375" extrusionOk="0">
                      <a:moveTo>
                        <a:pt x="187" y="1"/>
                      </a:moveTo>
                      <a:cubicBezTo>
                        <a:pt x="85" y="1"/>
                        <a:pt x="1" y="82"/>
                        <a:pt x="1" y="187"/>
                      </a:cubicBezTo>
                      <a:cubicBezTo>
                        <a:pt x="1" y="290"/>
                        <a:pt x="85" y="374"/>
                        <a:pt x="187" y="374"/>
                      </a:cubicBezTo>
                      <a:cubicBezTo>
                        <a:pt x="290" y="374"/>
                        <a:pt x="374" y="290"/>
                        <a:pt x="374" y="187"/>
                      </a:cubicBezTo>
                      <a:cubicBezTo>
                        <a:pt x="374" y="82"/>
                        <a:pt x="290"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p16">
                  <a:extLst>
                    <a:ext uri="{FF2B5EF4-FFF2-40B4-BE49-F238E27FC236}">
                      <a16:creationId xmlns:a16="http://schemas.microsoft.com/office/drawing/2014/main" id="{8C7C4435-69FE-D7CE-0027-AA4E312A7BE9}"/>
                    </a:ext>
                  </a:extLst>
                </p:cNvPr>
                <p:cNvSpPr/>
                <p:nvPr/>
              </p:nvSpPr>
              <p:spPr>
                <a:xfrm flipH="1">
                  <a:off x="5465122" y="3029973"/>
                  <a:ext cx="101850" cy="101851"/>
                </a:xfrm>
                <a:custGeom>
                  <a:avLst/>
                  <a:gdLst/>
                  <a:ahLst/>
                  <a:cxnLst/>
                  <a:rect l="l" t="t" r="r" b="b"/>
                  <a:pathLst>
                    <a:path w="375" h="375" extrusionOk="0">
                      <a:moveTo>
                        <a:pt x="187" y="1"/>
                      </a:moveTo>
                      <a:cubicBezTo>
                        <a:pt x="85" y="1"/>
                        <a:pt x="1" y="82"/>
                        <a:pt x="1" y="187"/>
                      </a:cubicBezTo>
                      <a:cubicBezTo>
                        <a:pt x="1" y="290"/>
                        <a:pt x="85" y="374"/>
                        <a:pt x="187" y="374"/>
                      </a:cubicBezTo>
                      <a:cubicBezTo>
                        <a:pt x="290" y="374"/>
                        <a:pt x="374" y="290"/>
                        <a:pt x="374" y="187"/>
                      </a:cubicBezTo>
                      <a:cubicBezTo>
                        <a:pt x="374" y="82"/>
                        <a:pt x="290"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p16">
                  <a:extLst>
                    <a:ext uri="{FF2B5EF4-FFF2-40B4-BE49-F238E27FC236}">
                      <a16:creationId xmlns:a16="http://schemas.microsoft.com/office/drawing/2014/main" id="{8CDE0AF7-325E-A1C0-0660-2B75258B008D}"/>
                    </a:ext>
                  </a:extLst>
                </p:cNvPr>
                <p:cNvSpPr/>
                <p:nvPr/>
              </p:nvSpPr>
              <p:spPr>
                <a:xfrm flipH="1">
                  <a:off x="5586416" y="2951704"/>
                  <a:ext cx="101850" cy="101851"/>
                </a:xfrm>
                <a:custGeom>
                  <a:avLst/>
                  <a:gdLst/>
                  <a:ahLst/>
                  <a:cxnLst/>
                  <a:rect l="l" t="t" r="r" b="b"/>
                  <a:pathLst>
                    <a:path w="375" h="375" extrusionOk="0">
                      <a:moveTo>
                        <a:pt x="187" y="1"/>
                      </a:moveTo>
                      <a:cubicBezTo>
                        <a:pt x="85" y="1"/>
                        <a:pt x="1" y="82"/>
                        <a:pt x="1" y="187"/>
                      </a:cubicBezTo>
                      <a:cubicBezTo>
                        <a:pt x="1" y="290"/>
                        <a:pt x="85" y="374"/>
                        <a:pt x="187" y="374"/>
                      </a:cubicBezTo>
                      <a:cubicBezTo>
                        <a:pt x="290" y="374"/>
                        <a:pt x="374" y="290"/>
                        <a:pt x="374" y="187"/>
                      </a:cubicBezTo>
                      <a:cubicBezTo>
                        <a:pt x="374" y="82"/>
                        <a:pt x="290"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p16">
                  <a:extLst>
                    <a:ext uri="{FF2B5EF4-FFF2-40B4-BE49-F238E27FC236}">
                      <a16:creationId xmlns:a16="http://schemas.microsoft.com/office/drawing/2014/main" id="{85993AA1-2CE6-D5C0-3C61-709A62666C5C}"/>
                    </a:ext>
                  </a:extLst>
                </p:cNvPr>
                <p:cNvSpPr/>
                <p:nvPr/>
              </p:nvSpPr>
              <p:spPr>
                <a:xfrm flipH="1">
                  <a:off x="6520797" y="2944553"/>
                  <a:ext cx="101850" cy="101851"/>
                </a:xfrm>
                <a:custGeom>
                  <a:avLst/>
                  <a:gdLst/>
                  <a:ahLst/>
                  <a:cxnLst/>
                  <a:rect l="l" t="t" r="r" b="b"/>
                  <a:pathLst>
                    <a:path w="375" h="375" extrusionOk="0">
                      <a:moveTo>
                        <a:pt x="187" y="1"/>
                      </a:moveTo>
                      <a:cubicBezTo>
                        <a:pt x="85" y="1"/>
                        <a:pt x="1" y="82"/>
                        <a:pt x="1" y="187"/>
                      </a:cubicBezTo>
                      <a:cubicBezTo>
                        <a:pt x="1" y="290"/>
                        <a:pt x="85" y="374"/>
                        <a:pt x="187" y="374"/>
                      </a:cubicBezTo>
                      <a:cubicBezTo>
                        <a:pt x="290" y="374"/>
                        <a:pt x="374" y="290"/>
                        <a:pt x="374" y="187"/>
                      </a:cubicBezTo>
                      <a:cubicBezTo>
                        <a:pt x="374" y="82"/>
                        <a:pt x="290"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roup 15">
              <a:extLst>
                <a:ext uri="{FF2B5EF4-FFF2-40B4-BE49-F238E27FC236}">
                  <a16:creationId xmlns:a16="http://schemas.microsoft.com/office/drawing/2014/main" id="{0308BB83-E088-A6A7-659E-1F62591DECFE}"/>
                </a:ext>
              </a:extLst>
            </p:cNvPr>
            <p:cNvGrpSpPr/>
            <p:nvPr/>
          </p:nvGrpSpPr>
          <p:grpSpPr>
            <a:xfrm>
              <a:off x="598200" y="5160789"/>
              <a:ext cx="3443710" cy="1293055"/>
              <a:chOff x="1274814" y="5084271"/>
              <a:chExt cx="3443710" cy="1498548"/>
            </a:xfrm>
          </p:grpSpPr>
          <p:sp>
            <p:nvSpPr>
              <p:cNvPr id="4" name="Google Shape;85;p16">
                <a:extLst>
                  <a:ext uri="{FF2B5EF4-FFF2-40B4-BE49-F238E27FC236}">
                    <a16:creationId xmlns:a16="http://schemas.microsoft.com/office/drawing/2014/main" id="{99873F33-6BBA-ACC2-F05C-D2C2C1A3F54D}"/>
                  </a:ext>
                </a:extLst>
              </p:cNvPr>
              <p:cNvSpPr txBox="1"/>
              <p:nvPr/>
            </p:nvSpPr>
            <p:spPr>
              <a:xfrm>
                <a:off x="1427009" y="5084271"/>
                <a:ext cx="1279273" cy="351364"/>
              </a:xfrm>
              <a:prstGeom prst="rect">
                <a:avLst/>
              </a:prstGeom>
              <a:solidFill>
                <a:schemeClr val="accent4">
                  <a:lumMod val="75000"/>
                </a:schemeClr>
              </a:solidFill>
              <a:ln>
                <a:solidFill>
                  <a:srgbClr val="00B050"/>
                </a:solidFill>
              </a:ln>
            </p:spPr>
            <p:txBody>
              <a:bodyPr spcFirstLastPara="1" wrap="square" lIns="34300" tIns="17150" rIns="34300" bIns="17150" anchor="ctr" anchorCtr="0">
                <a:noAutofit/>
              </a:bodyPr>
              <a:lstStyle/>
              <a:p>
                <a:pPr lvl="0" algn="ctr"/>
                <a:r>
                  <a:rPr lang="mn-MN" sz="1100" dirty="0">
                    <a:solidFill>
                      <a:srgbClr val="F6F8FC"/>
                    </a:solidFill>
                    <a:latin typeface="Montserrat" panose="00000500000000000000" pitchFamily="2" charset="0"/>
                    <a:cs typeface="Arial" panose="020B0604020202020204" pitchFamily="34" charset="0"/>
                  </a:rPr>
                  <a:t>Зорилго</a:t>
                </a:r>
                <a:endParaRPr sz="1100" dirty="0">
                  <a:solidFill>
                    <a:srgbClr val="F6F8FC"/>
                  </a:solidFill>
                  <a:latin typeface="Montserrat" panose="00000500000000000000" pitchFamily="2" charset="0"/>
                  <a:ea typeface="Fira Sans Extra Condensed Medium"/>
                  <a:cs typeface="Fira Sans Extra Condensed Medium"/>
                  <a:sym typeface="Fira Sans Extra Condensed Medium"/>
                </a:endParaRPr>
              </a:p>
            </p:txBody>
          </p:sp>
          <p:sp>
            <p:nvSpPr>
              <p:cNvPr id="14" name="Google Shape;86;p16">
                <a:extLst>
                  <a:ext uri="{FF2B5EF4-FFF2-40B4-BE49-F238E27FC236}">
                    <a16:creationId xmlns:a16="http://schemas.microsoft.com/office/drawing/2014/main" id="{509ED60E-065B-2EBD-0BB4-25436BA63EDE}"/>
                  </a:ext>
                </a:extLst>
              </p:cNvPr>
              <p:cNvSpPr txBox="1"/>
              <p:nvPr/>
            </p:nvSpPr>
            <p:spPr>
              <a:xfrm>
                <a:off x="1274814" y="5546402"/>
                <a:ext cx="3443710" cy="1036417"/>
              </a:xfrm>
              <a:prstGeom prst="rect">
                <a:avLst/>
              </a:prstGeom>
              <a:noFill/>
              <a:ln>
                <a:noFill/>
              </a:ln>
            </p:spPr>
            <p:txBody>
              <a:bodyPr spcFirstLastPara="1" wrap="square" lIns="34300" tIns="17150" rIns="34300" bIns="17150" anchor="t" anchorCtr="0">
                <a:noAutofit/>
              </a:bodyPr>
              <a:lstStyle/>
              <a:p>
                <a:pPr marL="0" lvl="0" indent="0" algn="r" rtl="0">
                  <a:spcBef>
                    <a:spcPts val="0"/>
                  </a:spcBef>
                  <a:spcAft>
                    <a:spcPts val="0"/>
                  </a:spcAft>
                  <a:buClr>
                    <a:srgbClr val="000000"/>
                  </a:buClr>
                  <a:buSzPts val="1100"/>
                  <a:buFont typeface="Arial"/>
                  <a:buNone/>
                </a:pPr>
                <a:r>
                  <a:rPr lang="mn-MN" sz="1100" dirty="0">
                    <a:solidFill>
                      <a:schemeClr val="bg1"/>
                    </a:solidFill>
                    <a:latin typeface="Montserrat" panose="00000500000000000000" pitchFamily="2" charset="0"/>
                    <a:ea typeface="Roboto"/>
                    <a:cs typeface="Roboto"/>
                    <a:sym typeface="Roboto"/>
                  </a:rPr>
                  <a:t>Улс, салбар, бүс, орон нутгийн нутгийн хөгжлийн уялдааг хангасан, хүрч болохуйц байдлаар томъёолох</a:t>
                </a:r>
                <a:endParaRPr sz="1100" dirty="0">
                  <a:solidFill>
                    <a:schemeClr val="bg1"/>
                  </a:solidFill>
                  <a:latin typeface="Montserrat" panose="00000500000000000000" pitchFamily="2" charset="0"/>
                  <a:ea typeface="Roboto"/>
                  <a:cs typeface="Roboto"/>
                  <a:sym typeface="Roboto"/>
                </a:endParaRPr>
              </a:p>
              <a:p>
                <a:pPr marL="0" marR="0" lvl="0" indent="0" algn="r" rtl="0">
                  <a:lnSpc>
                    <a:spcPct val="145833"/>
                  </a:lnSpc>
                  <a:spcBef>
                    <a:spcPts val="0"/>
                  </a:spcBef>
                  <a:spcAft>
                    <a:spcPts val="0"/>
                  </a:spcAft>
                  <a:buClr>
                    <a:srgbClr val="424242"/>
                  </a:buClr>
                  <a:buSzPts val="900"/>
                  <a:buFont typeface="Arial"/>
                  <a:buNone/>
                </a:pPr>
                <a:endParaRPr sz="1100" dirty="0">
                  <a:solidFill>
                    <a:schemeClr val="bg1"/>
                  </a:solidFill>
                  <a:latin typeface="Montserrat" panose="00000500000000000000" pitchFamily="2" charset="0"/>
                  <a:ea typeface="Open Sans"/>
                  <a:cs typeface="Open Sans"/>
                  <a:sym typeface="Open Sans"/>
                </a:endParaRPr>
              </a:p>
            </p:txBody>
          </p:sp>
        </p:grpSp>
      </p:grpSp>
      <p:grpSp>
        <p:nvGrpSpPr>
          <p:cNvPr id="3" name="Group 2">
            <a:extLst>
              <a:ext uri="{FF2B5EF4-FFF2-40B4-BE49-F238E27FC236}">
                <a16:creationId xmlns:a16="http://schemas.microsoft.com/office/drawing/2014/main" id="{F6FAD40B-6172-349A-A85B-30C807AFCEE8}"/>
              </a:ext>
            </a:extLst>
          </p:cNvPr>
          <p:cNvGrpSpPr/>
          <p:nvPr/>
        </p:nvGrpSpPr>
        <p:grpSpPr>
          <a:xfrm>
            <a:off x="170583" y="149314"/>
            <a:ext cx="2197453" cy="821030"/>
            <a:chOff x="502176" y="370374"/>
            <a:chExt cx="2197453" cy="821030"/>
          </a:xfrm>
        </p:grpSpPr>
        <p:grpSp>
          <p:nvGrpSpPr>
            <p:cNvPr id="25" name="Group 24">
              <a:extLst>
                <a:ext uri="{FF2B5EF4-FFF2-40B4-BE49-F238E27FC236}">
                  <a16:creationId xmlns:a16="http://schemas.microsoft.com/office/drawing/2014/main" id="{3FDCBD69-8DE1-4357-DCBC-037655CA29DF}"/>
                </a:ext>
              </a:extLst>
            </p:cNvPr>
            <p:cNvGrpSpPr>
              <a:grpSpLocks noChangeAspect="1"/>
            </p:cNvGrpSpPr>
            <p:nvPr/>
          </p:nvGrpSpPr>
          <p:grpSpPr>
            <a:xfrm>
              <a:off x="502176" y="370374"/>
              <a:ext cx="731520" cy="731520"/>
              <a:chOff x="502176" y="370374"/>
              <a:chExt cx="1005840" cy="1005840"/>
            </a:xfrm>
          </p:grpSpPr>
          <p:sp>
            <p:nvSpPr>
              <p:cNvPr id="42" name="Rectangle 41">
                <a:extLst>
                  <a:ext uri="{FF2B5EF4-FFF2-40B4-BE49-F238E27FC236}">
                    <a16:creationId xmlns:a16="http://schemas.microsoft.com/office/drawing/2014/main" id="{9BC27BD4-F65C-1573-EE6A-105A6951EED5}"/>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61" name="Freeform 8">
                <a:extLst>
                  <a:ext uri="{FF2B5EF4-FFF2-40B4-BE49-F238E27FC236}">
                    <a16:creationId xmlns:a16="http://schemas.microsoft.com/office/drawing/2014/main" id="{2C0DBBA3-8F17-3A4F-80D4-03073A818FE7}"/>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68" name="Freeform 9">
                <a:extLst>
                  <a:ext uri="{FF2B5EF4-FFF2-40B4-BE49-F238E27FC236}">
                    <a16:creationId xmlns:a16="http://schemas.microsoft.com/office/drawing/2014/main" id="{F9B8F55C-8848-08A5-65B2-5B9D68EB1C89}"/>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26" name="Rectangle 25">
              <a:extLst>
                <a:ext uri="{FF2B5EF4-FFF2-40B4-BE49-F238E27FC236}">
                  <a16:creationId xmlns:a16="http://schemas.microsoft.com/office/drawing/2014/main" id="{B063DDE0-F726-5700-074F-D31B989907CC}"/>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1119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D874D-39AC-8257-88B8-458CDC22CD09}"/>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254BE3A7-D531-D80D-CB8F-E83F1A5FA6B5}"/>
              </a:ext>
            </a:extLst>
          </p:cNvPr>
          <p:cNvCxnSpPr>
            <a:cxnSpLocks/>
          </p:cNvCxnSpPr>
          <p:nvPr/>
        </p:nvCxnSpPr>
        <p:spPr>
          <a:xfrm>
            <a:off x="2387828" y="890666"/>
            <a:ext cx="977672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583B6993-6118-F7F2-2748-8B29BD700620}"/>
              </a:ext>
            </a:extLst>
          </p:cNvPr>
          <p:cNvSpPr txBox="1"/>
          <p:nvPr/>
        </p:nvSpPr>
        <p:spPr>
          <a:xfrm>
            <a:off x="6411050" y="441567"/>
            <a:ext cx="5753498" cy="338554"/>
          </a:xfrm>
          <a:prstGeom prst="rect">
            <a:avLst/>
          </a:prstGeom>
          <a:noFill/>
        </p:spPr>
        <p:txBody>
          <a:bodyPr wrap="none" rtlCol="0">
            <a:spAutoFit/>
          </a:bodyPr>
          <a:lstStyle/>
          <a:p>
            <a:r>
              <a:rPr lang="mn-MN" sz="1600" b="1" dirty="0">
                <a:solidFill>
                  <a:schemeClr val="bg1"/>
                </a:solidFill>
                <a:latin typeface="Montserrat" panose="00000500000000000000" pitchFamily="2" charset="0"/>
                <a:cs typeface="Arial" panose="020B0604020202020204" pitchFamily="34" charset="0"/>
              </a:rPr>
              <a:t>Баримт бичгийн хэрэгжилтийг тайлагнах зарчим</a:t>
            </a:r>
            <a:endParaRPr lang="en-US" sz="1600" b="1" dirty="0">
              <a:solidFill>
                <a:schemeClr val="bg1"/>
              </a:solidFill>
              <a:latin typeface="Montserrat" panose="00000500000000000000" pitchFamily="2" charset="0"/>
              <a:cs typeface="Arial" panose="020B0604020202020204" pitchFamily="34" charset="0"/>
            </a:endParaRPr>
          </a:p>
        </p:txBody>
      </p:sp>
      <p:grpSp>
        <p:nvGrpSpPr>
          <p:cNvPr id="16" name="Group 15">
            <a:extLst>
              <a:ext uri="{FF2B5EF4-FFF2-40B4-BE49-F238E27FC236}">
                <a16:creationId xmlns:a16="http://schemas.microsoft.com/office/drawing/2014/main" id="{646E81C9-432A-DED0-1EB1-5AEEFFE58CE7}"/>
              </a:ext>
            </a:extLst>
          </p:cNvPr>
          <p:cNvGrpSpPr/>
          <p:nvPr/>
        </p:nvGrpSpPr>
        <p:grpSpPr>
          <a:xfrm>
            <a:off x="1030941" y="1802102"/>
            <a:ext cx="10605536" cy="3838224"/>
            <a:chOff x="1129264" y="1408811"/>
            <a:chExt cx="10605536" cy="3838224"/>
          </a:xfrm>
        </p:grpSpPr>
        <p:grpSp>
          <p:nvGrpSpPr>
            <p:cNvPr id="20" name="Group 19">
              <a:extLst>
                <a:ext uri="{FF2B5EF4-FFF2-40B4-BE49-F238E27FC236}">
                  <a16:creationId xmlns:a16="http://schemas.microsoft.com/office/drawing/2014/main" id="{BA4D4477-DF75-672E-75A3-B6B8D8561CEA}"/>
                </a:ext>
              </a:extLst>
            </p:cNvPr>
            <p:cNvGrpSpPr/>
            <p:nvPr/>
          </p:nvGrpSpPr>
          <p:grpSpPr>
            <a:xfrm>
              <a:off x="1129264" y="1570180"/>
              <a:ext cx="3296396" cy="3378631"/>
              <a:chOff x="457304" y="1341580"/>
              <a:chExt cx="3296396" cy="3378631"/>
            </a:xfrm>
          </p:grpSpPr>
          <p:sp>
            <p:nvSpPr>
              <p:cNvPr id="21" name="Google Shape;1414;p26">
                <a:extLst>
                  <a:ext uri="{FF2B5EF4-FFF2-40B4-BE49-F238E27FC236}">
                    <a16:creationId xmlns:a16="http://schemas.microsoft.com/office/drawing/2014/main" id="{5F08B822-9EEC-253D-EFF1-7C08E786A2B4}"/>
                  </a:ext>
                </a:extLst>
              </p:cNvPr>
              <p:cNvSpPr/>
              <p:nvPr/>
            </p:nvSpPr>
            <p:spPr>
              <a:xfrm>
                <a:off x="2483834" y="3304934"/>
                <a:ext cx="863041" cy="311916"/>
              </a:xfrm>
              <a:custGeom>
                <a:avLst/>
                <a:gdLst/>
                <a:ahLst/>
                <a:cxnLst/>
                <a:rect l="l" t="t" r="r" b="b"/>
                <a:pathLst>
                  <a:path w="74706" h="26994" extrusionOk="0">
                    <a:moveTo>
                      <a:pt x="2161" y="0"/>
                    </a:moveTo>
                    <a:cubicBezTo>
                      <a:pt x="1013" y="0"/>
                      <a:pt x="1" y="1429"/>
                      <a:pt x="1111" y="2375"/>
                    </a:cubicBezTo>
                    <a:cubicBezTo>
                      <a:pt x="6319" y="6951"/>
                      <a:pt x="11527" y="11528"/>
                      <a:pt x="16735" y="16104"/>
                    </a:cubicBezTo>
                    <a:cubicBezTo>
                      <a:pt x="19997" y="18945"/>
                      <a:pt x="23258" y="21786"/>
                      <a:pt x="26467" y="24626"/>
                    </a:cubicBezTo>
                    <a:cubicBezTo>
                      <a:pt x="27466" y="25468"/>
                      <a:pt x="28676" y="26994"/>
                      <a:pt x="30097" y="26994"/>
                    </a:cubicBezTo>
                    <a:lnTo>
                      <a:pt x="72864" y="26994"/>
                    </a:lnTo>
                    <a:cubicBezTo>
                      <a:pt x="74706" y="26994"/>
                      <a:pt x="74706" y="24153"/>
                      <a:pt x="72864" y="24153"/>
                    </a:cubicBezTo>
                    <a:lnTo>
                      <a:pt x="30465" y="24153"/>
                    </a:lnTo>
                    <a:cubicBezTo>
                      <a:pt x="30419" y="24153"/>
                      <a:pt x="30377" y="24154"/>
                      <a:pt x="30338" y="24155"/>
                    </a:cubicBezTo>
                    <a:lnTo>
                      <a:pt x="30338" y="24155"/>
                    </a:lnTo>
                    <a:cubicBezTo>
                      <a:pt x="29609" y="23523"/>
                      <a:pt x="28879" y="22891"/>
                      <a:pt x="28150" y="22259"/>
                    </a:cubicBezTo>
                    <a:cubicBezTo>
                      <a:pt x="24994" y="19524"/>
                      <a:pt x="21890" y="16788"/>
                      <a:pt x="18787" y="14053"/>
                    </a:cubicBezTo>
                    <a:cubicBezTo>
                      <a:pt x="13579" y="9476"/>
                      <a:pt x="8318" y="4900"/>
                      <a:pt x="3110" y="376"/>
                    </a:cubicBezTo>
                    <a:cubicBezTo>
                      <a:pt x="2812" y="112"/>
                      <a:pt x="2481" y="0"/>
                      <a:pt x="2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22" name="Google Shape;1415;p26">
                <a:extLst>
                  <a:ext uri="{FF2B5EF4-FFF2-40B4-BE49-F238E27FC236}">
                    <a16:creationId xmlns:a16="http://schemas.microsoft.com/office/drawing/2014/main" id="{7DC9813E-B61D-6A5E-CA89-66E089821E36}"/>
                  </a:ext>
                </a:extLst>
              </p:cNvPr>
              <p:cNvSpPr/>
              <p:nvPr/>
            </p:nvSpPr>
            <p:spPr>
              <a:xfrm>
                <a:off x="2151907" y="1856591"/>
                <a:ext cx="1028981" cy="287084"/>
              </a:xfrm>
              <a:custGeom>
                <a:avLst/>
                <a:gdLst/>
                <a:ahLst/>
                <a:cxnLst/>
                <a:rect l="l" t="t" r="r" b="b"/>
                <a:pathLst>
                  <a:path w="89070" h="24845" extrusionOk="0">
                    <a:moveTo>
                      <a:pt x="31152" y="2723"/>
                    </a:moveTo>
                    <a:cubicBezTo>
                      <a:pt x="31150" y="2725"/>
                      <a:pt x="31149" y="2726"/>
                      <a:pt x="31147" y="2727"/>
                    </a:cubicBezTo>
                    <a:lnTo>
                      <a:pt x="31147" y="2727"/>
                    </a:lnTo>
                    <a:cubicBezTo>
                      <a:pt x="31149" y="2726"/>
                      <a:pt x="31150" y="2725"/>
                      <a:pt x="31152" y="2723"/>
                    </a:cubicBezTo>
                    <a:close/>
                    <a:moveTo>
                      <a:pt x="31805" y="0"/>
                    </a:moveTo>
                    <a:cubicBezTo>
                      <a:pt x="30837" y="0"/>
                      <a:pt x="29908" y="118"/>
                      <a:pt x="29310" y="567"/>
                    </a:cubicBezTo>
                    <a:lnTo>
                      <a:pt x="21998" y="6248"/>
                    </a:lnTo>
                    <a:cubicBezTo>
                      <a:pt x="15055" y="11666"/>
                      <a:pt x="8111" y="17084"/>
                      <a:pt x="1167" y="22503"/>
                    </a:cubicBezTo>
                    <a:cubicBezTo>
                      <a:pt x="1" y="23377"/>
                      <a:pt x="1043" y="24845"/>
                      <a:pt x="2233" y="24845"/>
                    </a:cubicBezTo>
                    <a:cubicBezTo>
                      <a:pt x="2546" y="24845"/>
                      <a:pt x="2870" y="24743"/>
                      <a:pt x="3166" y="24502"/>
                    </a:cubicBezTo>
                    <a:cubicBezTo>
                      <a:pt x="9741" y="19399"/>
                      <a:pt x="16317" y="14296"/>
                      <a:pt x="22840" y="9194"/>
                    </a:cubicBezTo>
                    <a:cubicBezTo>
                      <a:pt x="25491" y="7143"/>
                      <a:pt x="28094" y="5092"/>
                      <a:pt x="30741" y="3042"/>
                    </a:cubicBezTo>
                    <a:lnTo>
                      <a:pt x="30741" y="3042"/>
                    </a:lnTo>
                    <a:cubicBezTo>
                      <a:pt x="30754" y="3042"/>
                      <a:pt x="30768" y="3042"/>
                      <a:pt x="30782" y="3042"/>
                    </a:cubicBezTo>
                    <a:cubicBezTo>
                      <a:pt x="30933" y="3042"/>
                      <a:pt x="31169" y="3039"/>
                      <a:pt x="31520" y="3039"/>
                    </a:cubicBezTo>
                    <a:lnTo>
                      <a:pt x="87228" y="3039"/>
                    </a:lnTo>
                    <a:cubicBezTo>
                      <a:pt x="89070" y="3039"/>
                      <a:pt x="89070" y="146"/>
                      <a:pt x="87228" y="146"/>
                    </a:cubicBezTo>
                    <a:lnTo>
                      <a:pt x="34781" y="146"/>
                    </a:lnTo>
                    <a:cubicBezTo>
                      <a:pt x="34006" y="146"/>
                      <a:pt x="32881" y="0"/>
                      <a:pt x="31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23" name="Google Shape;1416;p26">
                <a:extLst>
                  <a:ext uri="{FF2B5EF4-FFF2-40B4-BE49-F238E27FC236}">
                    <a16:creationId xmlns:a16="http://schemas.microsoft.com/office/drawing/2014/main" id="{DA4989E6-E9F5-9496-ECEE-355C42D24BA1}"/>
                  </a:ext>
                </a:extLst>
              </p:cNvPr>
              <p:cNvSpPr/>
              <p:nvPr/>
            </p:nvSpPr>
            <p:spPr>
              <a:xfrm>
                <a:off x="2528135" y="2707570"/>
                <a:ext cx="652705" cy="33452"/>
              </a:xfrm>
              <a:custGeom>
                <a:avLst/>
                <a:gdLst/>
                <a:ahLst/>
                <a:cxnLst/>
                <a:rect l="l" t="t" r="r" b="b"/>
                <a:pathLst>
                  <a:path w="56499" h="2895" extrusionOk="0">
                    <a:moveTo>
                      <a:pt x="1842" y="1"/>
                    </a:moveTo>
                    <a:cubicBezTo>
                      <a:pt x="1" y="1"/>
                      <a:pt x="1" y="2894"/>
                      <a:pt x="1842" y="2894"/>
                    </a:cubicBezTo>
                    <a:lnTo>
                      <a:pt x="54657" y="2894"/>
                    </a:lnTo>
                    <a:cubicBezTo>
                      <a:pt x="56499" y="2894"/>
                      <a:pt x="56499" y="1"/>
                      <a:pt x="54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24" name="Google Shape;1417;p26">
                <a:extLst>
                  <a:ext uri="{FF2B5EF4-FFF2-40B4-BE49-F238E27FC236}">
                    <a16:creationId xmlns:a16="http://schemas.microsoft.com/office/drawing/2014/main" id="{C79B90A2-5EB3-4A7E-1EF0-3762BA347FD4}"/>
                  </a:ext>
                </a:extLst>
              </p:cNvPr>
              <p:cNvSpPr/>
              <p:nvPr/>
            </p:nvSpPr>
            <p:spPr>
              <a:xfrm>
                <a:off x="1511335" y="3678570"/>
                <a:ext cx="1558776" cy="771516"/>
              </a:xfrm>
              <a:custGeom>
                <a:avLst/>
                <a:gdLst/>
                <a:ahLst/>
                <a:cxnLst/>
                <a:rect l="l" t="t" r="r" b="b"/>
                <a:pathLst>
                  <a:path w="124727" h="66769" extrusionOk="0">
                    <a:moveTo>
                      <a:pt x="1420" y="0"/>
                    </a:moveTo>
                    <a:cubicBezTo>
                      <a:pt x="710" y="0"/>
                      <a:pt x="0" y="460"/>
                      <a:pt x="0" y="1381"/>
                    </a:cubicBezTo>
                    <a:lnTo>
                      <a:pt x="0" y="65348"/>
                    </a:lnTo>
                    <a:cubicBezTo>
                      <a:pt x="0" y="66138"/>
                      <a:pt x="631" y="66769"/>
                      <a:pt x="1420" y="66769"/>
                    </a:cubicBezTo>
                    <a:lnTo>
                      <a:pt x="122885" y="66769"/>
                    </a:lnTo>
                    <a:cubicBezTo>
                      <a:pt x="124726" y="66769"/>
                      <a:pt x="124726" y="63928"/>
                      <a:pt x="122885" y="63928"/>
                    </a:cubicBezTo>
                    <a:lnTo>
                      <a:pt x="2841" y="63928"/>
                    </a:lnTo>
                    <a:lnTo>
                      <a:pt x="2841" y="1381"/>
                    </a:lnTo>
                    <a:cubicBezTo>
                      <a:pt x="2841" y="460"/>
                      <a:pt x="2131"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25" name="Google Shape;1418;p26">
                <a:extLst>
                  <a:ext uri="{FF2B5EF4-FFF2-40B4-BE49-F238E27FC236}">
                    <a16:creationId xmlns:a16="http://schemas.microsoft.com/office/drawing/2014/main" id="{6015223E-4D75-EC7A-A54D-BBCE0637F2CA}"/>
                  </a:ext>
                </a:extLst>
              </p:cNvPr>
              <p:cNvSpPr/>
              <p:nvPr/>
            </p:nvSpPr>
            <p:spPr>
              <a:xfrm>
                <a:off x="3002800" y="3093401"/>
                <a:ext cx="750900" cy="750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dirty="0">
                    <a:solidFill>
                      <a:schemeClr val="lt1"/>
                    </a:solidFill>
                    <a:latin typeface="Montserrat" panose="00000500000000000000" pitchFamily="2" charset="0"/>
                    <a:ea typeface="Fira Sans Extra Condensed Medium"/>
                    <a:cs typeface="Fira Sans Extra Condensed Medium"/>
                    <a:sym typeface="Fira Sans Extra Condensed Medium"/>
                  </a:rPr>
                  <a:t>3</a:t>
                </a:r>
                <a:endParaRPr sz="2200" dirty="0">
                  <a:latin typeface="Montserrat" panose="00000500000000000000" pitchFamily="2" charset="0"/>
                </a:endParaRPr>
              </a:p>
            </p:txBody>
          </p:sp>
          <p:sp>
            <p:nvSpPr>
              <p:cNvPr id="26" name="Google Shape;1419;p26">
                <a:extLst>
                  <a:ext uri="{FF2B5EF4-FFF2-40B4-BE49-F238E27FC236}">
                    <a16:creationId xmlns:a16="http://schemas.microsoft.com/office/drawing/2014/main" id="{1CCE2F29-FCF6-CFEB-4E08-0A8ED028CD49}"/>
                  </a:ext>
                </a:extLst>
              </p:cNvPr>
              <p:cNvSpPr/>
              <p:nvPr/>
            </p:nvSpPr>
            <p:spPr>
              <a:xfrm>
                <a:off x="3002800" y="3969311"/>
                <a:ext cx="750900" cy="750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dirty="0">
                    <a:solidFill>
                      <a:schemeClr val="lt1"/>
                    </a:solidFill>
                    <a:latin typeface="Montserrat" panose="00000500000000000000" pitchFamily="2" charset="0"/>
                    <a:ea typeface="Fira Sans Extra Condensed Medium"/>
                    <a:cs typeface="Fira Sans Extra Condensed Medium"/>
                    <a:sym typeface="Fira Sans Extra Condensed Medium"/>
                  </a:rPr>
                  <a:t>4</a:t>
                </a:r>
                <a:endParaRPr sz="2200" dirty="0">
                  <a:latin typeface="Montserrat" panose="00000500000000000000" pitchFamily="2" charset="0"/>
                </a:endParaRPr>
              </a:p>
            </p:txBody>
          </p:sp>
          <p:sp>
            <p:nvSpPr>
              <p:cNvPr id="27" name="Google Shape;1420;p26">
                <a:extLst>
                  <a:ext uri="{FF2B5EF4-FFF2-40B4-BE49-F238E27FC236}">
                    <a16:creationId xmlns:a16="http://schemas.microsoft.com/office/drawing/2014/main" id="{6AF58AD1-C686-132A-5DF0-2056BAE9B75F}"/>
                  </a:ext>
                </a:extLst>
              </p:cNvPr>
              <p:cNvSpPr/>
              <p:nvPr/>
            </p:nvSpPr>
            <p:spPr>
              <a:xfrm>
                <a:off x="3002800" y="2217491"/>
                <a:ext cx="750900" cy="75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dirty="0">
                    <a:solidFill>
                      <a:schemeClr val="lt1"/>
                    </a:solidFill>
                    <a:latin typeface="Montserrat" panose="00000500000000000000" pitchFamily="2" charset="0"/>
                    <a:ea typeface="Fira Sans Extra Condensed Medium"/>
                    <a:cs typeface="Fira Sans Extra Condensed Medium"/>
                    <a:sym typeface="Fira Sans Extra Condensed Medium"/>
                  </a:rPr>
                  <a:t>2</a:t>
                </a:r>
                <a:endParaRPr sz="2200" dirty="0">
                  <a:latin typeface="Montserrat" panose="00000500000000000000" pitchFamily="2" charset="0"/>
                </a:endParaRPr>
              </a:p>
            </p:txBody>
          </p:sp>
          <p:sp>
            <p:nvSpPr>
              <p:cNvPr id="28" name="Google Shape;1421;p26">
                <a:extLst>
                  <a:ext uri="{FF2B5EF4-FFF2-40B4-BE49-F238E27FC236}">
                    <a16:creationId xmlns:a16="http://schemas.microsoft.com/office/drawing/2014/main" id="{9A8F06F5-DC25-3759-9556-B78894269C5D}"/>
                  </a:ext>
                </a:extLst>
              </p:cNvPr>
              <p:cNvSpPr/>
              <p:nvPr/>
            </p:nvSpPr>
            <p:spPr>
              <a:xfrm>
                <a:off x="3002800" y="1341580"/>
                <a:ext cx="750900" cy="75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solidFill>
                      <a:schemeClr val="lt1"/>
                    </a:solidFill>
                    <a:latin typeface="Montserrat" panose="00000500000000000000" pitchFamily="2" charset="0"/>
                    <a:ea typeface="Fira Sans Extra Condensed Medium"/>
                    <a:cs typeface="Fira Sans Extra Condensed Medium"/>
                    <a:sym typeface="Fira Sans Extra Condensed Medium"/>
                  </a:rPr>
                  <a:t>1</a:t>
                </a:r>
                <a:endParaRPr sz="2200" dirty="0">
                  <a:solidFill>
                    <a:schemeClr val="lt1"/>
                  </a:solidFill>
                  <a:latin typeface="Montserrat" panose="00000500000000000000" pitchFamily="2" charset="0"/>
                  <a:ea typeface="Fira Sans Extra Condensed Medium"/>
                  <a:cs typeface="Fira Sans Extra Condensed Medium"/>
                  <a:sym typeface="Fira Sans Extra Condensed Medium"/>
                </a:endParaRPr>
              </a:p>
            </p:txBody>
          </p:sp>
          <p:sp>
            <p:nvSpPr>
              <p:cNvPr id="29" name="Google Shape;1422;p26">
                <a:extLst>
                  <a:ext uri="{FF2B5EF4-FFF2-40B4-BE49-F238E27FC236}">
                    <a16:creationId xmlns:a16="http://schemas.microsoft.com/office/drawing/2014/main" id="{C6AC303C-88E9-B709-D876-F4F30DA130A3}"/>
                  </a:ext>
                </a:extLst>
              </p:cNvPr>
              <p:cNvSpPr/>
              <p:nvPr/>
            </p:nvSpPr>
            <p:spPr>
              <a:xfrm>
                <a:off x="457304" y="1928758"/>
                <a:ext cx="2181713" cy="2182196"/>
              </a:xfrm>
              <a:custGeom>
                <a:avLst/>
                <a:gdLst/>
                <a:ahLst/>
                <a:cxnLst/>
                <a:rect l="l" t="t" r="r" b="b"/>
                <a:pathLst>
                  <a:path w="188852" h="188853" extrusionOk="0">
                    <a:moveTo>
                      <a:pt x="94426" y="14415"/>
                    </a:moveTo>
                    <a:cubicBezTo>
                      <a:pt x="138667" y="14415"/>
                      <a:pt x="174491" y="50238"/>
                      <a:pt x="174491" y="94427"/>
                    </a:cubicBezTo>
                    <a:cubicBezTo>
                      <a:pt x="174491" y="138667"/>
                      <a:pt x="138667" y="174491"/>
                      <a:pt x="94426" y="174491"/>
                    </a:cubicBezTo>
                    <a:cubicBezTo>
                      <a:pt x="50238" y="174491"/>
                      <a:pt x="14414" y="138667"/>
                      <a:pt x="14414" y="94427"/>
                    </a:cubicBezTo>
                    <a:cubicBezTo>
                      <a:pt x="14414" y="50238"/>
                      <a:pt x="50238" y="14415"/>
                      <a:pt x="94426" y="14415"/>
                    </a:cubicBezTo>
                    <a:close/>
                    <a:moveTo>
                      <a:pt x="94426" y="1"/>
                    </a:moveTo>
                    <a:cubicBezTo>
                      <a:pt x="42295" y="1"/>
                      <a:pt x="0" y="42295"/>
                      <a:pt x="0" y="94427"/>
                    </a:cubicBezTo>
                    <a:cubicBezTo>
                      <a:pt x="0" y="146610"/>
                      <a:pt x="42295" y="188852"/>
                      <a:pt x="94426" y="188852"/>
                    </a:cubicBezTo>
                    <a:cubicBezTo>
                      <a:pt x="146610" y="188852"/>
                      <a:pt x="188852" y="146610"/>
                      <a:pt x="188852" y="94427"/>
                    </a:cubicBezTo>
                    <a:cubicBezTo>
                      <a:pt x="188852" y="42295"/>
                      <a:pt x="146610" y="1"/>
                      <a:pt x="94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30" name="Google Shape;1424;p26">
                <a:extLst>
                  <a:ext uri="{FF2B5EF4-FFF2-40B4-BE49-F238E27FC236}">
                    <a16:creationId xmlns:a16="http://schemas.microsoft.com/office/drawing/2014/main" id="{C6F0CAB7-4795-5B9B-5913-839F91B07B83}"/>
                  </a:ext>
                </a:extLst>
              </p:cNvPr>
              <p:cNvSpPr/>
              <p:nvPr/>
            </p:nvSpPr>
            <p:spPr>
              <a:xfrm>
                <a:off x="1548020" y="1928758"/>
                <a:ext cx="1022188" cy="767125"/>
              </a:xfrm>
              <a:custGeom>
                <a:avLst/>
                <a:gdLst/>
                <a:ahLst/>
                <a:cxnLst/>
                <a:rect l="l" t="t" r="r" b="b"/>
                <a:pathLst>
                  <a:path w="88482" h="66389" extrusionOk="0">
                    <a:moveTo>
                      <a:pt x="0" y="1"/>
                    </a:moveTo>
                    <a:lnTo>
                      <a:pt x="0" y="14415"/>
                    </a:lnTo>
                    <a:cubicBezTo>
                      <a:pt x="34351" y="14415"/>
                      <a:pt x="63652" y="36035"/>
                      <a:pt x="75015" y="66388"/>
                    </a:cubicBezTo>
                    <a:lnTo>
                      <a:pt x="88482" y="61338"/>
                    </a:lnTo>
                    <a:cubicBezTo>
                      <a:pt x="75067" y="25514"/>
                      <a:pt x="40506" y="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31" name="Google Shape;1426;p26">
                <a:extLst>
                  <a:ext uri="{FF2B5EF4-FFF2-40B4-BE49-F238E27FC236}">
                    <a16:creationId xmlns:a16="http://schemas.microsoft.com/office/drawing/2014/main" id="{8DEC4C33-27F5-00A2-C9C8-9235AB8673AD}"/>
                  </a:ext>
                </a:extLst>
              </p:cNvPr>
              <p:cNvSpPr/>
              <p:nvPr/>
            </p:nvSpPr>
            <p:spPr>
              <a:xfrm>
                <a:off x="1548020" y="3291220"/>
                <a:ext cx="1038593" cy="819400"/>
              </a:xfrm>
              <a:custGeom>
                <a:avLst/>
                <a:gdLst/>
                <a:ahLst/>
                <a:cxnLst/>
                <a:rect l="l" t="t" r="r" b="b"/>
                <a:pathLst>
                  <a:path w="89902" h="70913" extrusionOk="0">
                    <a:moveTo>
                      <a:pt x="76540" y="1"/>
                    </a:moveTo>
                    <a:cubicBezTo>
                      <a:pt x="66493" y="32774"/>
                      <a:pt x="36035" y="56551"/>
                      <a:pt x="0" y="56551"/>
                    </a:cubicBezTo>
                    <a:lnTo>
                      <a:pt x="0" y="70912"/>
                    </a:lnTo>
                    <a:cubicBezTo>
                      <a:pt x="42032" y="70912"/>
                      <a:pt x="77645" y="43505"/>
                      <a:pt x="89902" y="5524"/>
                    </a:cubicBezTo>
                    <a:lnTo>
                      <a:pt x="7654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32" name="Google Shape;1428;p26">
                <a:extLst>
                  <a:ext uri="{FF2B5EF4-FFF2-40B4-BE49-F238E27FC236}">
                    <a16:creationId xmlns:a16="http://schemas.microsoft.com/office/drawing/2014/main" id="{38726B71-9C65-D904-5D15-CAC10EE3B944}"/>
                  </a:ext>
                </a:extLst>
              </p:cNvPr>
              <p:cNvSpPr/>
              <p:nvPr/>
            </p:nvSpPr>
            <p:spPr>
              <a:xfrm>
                <a:off x="712390" y="2285262"/>
                <a:ext cx="1668775" cy="1520777"/>
              </a:xfrm>
              <a:custGeom>
                <a:avLst/>
                <a:gdLst/>
                <a:ahLst/>
                <a:cxnLst/>
                <a:rect l="l" t="t" r="r" b="b"/>
                <a:pathLst>
                  <a:path w="12615" h="11496" extrusionOk="0">
                    <a:moveTo>
                      <a:pt x="6307" y="1"/>
                    </a:moveTo>
                    <a:cubicBezTo>
                      <a:pt x="4837" y="1"/>
                      <a:pt x="3366" y="562"/>
                      <a:pt x="2243" y="1685"/>
                    </a:cubicBezTo>
                    <a:cubicBezTo>
                      <a:pt x="0" y="3928"/>
                      <a:pt x="0" y="7568"/>
                      <a:pt x="2243" y="9811"/>
                    </a:cubicBezTo>
                    <a:cubicBezTo>
                      <a:pt x="3366" y="10934"/>
                      <a:pt x="4837" y="11495"/>
                      <a:pt x="6307" y="11495"/>
                    </a:cubicBezTo>
                    <a:cubicBezTo>
                      <a:pt x="7778" y="11495"/>
                      <a:pt x="9249" y="10934"/>
                      <a:pt x="10372" y="9811"/>
                    </a:cubicBezTo>
                    <a:cubicBezTo>
                      <a:pt x="12615" y="7568"/>
                      <a:pt x="12615" y="3928"/>
                      <a:pt x="10372" y="1685"/>
                    </a:cubicBezTo>
                    <a:cubicBezTo>
                      <a:pt x="9249" y="562"/>
                      <a:pt x="7778" y="1"/>
                      <a:pt x="630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33" name="Google Shape;1431;p26">
                <a:extLst>
                  <a:ext uri="{FF2B5EF4-FFF2-40B4-BE49-F238E27FC236}">
                    <a16:creationId xmlns:a16="http://schemas.microsoft.com/office/drawing/2014/main" id="{A9487566-000F-FA29-50E3-3BB39B93B093}"/>
                  </a:ext>
                </a:extLst>
              </p:cNvPr>
              <p:cNvSpPr/>
              <p:nvPr/>
            </p:nvSpPr>
            <p:spPr>
              <a:xfrm>
                <a:off x="1814191" y="2643231"/>
                <a:ext cx="379658" cy="398450"/>
              </a:xfrm>
              <a:custGeom>
                <a:avLst/>
                <a:gdLst/>
                <a:ahLst/>
                <a:cxnLst/>
                <a:rect l="l" t="t" r="r" b="b"/>
                <a:pathLst>
                  <a:path w="2870" h="3012" extrusionOk="0">
                    <a:moveTo>
                      <a:pt x="1806" y="0"/>
                    </a:moveTo>
                    <a:lnTo>
                      <a:pt x="0" y="1453"/>
                    </a:lnTo>
                    <a:cubicBezTo>
                      <a:pt x="340" y="1882"/>
                      <a:pt x="542" y="2425"/>
                      <a:pt x="550" y="3012"/>
                    </a:cubicBezTo>
                    <a:lnTo>
                      <a:pt x="2869" y="3012"/>
                    </a:lnTo>
                    <a:cubicBezTo>
                      <a:pt x="2861" y="1875"/>
                      <a:pt x="2467" y="830"/>
                      <a:pt x="1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34" name="Google Shape;1432;p26">
                <a:extLst>
                  <a:ext uri="{FF2B5EF4-FFF2-40B4-BE49-F238E27FC236}">
                    <a16:creationId xmlns:a16="http://schemas.microsoft.com/office/drawing/2014/main" id="{5BA9C152-B5C3-7F06-818B-4D0490F59C77}"/>
                  </a:ext>
                </a:extLst>
              </p:cNvPr>
              <p:cNvSpPr/>
              <p:nvPr/>
            </p:nvSpPr>
            <p:spPr>
              <a:xfrm>
                <a:off x="900102" y="2628547"/>
                <a:ext cx="385875" cy="413134"/>
              </a:xfrm>
              <a:custGeom>
                <a:avLst/>
                <a:gdLst/>
                <a:ahLst/>
                <a:cxnLst/>
                <a:rect l="l" t="t" r="r" b="b"/>
                <a:pathLst>
                  <a:path w="2917" h="3123" extrusionOk="0">
                    <a:moveTo>
                      <a:pt x="1153" y="1"/>
                    </a:moveTo>
                    <a:cubicBezTo>
                      <a:pt x="440" y="846"/>
                      <a:pt x="8" y="1936"/>
                      <a:pt x="0" y="3123"/>
                    </a:cubicBezTo>
                    <a:lnTo>
                      <a:pt x="2319" y="3123"/>
                    </a:lnTo>
                    <a:cubicBezTo>
                      <a:pt x="2327" y="2509"/>
                      <a:pt x="2548" y="1946"/>
                      <a:pt x="2917" y="1507"/>
                    </a:cubicBezTo>
                    <a:lnTo>
                      <a:pt x="1153" y="1"/>
                    </a:lnTo>
                    <a:close/>
                  </a:path>
                </a:pathLst>
              </a:custGeom>
              <a:solidFill>
                <a:srgbClr val="FF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35" name="Google Shape;1434;p26">
                <a:extLst>
                  <a:ext uri="{FF2B5EF4-FFF2-40B4-BE49-F238E27FC236}">
                    <a16:creationId xmlns:a16="http://schemas.microsoft.com/office/drawing/2014/main" id="{72C519D6-8E67-FCC0-C966-99FB135A7021}"/>
                  </a:ext>
                </a:extLst>
              </p:cNvPr>
              <p:cNvSpPr/>
              <p:nvPr/>
            </p:nvSpPr>
            <p:spPr>
              <a:xfrm>
                <a:off x="1057389" y="2398764"/>
                <a:ext cx="486015" cy="423585"/>
              </a:xfrm>
              <a:custGeom>
                <a:avLst/>
                <a:gdLst/>
                <a:ahLst/>
                <a:cxnLst/>
                <a:rect l="l" t="t" r="r" b="b"/>
                <a:pathLst>
                  <a:path w="3674" h="3202" extrusionOk="0">
                    <a:moveTo>
                      <a:pt x="3673" y="0"/>
                    </a:moveTo>
                    <a:cubicBezTo>
                      <a:pt x="2207" y="8"/>
                      <a:pt x="893" y="664"/>
                      <a:pt x="1" y="1696"/>
                    </a:cubicBezTo>
                    <a:lnTo>
                      <a:pt x="1765" y="3201"/>
                    </a:lnTo>
                    <a:cubicBezTo>
                      <a:pt x="2230" y="2667"/>
                      <a:pt x="2912" y="2327"/>
                      <a:pt x="3673" y="2320"/>
                    </a:cubicBezTo>
                    <a:lnTo>
                      <a:pt x="3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36" name="Google Shape;1442;p26">
                <a:extLst>
                  <a:ext uri="{FF2B5EF4-FFF2-40B4-BE49-F238E27FC236}">
                    <a16:creationId xmlns:a16="http://schemas.microsoft.com/office/drawing/2014/main" id="{58373A35-FD92-E1E2-FE24-B7617571A309}"/>
                  </a:ext>
                </a:extLst>
              </p:cNvPr>
              <p:cNvSpPr/>
              <p:nvPr/>
            </p:nvSpPr>
            <p:spPr>
              <a:xfrm>
                <a:off x="1445381" y="2950666"/>
                <a:ext cx="217344" cy="217745"/>
              </a:xfrm>
              <a:custGeom>
                <a:avLst/>
                <a:gdLst/>
                <a:ahLst/>
                <a:cxnLst/>
                <a:rect l="l" t="t" r="r" b="b"/>
                <a:pathLst>
                  <a:path w="1643" h="1646" extrusionOk="0">
                    <a:moveTo>
                      <a:pt x="822" y="1"/>
                    </a:moveTo>
                    <a:cubicBezTo>
                      <a:pt x="369" y="1"/>
                      <a:pt x="0" y="369"/>
                      <a:pt x="0" y="825"/>
                    </a:cubicBezTo>
                    <a:cubicBezTo>
                      <a:pt x="0" y="1277"/>
                      <a:pt x="369" y="1646"/>
                      <a:pt x="822" y="1646"/>
                    </a:cubicBezTo>
                    <a:cubicBezTo>
                      <a:pt x="1274" y="1646"/>
                      <a:pt x="1643" y="1277"/>
                      <a:pt x="1643" y="825"/>
                    </a:cubicBezTo>
                    <a:cubicBezTo>
                      <a:pt x="1643" y="369"/>
                      <a:pt x="1274" y="1"/>
                      <a:pt x="822"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grpSp>
        <p:sp>
          <p:nvSpPr>
            <p:cNvPr id="41" name="TextBox 40">
              <a:extLst>
                <a:ext uri="{FF2B5EF4-FFF2-40B4-BE49-F238E27FC236}">
                  <a16:creationId xmlns:a16="http://schemas.microsoft.com/office/drawing/2014/main" id="{5D406BF1-9DFA-B40D-2594-8786CE1D0979}"/>
                </a:ext>
              </a:extLst>
            </p:cNvPr>
            <p:cNvSpPr txBox="1"/>
            <p:nvPr/>
          </p:nvSpPr>
          <p:spPr>
            <a:xfrm>
              <a:off x="4584992" y="1408811"/>
              <a:ext cx="7149808" cy="738664"/>
            </a:xfrm>
            <a:prstGeom prst="rect">
              <a:avLst/>
            </a:prstGeom>
            <a:noFill/>
          </p:spPr>
          <p:txBody>
            <a:bodyPr wrap="square">
              <a:spAutoFit/>
            </a:bodyPr>
            <a:lstStyle/>
            <a:p>
              <a:r>
                <a:rPr lang="mn-MN" sz="1400" dirty="0">
                  <a:solidFill>
                    <a:schemeClr val="bg1"/>
                  </a:solidFill>
                  <a:latin typeface="Montserrat" panose="00000500000000000000" pitchFamily="2" charset="0"/>
                  <a:ea typeface="Fira Sans Extra Condensed"/>
                  <a:cs typeface="Arial" panose="020B0604020202020204" pitchFamily="34" charset="0"/>
                  <a:sym typeface="Fira Sans Extra Condensed"/>
                </a:rPr>
                <a:t>Х</a:t>
              </a:r>
              <a:r>
                <a:rPr kumimoji="0" lang="mn-MN" sz="1400" i="0" u="none" strike="noStrike" kern="1200" cap="none" spc="0" normalizeH="0" baseline="0" noProof="0" dirty="0">
                  <a:ln>
                    <a:noFill/>
                  </a:ln>
                  <a:solidFill>
                    <a:schemeClr val="bg1"/>
                  </a:solidFill>
                  <a:effectLst/>
                  <a:uLnTx/>
                  <a:uFillTx/>
                  <a:latin typeface="Montserrat" panose="00000500000000000000" pitchFamily="2" charset="0"/>
                  <a:ea typeface="Fira Sans Extra Condensed"/>
                  <a:cs typeface="Arial" panose="020B0604020202020204" pitchFamily="34" charset="0"/>
                  <a:sym typeface="Fira Sans Extra Condensed"/>
                </a:rPr>
                <a:t>эрэгжүүлж буй үйл ажиллагаа, тэдгээрээс гаргасан тайлан, дүгнэлт ил тод байх, </a:t>
              </a:r>
              <a:r>
                <a:rPr lang="mn-MN" sz="1400" dirty="0">
                  <a:solidFill>
                    <a:schemeClr val="bg1"/>
                  </a:solidFill>
                  <a:latin typeface="Montserrat" panose="00000500000000000000" pitchFamily="2" charset="0"/>
                  <a:ea typeface="Fira Sans Extra Condensed"/>
                  <a:cs typeface="Arial" panose="020B0604020202020204" pitchFamily="34" charset="0"/>
                  <a:sym typeface="Fira Sans Extra Condensed"/>
                </a:rPr>
                <a:t>шалгуур үзүүлэлт, тоо баримт, судалгаа, мэдээлэлд үндэслэсэн байх, зорилт, арга хэмжээтэйгээ уялдсан байх</a:t>
              </a:r>
              <a:r>
                <a:rPr lang="en-US" sz="1400" dirty="0">
                  <a:solidFill>
                    <a:schemeClr val="bg1"/>
                  </a:solidFill>
                  <a:latin typeface="Montserrat" panose="00000500000000000000" pitchFamily="2" charset="0"/>
                  <a:ea typeface="Fira Sans Extra Condensed"/>
                  <a:cs typeface="Arial" panose="020B0604020202020204" pitchFamily="34" charset="0"/>
                  <a:sym typeface="Fira Sans Extra Condensed"/>
                </a:rPr>
                <a:t>;</a:t>
              </a:r>
              <a:endParaRPr lang="en-US" sz="1400" dirty="0">
                <a:solidFill>
                  <a:schemeClr val="bg1"/>
                </a:solidFill>
                <a:latin typeface="Montserrat" panose="00000500000000000000" pitchFamily="2" charset="0"/>
              </a:endParaRPr>
            </a:p>
          </p:txBody>
        </p:sp>
        <p:sp>
          <p:nvSpPr>
            <p:cNvPr id="42" name="TextBox 41">
              <a:extLst>
                <a:ext uri="{FF2B5EF4-FFF2-40B4-BE49-F238E27FC236}">
                  <a16:creationId xmlns:a16="http://schemas.microsoft.com/office/drawing/2014/main" id="{FDC7F4FC-9315-005B-BFDF-B22803A9AC24}"/>
                </a:ext>
              </a:extLst>
            </p:cNvPr>
            <p:cNvSpPr txBox="1"/>
            <p:nvPr/>
          </p:nvSpPr>
          <p:spPr>
            <a:xfrm>
              <a:off x="4584992" y="2421253"/>
              <a:ext cx="7149808" cy="523220"/>
            </a:xfrm>
            <a:prstGeom prst="rect">
              <a:avLst/>
            </a:prstGeom>
            <a:noFill/>
          </p:spPr>
          <p:txBody>
            <a:bodyPr wrap="square">
              <a:spAutoFit/>
            </a:bodyPr>
            <a:lstStyle/>
            <a:p>
              <a:pPr lvl="0">
                <a:buClr>
                  <a:srgbClr val="000000"/>
                </a:buClr>
                <a:buSzPts val="1100"/>
                <a:defRPr/>
              </a:pPr>
              <a:r>
                <a:rPr lang="mn-MN" sz="1400" dirty="0">
                  <a:solidFill>
                    <a:schemeClr val="bg1"/>
                  </a:solidFill>
                  <a:latin typeface="Montserrat" panose="00000500000000000000" pitchFamily="2" charset="0"/>
                  <a:ea typeface="Fira Sans Extra Condensed"/>
                  <a:cs typeface="Arial" panose="020B0604020202020204" pitchFamily="34" charset="0"/>
                  <a:sym typeface="Fira Sans Extra Condensed"/>
                </a:rPr>
                <a:t>Тайлан дүгнэлт нь тухайн бодлого, үйл ажиллагааны үр дүн, үр нөлөөг тодорхойлсон, хэмжигдэхүйц, нотлогдохуйц байх</a:t>
              </a:r>
              <a:r>
                <a:rPr lang="en-US" sz="1400" dirty="0">
                  <a:solidFill>
                    <a:schemeClr val="bg1"/>
                  </a:solidFill>
                  <a:latin typeface="Montserrat" panose="00000500000000000000" pitchFamily="2" charset="0"/>
                  <a:ea typeface="Fira Sans Extra Condensed"/>
                  <a:cs typeface="Arial" panose="020B0604020202020204" pitchFamily="34" charset="0"/>
                  <a:sym typeface="Fira Sans Extra Condensed"/>
                </a:rPr>
                <a:t>;</a:t>
              </a:r>
              <a:endParaRPr lang="mn-MN" sz="1400" dirty="0">
                <a:solidFill>
                  <a:schemeClr val="bg1"/>
                </a:solidFill>
                <a:latin typeface="Montserrat" panose="00000500000000000000" pitchFamily="2" charset="0"/>
                <a:ea typeface="Fira Sans Extra Condensed"/>
                <a:cs typeface="Arial" panose="020B0604020202020204" pitchFamily="34" charset="0"/>
                <a:sym typeface="Fira Sans Extra Condensed"/>
              </a:endParaRPr>
            </a:p>
          </p:txBody>
        </p:sp>
        <p:sp>
          <p:nvSpPr>
            <p:cNvPr id="44" name="TextBox 43">
              <a:extLst>
                <a:ext uri="{FF2B5EF4-FFF2-40B4-BE49-F238E27FC236}">
                  <a16:creationId xmlns:a16="http://schemas.microsoft.com/office/drawing/2014/main" id="{11BE821D-18B1-244C-A02C-B9E6A6CE6881}"/>
                </a:ext>
              </a:extLst>
            </p:cNvPr>
            <p:cNvSpPr txBox="1"/>
            <p:nvPr/>
          </p:nvSpPr>
          <p:spPr>
            <a:xfrm>
              <a:off x="4584992" y="3270281"/>
              <a:ext cx="6580414" cy="738664"/>
            </a:xfrm>
            <a:prstGeom prst="rect">
              <a:avLst/>
            </a:prstGeom>
            <a:noFill/>
          </p:spPr>
          <p:txBody>
            <a:bodyPr wrap="square">
              <a:spAutoFit/>
            </a:bodyPr>
            <a:lstStyle/>
            <a:p>
              <a:r>
                <a:rPr lang="mn-MN"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rPr>
                <a:t>Өгөгдсөн загварын дагуу арга хэмжээ тус бүрийн гүйцэтгэлийг 2000 тэмдэгтэд багтааж тайлагнах, холбогдох зураг, график, хүснэгтийг хавсаргах</a:t>
              </a:r>
              <a:r>
                <a:rPr lang="en-US"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rPr>
                <a:t>;</a:t>
              </a:r>
              <a:r>
                <a:rPr lang="mn-MN"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rPr>
                <a:t> </a:t>
              </a:r>
              <a:endParaRPr lang="en-US" sz="1400" dirty="0">
                <a:solidFill>
                  <a:schemeClr val="bg1"/>
                </a:solidFill>
                <a:latin typeface="Montserrat" panose="00000500000000000000" pitchFamily="2" charset="0"/>
              </a:endParaRPr>
            </a:p>
          </p:txBody>
        </p:sp>
        <p:sp>
          <p:nvSpPr>
            <p:cNvPr id="46" name="TextBox 45">
              <a:extLst>
                <a:ext uri="{FF2B5EF4-FFF2-40B4-BE49-F238E27FC236}">
                  <a16:creationId xmlns:a16="http://schemas.microsoft.com/office/drawing/2014/main" id="{40264679-3595-5BFB-26B7-465473F3F2B4}"/>
                </a:ext>
              </a:extLst>
            </p:cNvPr>
            <p:cNvSpPr txBox="1"/>
            <p:nvPr/>
          </p:nvSpPr>
          <p:spPr>
            <a:xfrm>
              <a:off x="4524776" y="4292928"/>
              <a:ext cx="6580414" cy="954107"/>
            </a:xfrm>
            <a:prstGeom prst="rect">
              <a:avLst/>
            </a:prstGeom>
            <a:noFill/>
          </p:spPr>
          <p:txBody>
            <a:bodyPr wrap="square">
              <a:spAutoFit/>
            </a:bodyPr>
            <a:lstStyle/>
            <a:p>
              <a:r>
                <a:rPr lang="mn-MN"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rPr>
                <a:t>Арга хэмжээг хэрэгжүүлэхэд зарцуулсан хөрөнгө санхүүгийн тооцооллыг хэрэгжилт тус бүрээр тайлагнах, хэрэгжилтийг 2 дахь шатны тайлагналтаас эхлэн өссөн дүнгээр нэмж, гүйцэтгэлийг ирүүлэх</a:t>
              </a:r>
              <a:r>
                <a:rPr lang="en-US"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rPr>
                <a:t>;</a:t>
              </a:r>
              <a:endParaRPr lang="en-US" sz="1400" dirty="0">
                <a:solidFill>
                  <a:schemeClr val="bg1"/>
                </a:solidFill>
                <a:latin typeface="Montserrat" panose="00000500000000000000" pitchFamily="2" charset="0"/>
              </a:endParaRPr>
            </a:p>
          </p:txBody>
        </p:sp>
      </p:grpSp>
      <p:grpSp>
        <p:nvGrpSpPr>
          <p:cNvPr id="2" name="Group 1">
            <a:extLst>
              <a:ext uri="{FF2B5EF4-FFF2-40B4-BE49-F238E27FC236}">
                <a16:creationId xmlns:a16="http://schemas.microsoft.com/office/drawing/2014/main" id="{6353490F-ABC8-D517-7756-C272587F5F44}"/>
              </a:ext>
            </a:extLst>
          </p:cNvPr>
          <p:cNvGrpSpPr/>
          <p:nvPr/>
        </p:nvGrpSpPr>
        <p:grpSpPr>
          <a:xfrm>
            <a:off x="137232" y="159146"/>
            <a:ext cx="2197453" cy="821030"/>
            <a:chOff x="502176" y="370374"/>
            <a:chExt cx="2197453" cy="821030"/>
          </a:xfrm>
        </p:grpSpPr>
        <p:grpSp>
          <p:nvGrpSpPr>
            <p:cNvPr id="3" name="Group 2">
              <a:extLst>
                <a:ext uri="{FF2B5EF4-FFF2-40B4-BE49-F238E27FC236}">
                  <a16:creationId xmlns:a16="http://schemas.microsoft.com/office/drawing/2014/main" id="{32FAF1FA-A108-EC55-6582-0A2F6559CF62}"/>
                </a:ext>
              </a:extLst>
            </p:cNvPr>
            <p:cNvGrpSpPr>
              <a:grpSpLocks noChangeAspect="1"/>
            </p:cNvGrpSpPr>
            <p:nvPr/>
          </p:nvGrpSpPr>
          <p:grpSpPr>
            <a:xfrm>
              <a:off x="502176" y="370374"/>
              <a:ext cx="731520" cy="731520"/>
              <a:chOff x="502176" y="370374"/>
              <a:chExt cx="1005840" cy="1005840"/>
            </a:xfrm>
          </p:grpSpPr>
          <p:sp>
            <p:nvSpPr>
              <p:cNvPr id="12" name="Rectangle 11">
                <a:extLst>
                  <a:ext uri="{FF2B5EF4-FFF2-40B4-BE49-F238E27FC236}">
                    <a16:creationId xmlns:a16="http://schemas.microsoft.com/office/drawing/2014/main" id="{624234FB-C6C1-07C8-BC8B-0798B673AD76}"/>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14" name="Freeform 8">
                <a:extLst>
                  <a:ext uri="{FF2B5EF4-FFF2-40B4-BE49-F238E27FC236}">
                    <a16:creationId xmlns:a16="http://schemas.microsoft.com/office/drawing/2014/main" id="{7F5D8543-16A7-73E2-1AED-BC17D5FC9CC3}"/>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15" name="Freeform 9">
                <a:extLst>
                  <a:ext uri="{FF2B5EF4-FFF2-40B4-BE49-F238E27FC236}">
                    <a16:creationId xmlns:a16="http://schemas.microsoft.com/office/drawing/2014/main" id="{58641924-44B8-582C-D0C2-6D28A34A4159}"/>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4" name="Rectangle 3">
              <a:extLst>
                <a:ext uri="{FF2B5EF4-FFF2-40B4-BE49-F238E27FC236}">
                  <a16:creationId xmlns:a16="http://schemas.microsoft.com/office/drawing/2014/main" id="{D4D22FF1-78D1-E978-11D4-0B66E46B2FA3}"/>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6663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539A612-D30F-05FE-3445-C3BE6FD039D8}"/>
              </a:ext>
            </a:extLst>
          </p:cNvPr>
          <p:cNvSpPr>
            <a:spLocks noGrp="1"/>
          </p:cNvSpPr>
          <p:nvPr>
            <p:ph type="title"/>
          </p:nvPr>
        </p:nvSpPr>
        <p:spPr>
          <a:xfrm>
            <a:off x="8849033" y="399133"/>
            <a:ext cx="3273178" cy="446492"/>
          </a:xfrm>
        </p:spPr>
        <p:txBody>
          <a:bodyPr>
            <a:noAutofit/>
          </a:bodyPr>
          <a:lstStyle/>
          <a:p>
            <a:pPr algn="r"/>
            <a:r>
              <a:rPr lang="mn-MN" sz="1800" b="1" dirty="0">
                <a:solidFill>
                  <a:schemeClr val="bg1"/>
                </a:solidFill>
                <a:latin typeface="Montserrat" panose="00000500000000000000" pitchFamily="2" charset="0"/>
                <a:cs typeface="Arial" panose="020B0604020202020204" pitchFamily="34" charset="0"/>
              </a:rPr>
              <a:t>Анхаарах асуудал</a:t>
            </a:r>
            <a:endParaRPr lang="en-US" sz="1800" b="1" dirty="0">
              <a:solidFill>
                <a:schemeClr val="bg1"/>
              </a:solidFill>
              <a:latin typeface="Montserrat" panose="00000500000000000000" pitchFamily="2" charset="0"/>
              <a:cs typeface="Arial" panose="020B0604020202020204" pitchFamily="34" charset="0"/>
            </a:endParaRPr>
          </a:p>
        </p:txBody>
      </p:sp>
      <p:cxnSp>
        <p:nvCxnSpPr>
          <p:cNvPr id="13" name="Straight Connector 12">
            <a:extLst>
              <a:ext uri="{FF2B5EF4-FFF2-40B4-BE49-F238E27FC236}">
                <a16:creationId xmlns:a16="http://schemas.microsoft.com/office/drawing/2014/main" id="{4EC4167E-8F30-E3D8-1DFC-C684D538BBD2}"/>
              </a:ext>
            </a:extLst>
          </p:cNvPr>
          <p:cNvCxnSpPr>
            <a:cxnSpLocks/>
          </p:cNvCxnSpPr>
          <p:nvPr/>
        </p:nvCxnSpPr>
        <p:spPr>
          <a:xfrm>
            <a:off x="2507109" y="891282"/>
            <a:ext cx="968489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nvGrpSpPr>
          <p:cNvPr id="54" name="Group 53">
            <a:extLst>
              <a:ext uri="{FF2B5EF4-FFF2-40B4-BE49-F238E27FC236}">
                <a16:creationId xmlns:a16="http://schemas.microsoft.com/office/drawing/2014/main" id="{58B81880-66D8-0D79-C3CD-5929DB4B8ED8}"/>
              </a:ext>
            </a:extLst>
          </p:cNvPr>
          <p:cNvGrpSpPr/>
          <p:nvPr/>
        </p:nvGrpSpPr>
        <p:grpSpPr>
          <a:xfrm>
            <a:off x="1355839" y="1148138"/>
            <a:ext cx="10260105" cy="3461761"/>
            <a:chOff x="1094496" y="547895"/>
            <a:chExt cx="9480317" cy="3461761"/>
          </a:xfrm>
        </p:grpSpPr>
        <p:sp>
          <p:nvSpPr>
            <p:cNvPr id="20" name="Google Shape;747;p31">
              <a:extLst>
                <a:ext uri="{FF2B5EF4-FFF2-40B4-BE49-F238E27FC236}">
                  <a16:creationId xmlns:a16="http://schemas.microsoft.com/office/drawing/2014/main" id="{B9B04436-3571-887F-AB60-6F4E4696B142}"/>
                </a:ext>
              </a:extLst>
            </p:cNvPr>
            <p:cNvSpPr txBox="1"/>
            <p:nvPr/>
          </p:nvSpPr>
          <p:spPr>
            <a:xfrm flipH="1">
              <a:off x="7669423" y="547895"/>
              <a:ext cx="2905390" cy="2011880"/>
            </a:xfrm>
            <a:prstGeom prst="rect">
              <a:avLst/>
            </a:prstGeom>
            <a:solidFill>
              <a:srgbClr val="004E9A"/>
            </a:solidFill>
            <a:ln>
              <a:noFill/>
            </a:ln>
          </p:spPr>
          <p:txBody>
            <a:bodyPr spcFirstLastPara="1" wrap="square" lIns="121900" tIns="121900" rIns="121900" bIns="121900" anchor="ctr" anchorCtr="0">
              <a:noAutofit/>
            </a:bodyPr>
            <a:lstStyle/>
            <a:p>
              <a:pPr algn="just" defTabSz="1219170">
                <a:buClr>
                  <a:srgbClr val="000000"/>
                </a:buClr>
              </a:pPr>
              <a:endParaRPr lang="en-US" sz="1400" dirty="0">
                <a:solidFill>
                  <a:schemeClr val="bg1"/>
                </a:solidFill>
                <a:latin typeface="Montserrat" panose="00000500000000000000" pitchFamily="2" charset="0"/>
                <a:ea typeface="Roboto"/>
                <a:cs typeface="Roboto"/>
                <a:sym typeface="Roboto"/>
              </a:endParaRPr>
            </a:p>
            <a:p>
              <a:pPr algn="just" defTabSz="1219170">
                <a:buClr>
                  <a:srgbClr val="000000"/>
                </a:buClr>
              </a:pPr>
              <a:r>
                <a:rPr lang="mn-MN" sz="1400" dirty="0">
                  <a:solidFill>
                    <a:schemeClr val="bg1"/>
                  </a:solidFill>
                  <a:latin typeface="Montserrat" panose="00000500000000000000" pitchFamily="2" charset="0"/>
                  <a:ea typeface="Roboto"/>
                  <a:cs typeface="Roboto"/>
                  <a:sym typeface="Roboto"/>
                </a:rPr>
                <a:t>Нотлох баримт бичиг, судалгаа мэдээлэлд </a:t>
              </a:r>
              <a:r>
                <a:rPr lang="mn-MN" sz="1400" dirty="0">
                  <a:solidFill>
                    <a:schemeClr val="bg1"/>
                  </a:solidFill>
                  <a:latin typeface="Montserrat" panose="00000500000000000000" pitchFamily="2" charset="0"/>
                  <a:ea typeface="Roboto" panose="02000000000000000000" pitchFamily="2" charset="0"/>
                  <a:cs typeface="Roboto" panose="02000000000000000000" pitchFamily="2" charset="0"/>
                  <a:sym typeface="Wingdings" panose="05000000000000000000" pitchFamily="2" charset="2"/>
                </a:rPr>
                <a:t>тулгуурлан үйл явцыг биш ямар үр дүнд хүрсэн талаар тайлагнахаас гадна, хэрэв бүрэн хэрэгжээгүй бол цаашид авах арга хэмжээг  тодорхой илэрхийлэх</a:t>
              </a:r>
              <a:r>
                <a:rPr lang="en-US" sz="1400" dirty="0">
                  <a:solidFill>
                    <a:schemeClr val="bg1"/>
                  </a:solidFill>
                  <a:latin typeface="Montserrat" panose="00000500000000000000" pitchFamily="2" charset="0"/>
                  <a:ea typeface="Roboto" panose="02000000000000000000" pitchFamily="2" charset="0"/>
                  <a:cs typeface="Roboto" panose="02000000000000000000" pitchFamily="2" charset="0"/>
                  <a:sym typeface="Wingdings" panose="05000000000000000000" pitchFamily="2" charset="2"/>
                </a:rPr>
                <a:t>;</a:t>
              </a:r>
              <a:endParaRPr lang="en-US" sz="1400" dirty="0">
                <a:latin typeface="Montserrat" panose="00000500000000000000" pitchFamily="2" charset="0"/>
              </a:endParaRPr>
            </a:p>
            <a:p>
              <a:pPr algn="just" defTabSz="1219170">
                <a:buClr>
                  <a:srgbClr val="000000"/>
                </a:buClr>
              </a:pPr>
              <a:endParaRPr lang="mn-MN" sz="1400" kern="0" dirty="0">
                <a:solidFill>
                  <a:srgbClr val="FFFF00"/>
                </a:solidFill>
                <a:latin typeface="Montserrat" panose="00000500000000000000" pitchFamily="2" charset="0"/>
                <a:ea typeface="Fira Sans Extra Condensed"/>
                <a:cs typeface="Arial" panose="020B0604020202020204" pitchFamily="34" charset="0"/>
                <a:sym typeface="Fira Sans Extra Condensed"/>
              </a:endParaRPr>
            </a:p>
          </p:txBody>
        </p:sp>
        <p:sp>
          <p:nvSpPr>
            <p:cNvPr id="21" name="Google Shape;747;p31">
              <a:extLst>
                <a:ext uri="{FF2B5EF4-FFF2-40B4-BE49-F238E27FC236}">
                  <a16:creationId xmlns:a16="http://schemas.microsoft.com/office/drawing/2014/main" id="{6C61C54B-C44C-EEA4-1C79-9E5A7AADED6F}"/>
                </a:ext>
              </a:extLst>
            </p:cNvPr>
            <p:cNvSpPr txBox="1"/>
            <p:nvPr/>
          </p:nvSpPr>
          <p:spPr>
            <a:xfrm flipH="1">
              <a:off x="1094496" y="2142742"/>
              <a:ext cx="3036280" cy="1866914"/>
            </a:xfrm>
            <a:prstGeom prst="rect">
              <a:avLst/>
            </a:prstGeom>
            <a:solidFill>
              <a:srgbClr val="004E9A"/>
            </a:solidFill>
            <a:ln>
              <a:noFill/>
            </a:ln>
          </p:spPr>
          <p:txBody>
            <a:bodyPr spcFirstLastPara="1" wrap="square" lIns="121900" tIns="121900" rIns="121900" bIns="121900" anchor="ctr" anchorCtr="0">
              <a:noAutofit/>
            </a:bodyPr>
            <a:lstStyle/>
            <a:p>
              <a:pPr algn="just" defTabSz="1219170">
                <a:buClr>
                  <a:srgbClr val="000000"/>
                </a:buClr>
              </a:pPr>
              <a:r>
                <a:rPr lang="mn-MN"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rPr>
                <a:t>Явц байдлыг бодитой, үнэн зөв тайлагнах бөгөөд хэрэгжилт удааширсан, зогссон шалтгаан, хүчин зүйлийг /санхүүгийн, зохион байгуулалтын, хууль эрх зүйн гэх мэт/ тодорхой илэрхийлэх</a:t>
              </a:r>
              <a:r>
                <a:rPr lang="en-US"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rPr>
                <a:t>;</a:t>
              </a:r>
              <a:endParaRPr lang="mn-MN"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endParaRPr>
            </a:p>
          </p:txBody>
        </p:sp>
        <p:sp>
          <p:nvSpPr>
            <p:cNvPr id="22" name="Google Shape;747;p31">
              <a:extLst>
                <a:ext uri="{FF2B5EF4-FFF2-40B4-BE49-F238E27FC236}">
                  <a16:creationId xmlns:a16="http://schemas.microsoft.com/office/drawing/2014/main" id="{59ED8367-8523-969E-A125-6987750643DE}"/>
                </a:ext>
              </a:extLst>
            </p:cNvPr>
            <p:cNvSpPr txBox="1"/>
            <p:nvPr/>
          </p:nvSpPr>
          <p:spPr>
            <a:xfrm flipH="1">
              <a:off x="4499635" y="1255925"/>
              <a:ext cx="2670039" cy="1773635"/>
            </a:xfrm>
            <a:prstGeom prst="rect">
              <a:avLst/>
            </a:prstGeom>
            <a:solidFill>
              <a:srgbClr val="004E9A"/>
            </a:solidFill>
            <a:ln>
              <a:noFill/>
            </a:ln>
          </p:spPr>
          <p:txBody>
            <a:bodyPr spcFirstLastPara="1" wrap="square" lIns="121900" tIns="121900" rIns="121900" bIns="121900" anchor="ctr" anchorCtr="0">
              <a:noAutofit/>
            </a:bodyPr>
            <a:lstStyle/>
            <a:p>
              <a:pPr algn="just" defTabSz="1219170">
                <a:buClr>
                  <a:srgbClr val="000000"/>
                </a:buClr>
              </a:pPr>
              <a:r>
                <a:rPr lang="mn-MN"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rPr>
                <a:t>Тухайн арга хэмжээг хэрэгжүүлснээр ямар үр дүн, ахиц дэвшил бууралт, өөрчлөлт гарсан зэргийг тоо баримтаар товч, тодорхой илэрхийлэх</a:t>
              </a:r>
              <a:r>
                <a:rPr lang="en-US"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rPr>
                <a:t>;</a:t>
              </a:r>
              <a:endParaRPr lang="mn-MN" sz="1400" kern="0" dirty="0">
                <a:solidFill>
                  <a:schemeClr val="bg1"/>
                </a:solidFill>
                <a:latin typeface="Montserrat" panose="00000500000000000000" pitchFamily="2" charset="0"/>
                <a:ea typeface="Fira Sans Extra Condensed"/>
                <a:cs typeface="Arial" panose="020B0604020202020204" pitchFamily="34" charset="0"/>
                <a:sym typeface="Fira Sans Extra Condensed"/>
              </a:endParaRPr>
            </a:p>
          </p:txBody>
        </p:sp>
      </p:grpSp>
      <p:pic>
        <p:nvPicPr>
          <p:cNvPr id="53" name="3D Model 2">
            <a:extLst>
              <a:ext uri="{FF2B5EF4-FFF2-40B4-BE49-F238E27FC236}">
                <a16:creationId xmlns:a16="http://schemas.microsoft.com/office/drawing/2014/main" id="{556CB7CD-1FFF-4FA8-3D10-AEE1D21C53D5}"/>
              </a:ext>
            </a:extLst>
          </p:cNvPr>
          <p:cNvPicPr/>
          <p:nvPr/>
        </p:nvPicPr>
        <p:blipFill>
          <a:blip r:embed="rId2"/>
          <a:stretch>
            <a:fillRect/>
          </a:stretch>
        </p:blipFill>
        <p:spPr>
          <a:xfrm>
            <a:off x="576055" y="3525027"/>
            <a:ext cx="11039889" cy="3068515"/>
          </a:xfrm>
          <a:prstGeom prst="rect">
            <a:avLst/>
          </a:prstGeom>
        </p:spPr>
      </p:pic>
      <p:grpSp>
        <p:nvGrpSpPr>
          <p:cNvPr id="2" name="Group 1">
            <a:extLst>
              <a:ext uri="{FF2B5EF4-FFF2-40B4-BE49-F238E27FC236}">
                <a16:creationId xmlns:a16="http://schemas.microsoft.com/office/drawing/2014/main" id="{8434EF60-6AE5-0C6B-E5BB-8E95376E4CF1}"/>
              </a:ext>
            </a:extLst>
          </p:cNvPr>
          <p:cNvGrpSpPr/>
          <p:nvPr/>
        </p:nvGrpSpPr>
        <p:grpSpPr>
          <a:xfrm>
            <a:off x="69790" y="70252"/>
            <a:ext cx="2197453" cy="821030"/>
            <a:chOff x="502176" y="370374"/>
            <a:chExt cx="2197453" cy="821030"/>
          </a:xfrm>
        </p:grpSpPr>
        <p:grpSp>
          <p:nvGrpSpPr>
            <p:cNvPr id="3" name="Group 2">
              <a:extLst>
                <a:ext uri="{FF2B5EF4-FFF2-40B4-BE49-F238E27FC236}">
                  <a16:creationId xmlns:a16="http://schemas.microsoft.com/office/drawing/2014/main" id="{8745D95A-C056-18AA-B2F0-D60E9B70C14F}"/>
                </a:ext>
              </a:extLst>
            </p:cNvPr>
            <p:cNvGrpSpPr>
              <a:grpSpLocks noChangeAspect="1"/>
            </p:cNvGrpSpPr>
            <p:nvPr/>
          </p:nvGrpSpPr>
          <p:grpSpPr>
            <a:xfrm>
              <a:off x="502176" y="370374"/>
              <a:ext cx="731520" cy="731520"/>
              <a:chOff x="502176" y="370374"/>
              <a:chExt cx="1005840" cy="1005840"/>
            </a:xfrm>
          </p:grpSpPr>
          <p:sp>
            <p:nvSpPr>
              <p:cNvPr id="14" name="Rectangle 13">
                <a:extLst>
                  <a:ext uri="{FF2B5EF4-FFF2-40B4-BE49-F238E27FC236}">
                    <a16:creationId xmlns:a16="http://schemas.microsoft.com/office/drawing/2014/main" id="{34D4899F-2114-0585-843C-DD276EF7D6BC}"/>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15" name="Freeform 8">
                <a:extLst>
                  <a:ext uri="{FF2B5EF4-FFF2-40B4-BE49-F238E27FC236}">
                    <a16:creationId xmlns:a16="http://schemas.microsoft.com/office/drawing/2014/main" id="{49FF637D-3F28-489E-B45A-DC87835AE6E5}"/>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16" name="Freeform 9">
                <a:extLst>
                  <a:ext uri="{FF2B5EF4-FFF2-40B4-BE49-F238E27FC236}">
                    <a16:creationId xmlns:a16="http://schemas.microsoft.com/office/drawing/2014/main" id="{CF95E4B7-E572-F9D0-A02A-EBD2D5C06A0E}"/>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4" name="Rectangle 3">
              <a:extLst>
                <a:ext uri="{FF2B5EF4-FFF2-40B4-BE49-F238E27FC236}">
                  <a16:creationId xmlns:a16="http://schemas.microsoft.com/office/drawing/2014/main" id="{522A7719-A193-A510-7504-B9CF91953146}"/>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6749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73D14-716B-FCE9-B25A-14D4E11AD1C8}"/>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31AB65A7-2B8B-64F6-DFD0-349511E1BE9F}"/>
              </a:ext>
            </a:extLst>
          </p:cNvPr>
          <p:cNvSpPr txBox="1"/>
          <p:nvPr/>
        </p:nvSpPr>
        <p:spPr>
          <a:xfrm>
            <a:off x="6699503" y="6287948"/>
            <a:ext cx="5492497" cy="276999"/>
          </a:xfrm>
          <a:prstGeom prst="rect">
            <a:avLst/>
          </a:prstGeom>
          <a:noFill/>
        </p:spPr>
        <p:txBody>
          <a:bodyPr wrap="square">
            <a:spAutoFit/>
          </a:bodyPr>
          <a:lstStyle/>
          <a:p>
            <a:r>
              <a:rPr lang="mn-MN" sz="1200" i="1" dirty="0">
                <a:solidFill>
                  <a:schemeClr val="bg1"/>
                </a:solidFill>
                <a:latin typeface="Montserrat" panose="00000500000000000000" pitchFamily="2" charset="0"/>
                <a:cs typeface="Arial" panose="020B0604020202020204" pitchFamily="34" charset="0"/>
              </a:rPr>
              <a:t>Эх сурвалж: БЯ, СХШҮДАГ-ын 2026 оны гүйцэтгэлийн төлөвлөгөө </a:t>
            </a:r>
            <a:endParaRPr lang="en-US" sz="1200" i="1" dirty="0">
              <a:solidFill>
                <a:schemeClr val="bg1"/>
              </a:solidFill>
              <a:latin typeface="Montserrat" panose="00000500000000000000" pitchFamily="2" charset="0"/>
            </a:endParaRPr>
          </a:p>
        </p:txBody>
      </p:sp>
      <p:cxnSp>
        <p:nvCxnSpPr>
          <p:cNvPr id="3" name="Straight Connector 2">
            <a:extLst>
              <a:ext uri="{FF2B5EF4-FFF2-40B4-BE49-F238E27FC236}">
                <a16:creationId xmlns:a16="http://schemas.microsoft.com/office/drawing/2014/main" id="{5348BE57-30B2-41AE-F42E-986C648AB172}"/>
              </a:ext>
            </a:extLst>
          </p:cNvPr>
          <p:cNvCxnSpPr>
            <a:cxnSpLocks/>
          </p:cNvCxnSpPr>
          <p:nvPr/>
        </p:nvCxnSpPr>
        <p:spPr>
          <a:xfrm>
            <a:off x="2334685" y="980176"/>
            <a:ext cx="982094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C989417B-A3E7-A05C-794D-DD4889CD56F0}"/>
              </a:ext>
            </a:extLst>
          </p:cNvPr>
          <p:cNvSpPr txBox="1"/>
          <p:nvPr/>
        </p:nvSpPr>
        <p:spPr>
          <a:xfrm>
            <a:off x="2024674" y="293053"/>
            <a:ext cx="10030094" cy="523220"/>
          </a:xfrm>
          <a:prstGeom prst="rect">
            <a:avLst/>
          </a:prstGeom>
          <a:noFill/>
        </p:spPr>
        <p:txBody>
          <a:bodyPr wrap="square">
            <a:spAutoFit/>
          </a:bodyPr>
          <a:lstStyle/>
          <a:p>
            <a:pPr algn="ctr"/>
            <a:r>
              <a:rPr lang="mn-MN" sz="1400" dirty="0">
                <a:solidFill>
                  <a:srgbClr val="FF9900"/>
                </a:solidFill>
                <a:latin typeface="Montserrat" panose="00000500000000000000" pitchFamily="2" charset="0"/>
                <a:cs typeface="Arial" panose="020B0604020202020204" pitchFamily="34" charset="0"/>
              </a:rPr>
              <a:t>2026 ОНЫ ЗОРИЛТ. </a:t>
            </a:r>
            <a:r>
              <a:rPr lang="mn-MN" sz="1400" dirty="0">
                <a:solidFill>
                  <a:schemeClr val="bg1"/>
                </a:solidFill>
                <a:latin typeface="Montserrat" panose="00000500000000000000" pitchFamily="2" charset="0"/>
                <a:cs typeface="Arial" panose="020B0604020202020204" pitchFamily="34" charset="0"/>
              </a:rPr>
              <a:t>БОЛОВСРОЛЫН БАЙГУУЛЛАГУУДАД ИЛЭРЧ БУЙ САНХҮҮГИЙН ЗӨРЧЛИЙГ БУУРУУЛАХ, САНХҮҮ, ТӨСВИЙН САХИЛГА, ДЭГ ЖУРМЫГ САЙЖРУУЛАХ.  </a:t>
            </a:r>
            <a:endParaRPr lang="en-US" sz="1400" dirty="0">
              <a:solidFill>
                <a:schemeClr val="bg1"/>
              </a:solidFill>
              <a:latin typeface="Montserrat" panose="00000500000000000000" pitchFamily="2" charset="0"/>
            </a:endParaRPr>
          </a:p>
        </p:txBody>
      </p:sp>
      <p:sp>
        <p:nvSpPr>
          <p:cNvPr id="4" name="TextBox 3">
            <a:extLst>
              <a:ext uri="{FF2B5EF4-FFF2-40B4-BE49-F238E27FC236}">
                <a16:creationId xmlns:a16="http://schemas.microsoft.com/office/drawing/2014/main" id="{5A8B5FD9-EDA7-DFD4-F26F-915CEFBC0306}"/>
              </a:ext>
            </a:extLst>
          </p:cNvPr>
          <p:cNvSpPr txBox="1"/>
          <p:nvPr/>
        </p:nvSpPr>
        <p:spPr>
          <a:xfrm>
            <a:off x="739636" y="1297967"/>
            <a:ext cx="4626330" cy="523220"/>
          </a:xfrm>
          <a:prstGeom prst="rect">
            <a:avLst/>
          </a:prstGeom>
          <a:noFill/>
        </p:spPr>
        <p:txBody>
          <a:bodyPr wrap="square">
            <a:spAutoFit/>
          </a:bodyPr>
          <a:lstStyle/>
          <a:p>
            <a:pPr algn="ctr"/>
            <a:r>
              <a:rPr lang="en-US" sz="1400" dirty="0">
                <a:solidFill>
                  <a:schemeClr val="bg1"/>
                </a:solidFill>
                <a:latin typeface="Montserrat" panose="00000500000000000000" pitchFamily="2" charset="0"/>
                <a:cs typeface="Arial" panose="020B0604020202020204" pitchFamily="34" charset="0"/>
              </a:rPr>
              <a:t>2026 </a:t>
            </a:r>
            <a:r>
              <a:rPr lang="mn-MN" sz="1400" dirty="0">
                <a:solidFill>
                  <a:schemeClr val="bg1"/>
                </a:solidFill>
                <a:latin typeface="Montserrat" panose="00000500000000000000" pitchFamily="2" charset="0"/>
                <a:cs typeface="Arial" panose="020B0604020202020204" pitchFamily="34" charset="0"/>
              </a:rPr>
              <a:t>ОНД ХИЙХ ТӨЛӨВЛӨГӨӨТ ДОТООД АУДИТ, САНХҮҮГИЙН ХЯНАЛТ ШАЛГАЛТ</a:t>
            </a:r>
          </a:p>
        </p:txBody>
      </p:sp>
      <p:grpSp>
        <p:nvGrpSpPr>
          <p:cNvPr id="18" name="Group 17">
            <a:extLst>
              <a:ext uri="{FF2B5EF4-FFF2-40B4-BE49-F238E27FC236}">
                <a16:creationId xmlns:a16="http://schemas.microsoft.com/office/drawing/2014/main" id="{B50281C3-A7FA-0598-4EE8-CA154E61D624}"/>
              </a:ext>
            </a:extLst>
          </p:cNvPr>
          <p:cNvGrpSpPr/>
          <p:nvPr/>
        </p:nvGrpSpPr>
        <p:grpSpPr>
          <a:xfrm>
            <a:off x="5365966" y="1655860"/>
            <a:ext cx="6425691" cy="4195086"/>
            <a:chOff x="5429568" y="1583524"/>
            <a:chExt cx="6425691" cy="4195086"/>
          </a:xfrm>
        </p:grpSpPr>
        <p:grpSp>
          <p:nvGrpSpPr>
            <p:cNvPr id="26" name="Group 4">
              <a:extLst>
                <a:ext uri="{FF2B5EF4-FFF2-40B4-BE49-F238E27FC236}">
                  <a16:creationId xmlns:a16="http://schemas.microsoft.com/office/drawing/2014/main" id="{5B322F1B-7728-327F-6D9D-39EBB3C7C0C8}"/>
                </a:ext>
              </a:extLst>
            </p:cNvPr>
            <p:cNvGrpSpPr>
              <a:grpSpLocks/>
            </p:cNvGrpSpPr>
            <p:nvPr/>
          </p:nvGrpSpPr>
          <p:grpSpPr bwMode="auto">
            <a:xfrm>
              <a:off x="5495396" y="1583524"/>
              <a:ext cx="6333308" cy="1384995"/>
              <a:chOff x="3754804" y="1436675"/>
              <a:chExt cx="9104671" cy="1383769"/>
            </a:xfrm>
          </p:grpSpPr>
          <p:sp>
            <p:nvSpPr>
              <p:cNvPr id="27" name="TextBox 8">
                <a:extLst>
                  <a:ext uri="{FF2B5EF4-FFF2-40B4-BE49-F238E27FC236}">
                    <a16:creationId xmlns:a16="http://schemas.microsoft.com/office/drawing/2014/main" id="{A1A2B535-2B80-6B4D-460F-1A2D8EBBE298}"/>
                  </a:ext>
                </a:extLst>
              </p:cNvPr>
              <p:cNvSpPr txBox="1">
                <a:spLocks noChangeArrowheads="1"/>
              </p:cNvSpPr>
              <p:nvPr/>
            </p:nvSpPr>
            <p:spPr bwMode="auto">
              <a:xfrm>
                <a:off x="4963543" y="1436675"/>
                <a:ext cx="7895932" cy="138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just"/>
                <a:r>
                  <a:rPr lang="mn-MN" altLang="en-US" sz="1400" dirty="0">
                    <a:solidFill>
                      <a:schemeClr val="bg1"/>
                    </a:solidFill>
                    <a:latin typeface="Montserrat" panose="00000500000000000000" pitchFamily="2" charset="0"/>
                  </a:rPr>
                  <a:t>Боловсролын байгууллагуудад илэрч буй санхүүгийн алдаа зөрчлийг бууруулах, цаашид авах арга хэмжээний санал боловсруулах хяналт шалгалтыг зохион байгуулах. </a:t>
                </a:r>
                <a:r>
                  <a:rPr lang="mn-MN" sz="1400" dirty="0">
                    <a:solidFill>
                      <a:srgbClr val="FF9900"/>
                    </a:solidFill>
                    <a:latin typeface="Montserrat" panose="00000500000000000000" pitchFamily="2" charset="0"/>
                    <a:cs typeface="Arial" panose="020B0604020202020204" pitchFamily="34" charset="0"/>
                  </a:rPr>
                  <a:t>/Аймаг, дүүргийн Боловсролын хэлтэс, хяналт шалгалтын нэгжүүдтэй хамтран гүйцэтгэх/ 2026.05-07 сар </a:t>
                </a:r>
                <a:endParaRPr lang="en-US" altLang="en-US" sz="1400" dirty="0">
                  <a:solidFill>
                    <a:srgbClr val="FF9900"/>
                  </a:solidFill>
                  <a:latin typeface="Montserrat" panose="00000500000000000000" pitchFamily="2" charset="0"/>
                </a:endParaRPr>
              </a:p>
            </p:txBody>
          </p:sp>
          <p:sp>
            <p:nvSpPr>
              <p:cNvPr id="28" name="TextBox 6">
                <a:extLst>
                  <a:ext uri="{FF2B5EF4-FFF2-40B4-BE49-F238E27FC236}">
                    <a16:creationId xmlns:a16="http://schemas.microsoft.com/office/drawing/2014/main" id="{3BD7E97B-C85C-D98F-FA86-18694016EEDA}"/>
                  </a:ext>
                </a:extLst>
              </p:cNvPr>
              <p:cNvSpPr txBox="1">
                <a:spLocks noChangeArrowheads="1"/>
              </p:cNvSpPr>
              <p:nvPr/>
            </p:nvSpPr>
            <p:spPr bwMode="auto">
              <a:xfrm>
                <a:off x="3754804" y="1856703"/>
                <a:ext cx="1246914" cy="58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r>
                  <a:rPr lang="en-US" altLang="ko-KR" sz="3200" b="1" dirty="0">
                    <a:solidFill>
                      <a:srgbClr val="FF901E"/>
                    </a:solidFill>
                    <a:latin typeface="Montserrat" panose="00000500000000000000" pitchFamily="2" charset="0"/>
                    <a:cs typeface="Times New Roman" panose="02020603050405020304" pitchFamily="18" charset="0"/>
                  </a:rPr>
                  <a:t>01</a:t>
                </a:r>
                <a:endParaRPr lang="ko-KR" altLang="en-US" sz="3200" b="1" dirty="0">
                  <a:solidFill>
                    <a:srgbClr val="FF901E"/>
                  </a:solidFill>
                  <a:latin typeface="Montserrat" panose="00000500000000000000" pitchFamily="2" charset="0"/>
                  <a:cs typeface="Times New Roman" panose="02020603050405020304" pitchFamily="18" charset="0"/>
                </a:endParaRPr>
              </a:p>
            </p:txBody>
          </p:sp>
        </p:grpSp>
        <p:sp>
          <p:nvSpPr>
            <p:cNvPr id="29" name="TextBox 12">
              <a:extLst>
                <a:ext uri="{FF2B5EF4-FFF2-40B4-BE49-F238E27FC236}">
                  <a16:creationId xmlns:a16="http://schemas.microsoft.com/office/drawing/2014/main" id="{C5C26BD9-4E60-BDE2-43F5-0DD2A86F2C3D}"/>
                </a:ext>
              </a:extLst>
            </p:cNvPr>
            <p:cNvSpPr txBox="1">
              <a:spLocks noChangeArrowheads="1"/>
            </p:cNvSpPr>
            <p:nvPr/>
          </p:nvSpPr>
          <p:spPr bwMode="auto">
            <a:xfrm>
              <a:off x="5429568" y="3316814"/>
              <a:ext cx="958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r>
                <a:rPr lang="en-US" altLang="ko-KR" sz="3200" b="1" dirty="0">
                  <a:solidFill>
                    <a:srgbClr val="FF901E"/>
                  </a:solidFill>
                  <a:latin typeface="Montserrat" panose="00000500000000000000" pitchFamily="2" charset="0"/>
                  <a:cs typeface="Times New Roman" panose="02020603050405020304" pitchFamily="18" charset="0"/>
                </a:rPr>
                <a:t>02</a:t>
              </a:r>
              <a:endParaRPr lang="ko-KR" altLang="en-US" sz="3200" b="1" dirty="0">
                <a:solidFill>
                  <a:srgbClr val="FF901E"/>
                </a:solidFill>
                <a:latin typeface="Montserrat" panose="00000500000000000000" pitchFamily="2" charset="0"/>
                <a:cs typeface="Times New Roman" panose="02020603050405020304" pitchFamily="18" charset="0"/>
              </a:endParaRPr>
            </a:p>
          </p:txBody>
        </p:sp>
        <p:sp>
          <p:nvSpPr>
            <p:cNvPr id="30" name="TextBox 17">
              <a:extLst>
                <a:ext uri="{FF2B5EF4-FFF2-40B4-BE49-F238E27FC236}">
                  <a16:creationId xmlns:a16="http://schemas.microsoft.com/office/drawing/2014/main" id="{4416D127-6C7E-D1CE-E2FC-FDE5C4AA2828}"/>
                </a:ext>
              </a:extLst>
            </p:cNvPr>
            <p:cNvSpPr txBox="1">
              <a:spLocks noChangeArrowheads="1"/>
            </p:cNvSpPr>
            <p:nvPr/>
          </p:nvSpPr>
          <p:spPr bwMode="auto">
            <a:xfrm>
              <a:off x="5445071" y="4517936"/>
              <a:ext cx="957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r>
                <a:rPr lang="en-US" altLang="ko-KR" sz="3200" b="1" dirty="0">
                  <a:solidFill>
                    <a:srgbClr val="FF901E"/>
                  </a:solidFill>
                  <a:latin typeface="Montserrat" panose="00000500000000000000" pitchFamily="2" charset="0"/>
                  <a:cs typeface="Times New Roman" panose="02020603050405020304" pitchFamily="18" charset="0"/>
                </a:rPr>
                <a:t>03</a:t>
              </a:r>
              <a:endParaRPr lang="ko-KR" altLang="en-US" sz="3200" b="1" dirty="0">
                <a:solidFill>
                  <a:srgbClr val="FF901E"/>
                </a:solidFill>
                <a:latin typeface="Montserrat" panose="00000500000000000000" pitchFamily="2" charset="0"/>
                <a:cs typeface="Times New Roman" panose="02020603050405020304" pitchFamily="18" charset="0"/>
              </a:endParaRPr>
            </a:p>
          </p:txBody>
        </p:sp>
        <p:sp>
          <p:nvSpPr>
            <p:cNvPr id="31" name="TextBox 25">
              <a:extLst>
                <a:ext uri="{FF2B5EF4-FFF2-40B4-BE49-F238E27FC236}">
                  <a16:creationId xmlns:a16="http://schemas.microsoft.com/office/drawing/2014/main" id="{C205F10A-DC18-BBBB-CC22-8ED6548E77B5}"/>
                </a:ext>
              </a:extLst>
            </p:cNvPr>
            <p:cNvSpPr txBox="1">
              <a:spLocks noChangeArrowheads="1"/>
            </p:cNvSpPr>
            <p:nvPr/>
          </p:nvSpPr>
          <p:spPr bwMode="auto">
            <a:xfrm>
              <a:off x="6364536" y="3127099"/>
              <a:ext cx="54907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just"/>
              <a:r>
                <a:rPr lang="mn-MN" sz="1400" dirty="0">
                  <a:solidFill>
                    <a:schemeClr val="bg1">
                      <a:lumMod val="95000"/>
                    </a:schemeClr>
                  </a:solidFill>
                  <a:latin typeface="Montserrat" panose="00000500000000000000" pitchFamily="2" charset="0"/>
                  <a:cs typeface="Arial" panose="020B0604020202020204" pitchFamily="34" charset="0"/>
                </a:rPr>
                <a:t>Харьяа салбар байгууллагуудад тогтоосон төлбөрийн акт, албан шаардлага, зөвлөмжийн хэрэгжилтэд хяналт тавих, дүн шинжилгээ хийж тайлан мэдээг ирүүлэх. </a:t>
              </a:r>
              <a:r>
                <a:rPr lang="mn-MN" sz="1400" dirty="0">
                  <a:solidFill>
                    <a:srgbClr val="FF9900"/>
                  </a:solidFill>
                  <a:latin typeface="Montserrat" panose="00000500000000000000" pitchFamily="2" charset="0"/>
                  <a:cs typeface="Arial" panose="020B0604020202020204" pitchFamily="34" charset="0"/>
                </a:rPr>
                <a:t>/Аймаг, нийслэл, дүүргийн Боловсролын хэлтэс/ 2026.6-8 сар </a:t>
              </a:r>
              <a:endParaRPr lang="en-GB" sz="1400" dirty="0">
                <a:solidFill>
                  <a:srgbClr val="FF9900"/>
                </a:solidFill>
                <a:latin typeface="Montserrat" panose="00000500000000000000" pitchFamily="2" charset="0"/>
                <a:cs typeface="Arial" panose="020B0604020202020204" pitchFamily="34" charset="0"/>
              </a:endParaRPr>
            </a:p>
          </p:txBody>
        </p:sp>
        <p:sp>
          <p:nvSpPr>
            <p:cNvPr id="32" name="TextBox 26">
              <a:extLst>
                <a:ext uri="{FF2B5EF4-FFF2-40B4-BE49-F238E27FC236}">
                  <a16:creationId xmlns:a16="http://schemas.microsoft.com/office/drawing/2014/main" id="{C3A65EDA-7E9C-F079-FBA9-0C3412BD39FF}"/>
                </a:ext>
              </a:extLst>
            </p:cNvPr>
            <p:cNvSpPr txBox="1">
              <a:spLocks noChangeArrowheads="1"/>
            </p:cNvSpPr>
            <p:nvPr/>
          </p:nvSpPr>
          <p:spPr bwMode="auto">
            <a:xfrm>
              <a:off x="6362763" y="4393615"/>
              <a:ext cx="54924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lvl="0" algn="just"/>
              <a:r>
                <a:rPr lang="mn-MN" sz="1400" dirty="0">
                  <a:solidFill>
                    <a:schemeClr val="bg1">
                      <a:lumMod val="95000"/>
                    </a:schemeClr>
                  </a:solidFill>
                  <a:latin typeface="Montserrat" panose="00000500000000000000" pitchFamily="2" charset="0"/>
                  <a:cs typeface="Arial" panose="020B0604020202020204" pitchFamily="34" charset="0"/>
                </a:rPr>
                <a:t>Хүүхдийн цэцэрлэгийн хүртээмж, орон тоо, хамран сургах тойрог, цалингийн бүтэц, салбар бүлэг, хувийн өмчийн цэцэрлэгийн хувьсах зардлын гүйцэтгэлийн өнөөгийн нөхцөлд байдалд хянал шалгалт хийх ажлыг зохион байгуулах </a:t>
              </a:r>
              <a:r>
                <a:rPr lang="mn-MN" sz="1400" dirty="0">
                  <a:solidFill>
                    <a:srgbClr val="FF9900"/>
                  </a:solidFill>
                  <a:latin typeface="Montserrat" panose="00000500000000000000" pitchFamily="2" charset="0"/>
                  <a:cs typeface="Arial" panose="020B0604020202020204" pitchFamily="34" charset="0"/>
                </a:rPr>
                <a:t>/Аймаг, дүүргийн Боловсролын хэлтэс, МҮЭ-ийн холбооны төлөөлөл/  2026.04-05 сар</a:t>
              </a:r>
              <a:endParaRPr lang="en-US" sz="1400" dirty="0">
                <a:solidFill>
                  <a:srgbClr val="FF9900"/>
                </a:solidFill>
                <a:latin typeface="Montserrat" panose="00000500000000000000" pitchFamily="2" charset="0"/>
                <a:cs typeface="Arial" panose="020B0604020202020204" pitchFamily="34" charset="0"/>
              </a:endParaRPr>
            </a:p>
          </p:txBody>
        </p:sp>
      </p:grpSp>
      <p:sp>
        <p:nvSpPr>
          <p:cNvPr id="38" name="TextBox 15">
            <a:extLst>
              <a:ext uri="{FF2B5EF4-FFF2-40B4-BE49-F238E27FC236}">
                <a16:creationId xmlns:a16="http://schemas.microsoft.com/office/drawing/2014/main" id="{DCEAC897-1FAB-66F0-A09E-879CAD0352AB}"/>
              </a:ext>
            </a:extLst>
          </p:cNvPr>
          <p:cNvSpPr txBox="1"/>
          <p:nvPr/>
        </p:nvSpPr>
        <p:spPr>
          <a:xfrm>
            <a:off x="739636" y="1906773"/>
            <a:ext cx="4555307" cy="3754874"/>
          </a:xfrm>
          <a:prstGeom prst="rect">
            <a:avLst/>
          </a:prstGeom>
          <a:noFill/>
          <a:ln>
            <a:solidFill>
              <a:schemeClr val="tx2">
                <a:lumMod val="10000"/>
                <a:lumOff val="90000"/>
              </a:schemeClr>
            </a:solidFill>
            <a:prstDash val="dashDo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mn-MN" altLang="ko-KR" sz="1400" i="1" u="sng" dirty="0">
                <a:solidFill>
                  <a:schemeClr val="bg1"/>
                </a:solidFill>
                <a:latin typeface="Montserrat" panose="00000500000000000000" pitchFamily="2" charset="0"/>
                <a:ea typeface="굴림" panose="020B0600000101010101" pitchFamily="34" charset="-127"/>
                <a:cs typeface="Arial" panose="020B0604020202020204" pitchFamily="34" charset="0"/>
              </a:rPr>
              <a:t>Харъяа газар</a:t>
            </a:r>
          </a:p>
          <a:p>
            <a:pPr marL="171450" indent="-171450" algn="just">
              <a:buFont typeface="Wingdings" panose="05000000000000000000" pitchFamily="2" charset="2"/>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Боловсролын ерөнхий газар</a:t>
            </a:r>
          </a:p>
          <a:p>
            <a:pPr marL="171450" indent="-171450" algn="just">
              <a:buFont typeface="Wingdings" panose="05000000000000000000" pitchFamily="2" charset="2"/>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Боловсролын үнэлгээний төв</a:t>
            </a:r>
          </a:p>
          <a:p>
            <a:pPr marL="171450" indent="-171450" algn="just">
              <a:buFont typeface="Wingdings" panose="05000000000000000000" pitchFamily="2" charset="2"/>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Боловсролын зээлийн сан</a:t>
            </a:r>
          </a:p>
          <a:p>
            <a:pPr marL="171450" indent="-171450" algn="just">
              <a:buFont typeface="Wingdings" panose="05000000000000000000" pitchFamily="2" charset="2"/>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Боловсролын мэдээллийн технологийн төв</a:t>
            </a:r>
          </a:p>
          <a:p>
            <a:pPr algn="just"/>
            <a:endParaRPr lang="mn-MN" altLang="ko-KR" sz="1400" i="1" u="sng" dirty="0">
              <a:solidFill>
                <a:schemeClr val="bg1"/>
              </a:solidFill>
              <a:latin typeface="Montserrat" panose="00000500000000000000" pitchFamily="2" charset="0"/>
              <a:ea typeface="굴림" panose="020B0600000101010101" pitchFamily="34" charset="-127"/>
              <a:cs typeface="Arial" panose="020B0604020202020204" pitchFamily="34" charset="0"/>
            </a:endParaRPr>
          </a:p>
          <a:p>
            <a:pPr algn="just"/>
            <a:r>
              <a:rPr lang="mn-MN" altLang="ko-KR" sz="1400" i="1" u="sng" dirty="0">
                <a:solidFill>
                  <a:schemeClr val="bg1"/>
                </a:solidFill>
                <a:latin typeface="Montserrat" panose="00000500000000000000" pitchFamily="2" charset="0"/>
                <a:ea typeface="굴림" panose="020B0600000101010101" pitchFamily="34" charset="-127"/>
                <a:cs typeface="Arial" panose="020B0604020202020204" pitchFamily="34" charset="0"/>
              </a:rPr>
              <a:t>Их, дээд сургууль</a:t>
            </a:r>
          </a:p>
          <a:p>
            <a:pPr algn="just"/>
            <a:endParaRPr lang="mn-MN" altLang="ko-KR" sz="1400" i="1" dirty="0">
              <a:solidFill>
                <a:schemeClr val="bg1"/>
              </a:solidFill>
              <a:latin typeface="Montserrat" panose="00000500000000000000" pitchFamily="2" charset="0"/>
              <a:ea typeface="굴림" panose="020B0600000101010101" pitchFamily="34" charset="-127"/>
              <a:cs typeface="Arial" panose="020B0604020202020204" pitchFamily="34" charset="0"/>
            </a:endParaRPr>
          </a:p>
          <a:p>
            <a:pPr marL="171450" indent="-171450" algn="just">
              <a:buFont typeface="Arial" panose="020B0604020202020204" pitchFamily="34" charset="0"/>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Хөдөө Аж Ахуйн Их Сургууль</a:t>
            </a:r>
          </a:p>
          <a:p>
            <a:pPr marL="171450" indent="-171450" algn="just">
              <a:buFont typeface="Arial" panose="020B0604020202020204" pitchFamily="34" charset="0"/>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Монгол Улсын Боловсролын их сургууль</a:t>
            </a:r>
          </a:p>
          <a:p>
            <a:pPr marL="171450" indent="-171450" algn="just">
              <a:buFont typeface="Arial" panose="020B0604020202020204" pitchFamily="34" charset="0"/>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Шинжлэх Ухаан Технологийн Их Сургууль</a:t>
            </a:r>
          </a:p>
          <a:p>
            <a:pPr algn="just"/>
            <a:endParaRPr lang="mn-MN" altLang="ko-KR" sz="1400" i="1" dirty="0">
              <a:solidFill>
                <a:schemeClr val="bg1"/>
              </a:solidFill>
              <a:latin typeface="Montserrat" panose="00000500000000000000" pitchFamily="2" charset="0"/>
              <a:ea typeface="굴림" panose="020B0600000101010101" pitchFamily="34" charset="-127"/>
              <a:cs typeface="Arial" panose="020B0604020202020204" pitchFamily="34" charset="0"/>
            </a:endParaRPr>
          </a:p>
          <a:p>
            <a:pPr algn="just"/>
            <a:r>
              <a:rPr lang="mn-MN" altLang="ko-KR" sz="1400" i="1" u="sng" dirty="0">
                <a:solidFill>
                  <a:schemeClr val="bg1"/>
                </a:solidFill>
                <a:latin typeface="Montserrat" panose="00000500000000000000" pitchFamily="2" charset="0"/>
                <a:ea typeface="굴림" panose="020B0600000101010101" pitchFamily="34" charset="-127"/>
                <a:cs typeface="Arial" panose="020B0604020202020204" pitchFamily="34" charset="0"/>
              </a:rPr>
              <a:t>Боловсролын газар</a:t>
            </a:r>
          </a:p>
          <a:p>
            <a:pPr marL="171450" indent="-171450" algn="just">
              <a:buFont typeface="Arial" panose="020B0604020202020204" pitchFamily="34" charset="0"/>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Нийслэлийн боловсролын газар</a:t>
            </a:r>
          </a:p>
          <a:p>
            <a:pPr marL="171450" indent="-171450" algn="just">
              <a:buFont typeface="Arial" panose="020B0604020202020204" pitchFamily="34" charset="0"/>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Хөвсгөл аймгийн Боловсролын газар</a:t>
            </a:r>
          </a:p>
          <a:p>
            <a:pPr marL="171450" indent="-171450" algn="just">
              <a:buFont typeface="Arial" panose="020B0604020202020204" pitchFamily="34" charset="0"/>
              <a:buChar char="•"/>
            </a:pPr>
            <a:r>
              <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rPr>
              <a:t>Өмнөговь аймгийн Боловсролын газар</a:t>
            </a:r>
          </a:p>
          <a:p>
            <a:pPr marL="171450" indent="-171450" algn="just">
              <a:buFont typeface="Arial" panose="020B0604020202020204" pitchFamily="34" charset="0"/>
              <a:buChar char="•"/>
            </a:pPr>
            <a:endParaRPr lang="mn-MN" altLang="ko-KR" sz="1400" dirty="0">
              <a:solidFill>
                <a:schemeClr val="bg1"/>
              </a:solidFill>
              <a:latin typeface="Montserrat" panose="00000500000000000000" pitchFamily="2" charset="0"/>
              <a:ea typeface="굴림" panose="020B0600000101010101" pitchFamily="34" charset="-127"/>
              <a:cs typeface="Arial" panose="020B0604020202020204" pitchFamily="34" charset="0"/>
            </a:endParaRPr>
          </a:p>
        </p:txBody>
      </p:sp>
      <p:grpSp>
        <p:nvGrpSpPr>
          <p:cNvPr id="2" name="Group 1">
            <a:extLst>
              <a:ext uri="{FF2B5EF4-FFF2-40B4-BE49-F238E27FC236}">
                <a16:creationId xmlns:a16="http://schemas.microsoft.com/office/drawing/2014/main" id="{B728A109-5750-4E2A-BB92-8DD2EE503523}"/>
              </a:ext>
            </a:extLst>
          </p:cNvPr>
          <p:cNvGrpSpPr/>
          <p:nvPr/>
        </p:nvGrpSpPr>
        <p:grpSpPr>
          <a:xfrm>
            <a:off x="137232" y="159146"/>
            <a:ext cx="2197453" cy="821030"/>
            <a:chOff x="502176" y="370374"/>
            <a:chExt cx="2197453" cy="821030"/>
          </a:xfrm>
        </p:grpSpPr>
        <p:grpSp>
          <p:nvGrpSpPr>
            <p:cNvPr id="13" name="Group 12">
              <a:extLst>
                <a:ext uri="{FF2B5EF4-FFF2-40B4-BE49-F238E27FC236}">
                  <a16:creationId xmlns:a16="http://schemas.microsoft.com/office/drawing/2014/main" id="{393FE962-3CAB-B31D-7D2D-BE56F85C7EAD}"/>
                </a:ext>
              </a:extLst>
            </p:cNvPr>
            <p:cNvGrpSpPr>
              <a:grpSpLocks noChangeAspect="1"/>
            </p:cNvGrpSpPr>
            <p:nvPr/>
          </p:nvGrpSpPr>
          <p:grpSpPr>
            <a:xfrm>
              <a:off x="502176" y="370374"/>
              <a:ext cx="731520" cy="731520"/>
              <a:chOff x="502176" y="370374"/>
              <a:chExt cx="1005840" cy="1005840"/>
            </a:xfrm>
          </p:grpSpPr>
          <p:sp>
            <p:nvSpPr>
              <p:cNvPr id="15" name="Rectangle 14">
                <a:extLst>
                  <a:ext uri="{FF2B5EF4-FFF2-40B4-BE49-F238E27FC236}">
                    <a16:creationId xmlns:a16="http://schemas.microsoft.com/office/drawing/2014/main" id="{29077D58-9553-E0B3-B734-06A72AFB4943}"/>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16" name="Freeform 8">
                <a:extLst>
                  <a:ext uri="{FF2B5EF4-FFF2-40B4-BE49-F238E27FC236}">
                    <a16:creationId xmlns:a16="http://schemas.microsoft.com/office/drawing/2014/main" id="{31EA46F4-26DA-8BA5-9BB5-0DB15909F414}"/>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17" name="Freeform 9">
                <a:extLst>
                  <a:ext uri="{FF2B5EF4-FFF2-40B4-BE49-F238E27FC236}">
                    <a16:creationId xmlns:a16="http://schemas.microsoft.com/office/drawing/2014/main" id="{B53F288D-8BA0-2091-187C-CB72A8C166E5}"/>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14" name="Rectangle 13">
              <a:extLst>
                <a:ext uri="{FF2B5EF4-FFF2-40B4-BE49-F238E27FC236}">
                  <a16:creationId xmlns:a16="http://schemas.microsoft.com/office/drawing/2014/main" id="{74AED512-35A3-4600-F0E7-0CCB4754FED4}"/>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365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EB88C-C138-7B7D-9FC8-0C1D7B64C3C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F0BBC7-EF29-B2E4-5F9E-879FDC2DE940}"/>
              </a:ext>
            </a:extLst>
          </p:cNvPr>
          <p:cNvSpPr txBox="1"/>
          <p:nvPr/>
        </p:nvSpPr>
        <p:spPr>
          <a:xfrm>
            <a:off x="4572000" y="512446"/>
            <a:ext cx="7757651" cy="369332"/>
          </a:xfrm>
          <a:prstGeom prst="rect">
            <a:avLst/>
          </a:prstGeom>
          <a:noFill/>
        </p:spPr>
        <p:txBody>
          <a:bodyPr wrap="square">
            <a:spAutoFit/>
          </a:bodyPr>
          <a:lstStyle/>
          <a:p>
            <a:r>
              <a:rPr lang="mn-MN" b="1" dirty="0">
                <a:solidFill>
                  <a:schemeClr val="bg1"/>
                </a:solidFill>
                <a:latin typeface="Montserrat" panose="00000500000000000000" pitchFamily="2" charset="0"/>
                <a:cs typeface="Arial" panose="020B0604020202020204" pitchFamily="34" charset="0"/>
              </a:rPr>
              <a:t>2025, 2026 оны санхүүгийн аудитын зөрчлийн харьцуулалт</a:t>
            </a:r>
            <a:endParaRPr lang="en-US" b="1" dirty="0">
              <a:solidFill>
                <a:schemeClr val="bg1"/>
              </a:solidFill>
              <a:latin typeface="Montserrat" panose="00000500000000000000" pitchFamily="2"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BCFA5262-0F1F-1A64-7489-5EACFD42D3CE}"/>
              </a:ext>
            </a:extLst>
          </p:cNvPr>
          <p:cNvGraphicFramePr>
            <a:graphicFrameLocks noGrp="1"/>
          </p:cNvGraphicFramePr>
          <p:nvPr>
            <p:extLst>
              <p:ext uri="{D42A27DB-BD31-4B8C-83A1-F6EECF244321}">
                <p14:modId xmlns:p14="http://schemas.microsoft.com/office/powerpoint/2010/main" val="4121062256"/>
              </p:ext>
            </p:extLst>
          </p:nvPr>
        </p:nvGraphicFramePr>
        <p:xfrm>
          <a:off x="870506" y="1170488"/>
          <a:ext cx="7402988" cy="5456367"/>
        </p:xfrm>
        <a:graphic>
          <a:graphicData uri="http://schemas.openxmlformats.org/drawingml/2006/table">
            <a:tbl>
              <a:tblPr>
                <a:tableStyleId>{2D5ABB26-0587-4C30-8999-92F81FD0307C}</a:tableStyleId>
              </a:tblPr>
              <a:tblGrid>
                <a:gridCol w="2970224">
                  <a:extLst>
                    <a:ext uri="{9D8B030D-6E8A-4147-A177-3AD203B41FA5}">
                      <a16:colId xmlns:a16="http://schemas.microsoft.com/office/drawing/2014/main" val="630917762"/>
                    </a:ext>
                  </a:extLst>
                </a:gridCol>
                <a:gridCol w="802697">
                  <a:extLst>
                    <a:ext uri="{9D8B030D-6E8A-4147-A177-3AD203B41FA5}">
                      <a16:colId xmlns:a16="http://schemas.microsoft.com/office/drawing/2014/main" val="494459757"/>
                    </a:ext>
                  </a:extLst>
                </a:gridCol>
                <a:gridCol w="1033474">
                  <a:extLst>
                    <a:ext uri="{9D8B030D-6E8A-4147-A177-3AD203B41FA5}">
                      <a16:colId xmlns:a16="http://schemas.microsoft.com/office/drawing/2014/main" val="2014715767"/>
                    </a:ext>
                  </a:extLst>
                </a:gridCol>
                <a:gridCol w="622089">
                  <a:extLst>
                    <a:ext uri="{9D8B030D-6E8A-4147-A177-3AD203B41FA5}">
                      <a16:colId xmlns:a16="http://schemas.microsoft.com/office/drawing/2014/main" val="2339666556"/>
                    </a:ext>
                  </a:extLst>
                </a:gridCol>
                <a:gridCol w="878922">
                  <a:extLst>
                    <a:ext uri="{9D8B030D-6E8A-4147-A177-3AD203B41FA5}">
                      <a16:colId xmlns:a16="http://schemas.microsoft.com/office/drawing/2014/main" val="1679300921"/>
                    </a:ext>
                  </a:extLst>
                </a:gridCol>
                <a:gridCol w="438234">
                  <a:extLst>
                    <a:ext uri="{9D8B030D-6E8A-4147-A177-3AD203B41FA5}">
                      <a16:colId xmlns:a16="http://schemas.microsoft.com/office/drawing/2014/main" val="1774124565"/>
                    </a:ext>
                  </a:extLst>
                </a:gridCol>
                <a:gridCol w="657348">
                  <a:extLst>
                    <a:ext uri="{9D8B030D-6E8A-4147-A177-3AD203B41FA5}">
                      <a16:colId xmlns:a16="http://schemas.microsoft.com/office/drawing/2014/main" val="3779149980"/>
                    </a:ext>
                  </a:extLst>
                </a:gridCol>
              </a:tblGrid>
              <a:tr h="428659">
                <a:tc rowSpan="2">
                  <a:txBody>
                    <a:bodyPr/>
                    <a:lstStyle/>
                    <a:p>
                      <a:pPr algn="ctr" fontAlgn="ctr">
                        <a:buNone/>
                      </a:pPr>
                      <a:r>
                        <a:rPr lang="mn-MN" sz="1050" b="1" u="none" strike="noStrike" dirty="0">
                          <a:solidFill>
                            <a:srgbClr val="FFFF00"/>
                          </a:solidFill>
                          <a:effectLst/>
                          <a:latin typeface="Montserrat" panose="00000500000000000000" pitchFamily="2" charset="0"/>
                          <a:cs typeface="Arial" panose="020B0604020202020204" pitchFamily="34" charset="0"/>
                        </a:rPr>
                        <a:t>Байгууллага</a:t>
                      </a:r>
                      <a:endParaRPr lang="mn-MN" sz="1050" b="1" i="0" u="none" strike="noStrike" dirty="0">
                        <a:solidFill>
                          <a:srgbClr val="FFFF00"/>
                        </a:solidFill>
                        <a:effectLst/>
                        <a:latin typeface="Montserrat" panose="00000500000000000000" pitchFamily="2" charset="0"/>
                        <a:cs typeface="Arial" panose="020B0604020202020204" pitchFamily="34" charset="0"/>
                      </a:endParaRPr>
                    </a:p>
                  </a:txBody>
                  <a:tcPr marL="8668" marR="8668" marT="8668" marB="0" anchor="ctr"/>
                </a:tc>
                <a:tc gridSpan="2">
                  <a:txBody>
                    <a:bodyPr/>
                    <a:lstStyle/>
                    <a:p>
                      <a:pPr algn="ctr" fontAlgn="ctr">
                        <a:buNone/>
                      </a:pPr>
                      <a:r>
                        <a:rPr lang="mn-MN" sz="1050" b="1" u="none" strike="noStrike" dirty="0">
                          <a:solidFill>
                            <a:srgbClr val="FFFF00"/>
                          </a:solidFill>
                          <a:effectLst/>
                          <a:latin typeface="Montserrat" panose="00000500000000000000" pitchFamily="2" charset="0"/>
                          <a:cs typeface="Arial" panose="020B0604020202020204" pitchFamily="34" charset="0"/>
                        </a:rPr>
                        <a:t>2025 он</a:t>
                      </a:r>
                      <a:endParaRPr lang="mn-MN" sz="1050" b="1" i="0" u="none" strike="noStrike" dirty="0">
                        <a:solidFill>
                          <a:srgbClr val="FFFF00"/>
                        </a:solidFill>
                        <a:effectLst/>
                        <a:latin typeface="Montserrat" panose="00000500000000000000" pitchFamily="2" charset="0"/>
                        <a:cs typeface="Arial" panose="020B0604020202020204" pitchFamily="34" charset="0"/>
                      </a:endParaRPr>
                    </a:p>
                  </a:txBody>
                  <a:tcPr marL="8668" marR="8668" marT="8668" marB="0" anchor="ctr"/>
                </a:tc>
                <a:tc hMerge="1">
                  <a:txBody>
                    <a:bodyPr/>
                    <a:lstStyle/>
                    <a:p>
                      <a:endParaRPr lang="en-US"/>
                    </a:p>
                  </a:txBody>
                  <a:tcPr/>
                </a:tc>
                <a:tc gridSpan="2">
                  <a:txBody>
                    <a:bodyPr/>
                    <a:lstStyle/>
                    <a:p>
                      <a:pPr algn="ctr" fontAlgn="ctr">
                        <a:buNone/>
                      </a:pPr>
                      <a:r>
                        <a:rPr lang="mn-MN" sz="1050" b="1" u="none" strike="noStrike" dirty="0">
                          <a:solidFill>
                            <a:srgbClr val="FFFF00"/>
                          </a:solidFill>
                          <a:effectLst/>
                          <a:latin typeface="Montserrat" panose="00000500000000000000" pitchFamily="2" charset="0"/>
                          <a:cs typeface="Arial" panose="020B0604020202020204" pitchFamily="34" charset="0"/>
                        </a:rPr>
                        <a:t>2026 он</a:t>
                      </a:r>
                      <a:endParaRPr lang="mn-MN" sz="1050" b="1" i="0" u="none" strike="noStrike" dirty="0">
                        <a:solidFill>
                          <a:srgbClr val="FFFF00"/>
                        </a:solidFill>
                        <a:effectLst/>
                        <a:latin typeface="Montserrat" panose="00000500000000000000" pitchFamily="2" charset="0"/>
                        <a:cs typeface="Arial" panose="020B0604020202020204" pitchFamily="34" charset="0"/>
                      </a:endParaRPr>
                    </a:p>
                  </a:txBody>
                  <a:tcPr marL="8668" marR="8668" marT="8668" marB="0" anchor="ctr"/>
                </a:tc>
                <a:tc hMerge="1">
                  <a:txBody>
                    <a:bodyPr/>
                    <a:lstStyle/>
                    <a:p>
                      <a:endParaRPr lang="en-US"/>
                    </a:p>
                  </a:txBody>
                  <a:tcPr/>
                </a:tc>
                <a:tc gridSpan="2">
                  <a:txBody>
                    <a:bodyPr/>
                    <a:lstStyle/>
                    <a:p>
                      <a:pPr algn="ctr" fontAlgn="b">
                        <a:buNone/>
                      </a:pPr>
                      <a:r>
                        <a:rPr lang="mn-MN" sz="1050" b="1" u="none" strike="noStrike" dirty="0">
                          <a:solidFill>
                            <a:srgbClr val="FFFF00"/>
                          </a:solidFill>
                          <a:effectLst/>
                          <a:latin typeface="Montserrat" panose="00000500000000000000" pitchFamily="2" charset="0"/>
                          <a:cs typeface="Arial" panose="020B0604020202020204" pitchFamily="34" charset="0"/>
                        </a:rPr>
                        <a:t>З/өссөн+, З/буурсан-</a:t>
                      </a:r>
                      <a:endParaRPr lang="mn-MN" sz="1050" b="1" i="0" u="none" strike="noStrike" dirty="0">
                        <a:solidFill>
                          <a:srgbClr val="FFFF00"/>
                        </a:solidFill>
                        <a:effectLst/>
                        <a:latin typeface="Montserrat" panose="00000500000000000000" pitchFamily="2" charset="0"/>
                        <a:cs typeface="Arial" panose="020B0604020202020204" pitchFamily="34" charset="0"/>
                      </a:endParaRPr>
                    </a:p>
                  </a:txBody>
                  <a:tcPr marL="8668" marR="8668" marT="8668" marB="0" anchor="b"/>
                </a:tc>
                <a:tc hMerge="1">
                  <a:txBody>
                    <a:bodyPr/>
                    <a:lstStyle/>
                    <a:p>
                      <a:endParaRPr lang="en-US"/>
                    </a:p>
                  </a:txBody>
                  <a:tcPr/>
                </a:tc>
                <a:extLst>
                  <a:ext uri="{0D108BD9-81ED-4DB2-BD59-A6C34878D82A}">
                    <a16:rowId xmlns:a16="http://schemas.microsoft.com/office/drawing/2014/main" val="772237548"/>
                  </a:ext>
                </a:extLst>
              </a:tr>
              <a:tr h="218596">
                <a:tc vMerge="1">
                  <a:txBody>
                    <a:bodyPr/>
                    <a:lstStyle/>
                    <a:p>
                      <a:endParaRPr lang="en-US"/>
                    </a:p>
                  </a:txBody>
                  <a:tcPr/>
                </a:tc>
                <a:tc>
                  <a:txBody>
                    <a:bodyPr/>
                    <a:lstStyle/>
                    <a:p>
                      <a:pPr algn="ctr" fontAlgn="b">
                        <a:buNone/>
                      </a:pPr>
                      <a:r>
                        <a:rPr lang="mn-MN" sz="1050" u="none" strike="noStrike" dirty="0">
                          <a:solidFill>
                            <a:srgbClr val="FFFF00"/>
                          </a:solidFill>
                          <a:effectLst/>
                          <a:latin typeface="Montserrat" panose="00000500000000000000" pitchFamily="2" charset="0"/>
                          <a:cs typeface="Arial" panose="020B0604020202020204" pitchFamily="34" charset="0"/>
                        </a:rPr>
                        <a:t>Тоо </a:t>
                      </a:r>
                      <a:endParaRPr lang="mn-MN" sz="1050" b="0" i="0" u="none" strike="noStrike" dirty="0">
                        <a:solidFill>
                          <a:srgbClr val="FFFF00"/>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b">
                        <a:buNone/>
                      </a:pPr>
                      <a:r>
                        <a:rPr lang="mn-MN" sz="1050" u="none" strike="noStrike">
                          <a:solidFill>
                            <a:srgbClr val="FFFF00"/>
                          </a:solidFill>
                          <a:effectLst/>
                          <a:latin typeface="Montserrat" panose="00000500000000000000" pitchFamily="2" charset="0"/>
                          <a:cs typeface="Arial" panose="020B0604020202020204" pitchFamily="34" charset="0"/>
                        </a:rPr>
                        <a:t>Дүн</a:t>
                      </a:r>
                      <a:endParaRPr lang="mn-MN" sz="1050" b="0" i="0" u="none" strike="noStrike">
                        <a:solidFill>
                          <a:srgbClr val="FFFF00"/>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l" fontAlgn="b">
                        <a:buNone/>
                      </a:pPr>
                      <a:r>
                        <a:rPr lang="mn-MN" sz="1050" u="none" strike="noStrike">
                          <a:solidFill>
                            <a:srgbClr val="FFFF00"/>
                          </a:solidFill>
                          <a:effectLst/>
                          <a:latin typeface="Montserrat" panose="00000500000000000000" pitchFamily="2" charset="0"/>
                          <a:cs typeface="Arial" panose="020B0604020202020204" pitchFamily="34" charset="0"/>
                        </a:rPr>
                        <a:t>Тоо</a:t>
                      </a:r>
                      <a:endParaRPr lang="mn-MN" sz="1050" b="0" i="0" u="none" strike="noStrike">
                        <a:solidFill>
                          <a:srgbClr val="FFFF00"/>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l" fontAlgn="b">
                        <a:buNone/>
                      </a:pPr>
                      <a:r>
                        <a:rPr lang="mn-MN" sz="1050" u="none" strike="noStrike">
                          <a:solidFill>
                            <a:srgbClr val="FFFF00"/>
                          </a:solidFill>
                          <a:effectLst/>
                          <a:latin typeface="Montserrat" panose="00000500000000000000" pitchFamily="2" charset="0"/>
                          <a:cs typeface="Arial" panose="020B0604020202020204" pitchFamily="34" charset="0"/>
                        </a:rPr>
                        <a:t>Дүн</a:t>
                      </a:r>
                      <a:endParaRPr lang="mn-MN" sz="1050" b="0" i="0" u="none" strike="noStrike">
                        <a:solidFill>
                          <a:srgbClr val="FFFF00"/>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l" fontAlgn="b">
                        <a:buNone/>
                      </a:pPr>
                      <a:r>
                        <a:rPr lang="mn-MN" sz="1050" u="none" strike="noStrike" dirty="0">
                          <a:solidFill>
                            <a:srgbClr val="FFFF00"/>
                          </a:solidFill>
                          <a:effectLst/>
                          <a:latin typeface="Montserrat" panose="00000500000000000000" pitchFamily="2" charset="0"/>
                          <a:cs typeface="Arial" panose="020B0604020202020204" pitchFamily="34" charset="0"/>
                        </a:rPr>
                        <a:t>Тоо</a:t>
                      </a:r>
                      <a:endParaRPr lang="mn-MN" sz="1050" b="0" i="0" u="none" strike="noStrike" dirty="0">
                        <a:solidFill>
                          <a:srgbClr val="FFFF00"/>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l" fontAlgn="b">
                        <a:buNone/>
                      </a:pPr>
                      <a:r>
                        <a:rPr lang="mn-MN" sz="1050" u="none" strike="noStrike" dirty="0">
                          <a:solidFill>
                            <a:srgbClr val="FFFF00"/>
                          </a:solidFill>
                          <a:effectLst/>
                          <a:latin typeface="Montserrat" panose="00000500000000000000" pitchFamily="2" charset="0"/>
                          <a:cs typeface="Arial" panose="020B0604020202020204" pitchFamily="34" charset="0"/>
                        </a:rPr>
                        <a:t>Дүн</a:t>
                      </a:r>
                      <a:endParaRPr lang="mn-MN" sz="1050" b="0" i="0" u="none" strike="noStrike" dirty="0">
                        <a:solidFill>
                          <a:srgbClr val="FFFF00"/>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786583321"/>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Архангай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17.8</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11.8</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-6</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392963718"/>
                  </a:ext>
                </a:extLst>
              </a:tr>
              <a:tr h="218596">
                <a:tc>
                  <a:txBody>
                    <a:bodyPr/>
                    <a:lstStyle/>
                    <a:p>
                      <a:pPr algn="l" fontAlgn="b">
                        <a:buNone/>
                      </a:pPr>
                      <a:r>
                        <a:rPr lang="mn-MN" sz="1050" u="none" strike="noStrike" dirty="0">
                          <a:solidFill>
                            <a:srgbClr val="FFFF66"/>
                          </a:solidFill>
                          <a:effectLst/>
                          <a:latin typeface="Montserrat" panose="00000500000000000000" pitchFamily="2" charset="0"/>
                          <a:cs typeface="Arial" panose="020B0604020202020204" pitchFamily="34" charset="0"/>
                        </a:rPr>
                        <a:t>Баян-Өлгий аймгийн Боловсролын газар</a:t>
                      </a:r>
                      <a:endParaRPr lang="mn-MN"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1</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7.9</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3</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9.2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mn-MN" sz="1050" u="none" strike="noStrike" dirty="0">
                          <a:solidFill>
                            <a:srgbClr val="FFFF66"/>
                          </a:solidFill>
                          <a:effectLst/>
                          <a:latin typeface="Montserrat" panose="00000500000000000000" pitchFamily="2" charset="0"/>
                          <a:cs typeface="Arial" panose="020B0604020202020204" pitchFamily="34" charset="0"/>
                        </a:rPr>
                        <a:t>+</a:t>
                      </a:r>
                      <a:r>
                        <a:rPr lang="en-US" sz="1050" u="none" strike="noStrike" dirty="0">
                          <a:solidFill>
                            <a:srgbClr val="FFFF66"/>
                          </a:solidFill>
                          <a:effectLst/>
                          <a:latin typeface="Montserrat" panose="00000500000000000000" pitchFamily="2" charset="0"/>
                          <a:cs typeface="Arial" panose="020B0604020202020204" pitchFamily="34" charset="0"/>
                        </a:rPr>
                        <a:t>1.3</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extLst>
                  <a:ext uri="{0D108BD9-81ED-4DB2-BD59-A6C34878D82A}">
                    <a16:rowId xmlns:a16="http://schemas.microsoft.com/office/drawing/2014/main" val="4164452641"/>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Баянхонгор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1.4</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2834839706"/>
                  </a:ext>
                </a:extLst>
              </a:tr>
              <a:tr h="218596">
                <a:tc>
                  <a:txBody>
                    <a:bodyPr/>
                    <a:lstStyle/>
                    <a:p>
                      <a:pPr algn="l" fontAlgn="b">
                        <a:buNone/>
                      </a:pPr>
                      <a:r>
                        <a:rPr lang="mn-MN" sz="1050" u="none" strike="noStrike" dirty="0">
                          <a:solidFill>
                            <a:srgbClr val="FFFF66"/>
                          </a:solidFill>
                          <a:effectLst/>
                          <a:latin typeface="Montserrat" panose="00000500000000000000" pitchFamily="2" charset="0"/>
                          <a:cs typeface="Arial" panose="020B0604020202020204" pitchFamily="34" charset="0"/>
                        </a:rPr>
                        <a:t>Булган аймгийн Боловсролын газар</a:t>
                      </a:r>
                      <a:endParaRPr lang="mn-MN"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25.1</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5</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119.6</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3</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mn-MN" sz="1050" u="none" strike="noStrike" dirty="0">
                          <a:solidFill>
                            <a:srgbClr val="FFFF66"/>
                          </a:solidFill>
                          <a:effectLst/>
                          <a:latin typeface="Montserrat" panose="00000500000000000000" pitchFamily="2" charset="0"/>
                          <a:cs typeface="Arial" panose="020B0604020202020204" pitchFamily="34" charset="0"/>
                        </a:rPr>
                        <a:t>+</a:t>
                      </a:r>
                      <a:r>
                        <a:rPr lang="en-US" sz="1050" u="none" strike="noStrike" dirty="0">
                          <a:solidFill>
                            <a:srgbClr val="FFFF66"/>
                          </a:solidFill>
                          <a:effectLst/>
                          <a:latin typeface="Montserrat" panose="00000500000000000000" pitchFamily="2" charset="0"/>
                          <a:cs typeface="Arial" panose="020B0604020202020204" pitchFamily="34" charset="0"/>
                        </a:rPr>
                        <a:t>94.5</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extLst>
                  <a:ext uri="{0D108BD9-81ED-4DB2-BD59-A6C34878D82A}">
                    <a16:rowId xmlns:a16="http://schemas.microsoft.com/office/drawing/2014/main" val="359159211"/>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Говь-Алтай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4</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33.5</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-4</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-33.5</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4293810744"/>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Говьсүмбэр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5</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14.1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1.9</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-12.2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1816300397"/>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Дархан-Уул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9.8</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-9.8</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327473019"/>
                  </a:ext>
                </a:extLst>
              </a:tr>
              <a:tr h="218596">
                <a:tc>
                  <a:txBody>
                    <a:bodyPr/>
                    <a:lstStyle/>
                    <a:p>
                      <a:pPr algn="l" fontAlgn="ctr">
                        <a:buNone/>
                      </a:pPr>
                      <a:r>
                        <a:rPr lang="mn-MN" sz="1050" u="none" strike="noStrike" dirty="0">
                          <a:solidFill>
                            <a:schemeClr val="bg1"/>
                          </a:solidFill>
                          <a:effectLst/>
                          <a:latin typeface="Montserrat" panose="00000500000000000000" pitchFamily="2" charset="0"/>
                          <a:cs typeface="Arial" panose="020B0604020202020204" pitchFamily="34" charset="0"/>
                        </a:rPr>
                        <a:t>Дорноговь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extLst>
                  <a:ext uri="{0D108BD9-81ED-4DB2-BD59-A6C34878D82A}">
                    <a16:rowId xmlns:a16="http://schemas.microsoft.com/office/drawing/2014/main" val="3624754753"/>
                  </a:ext>
                </a:extLst>
              </a:tr>
              <a:tr h="218596">
                <a:tc>
                  <a:txBody>
                    <a:bodyPr/>
                    <a:lstStyle/>
                    <a:p>
                      <a:pPr algn="l" fontAlgn="b">
                        <a:buNone/>
                      </a:pPr>
                      <a:r>
                        <a:rPr lang="mn-MN" sz="1050" u="none" strike="noStrike" dirty="0">
                          <a:solidFill>
                            <a:srgbClr val="FFFF66"/>
                          </a:solidFill>
                          <a:effectLst/>
                          <a:latin typeface="Montserrat" panose="00000500000000000000" pitchFamily="2" charset="0"/>
                          <a:cs typeface="Arial" panose="020B0604020202020204" pitchFamily="34" charset="0"/>
                        </a:rPr>
                        <a:t>Дорнод аймгийн Боловсролын газар</a:t>
                      </a:r>
                      <a:endParaRPr lang="mn-MN"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4</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142.2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329.9</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mn-MN" sz="1050" u="none" strike="noStrike" dirty="0">
                          <a:solidFill>
                            <a:srgbClr val="FFFF66"/>
                          </a:solidFill>
                          <a:effectLst/>
                          <a:latin typeface="Montserrat" panose="00000500000000000000" pitchFamily="2" charset="0"/>
                          <a:cs typeface="Arial" panose="020B0604020202020204" pitchFamily="34" charset="0"/>
                        </a:rPr>
                        <a:t>+</a:t>
                      </a:r>
                      <a:r>
                        <a:rPr lang="en-US" sz="1050" u="none" strike="noStrike" dirty="0">
                          <a:solidFill>
                            <a:srgbClr val="FFFF66"/>
                          </a:solidFill>
                          <a:effectLst/>
                          <a:latin typeface="Montserrat" panose="00000500000000000000" pitchFamily="2" charset="0"/>
                          <a:cs typeface="Arial" panose="020B0604020202020204" pitchFamily="34" charset="0"/>
                        </a:rPr>
                        <a:t>187.7</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extLst>
                  <a:ext uri="{0D108BD9-81ED-4DB2-BD59-A6C34878D82A}">
                    <a16:rowId xmlns:a16="http://schemas.microsoft.com/office/drawing/2014/main" val="2155486716"/>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Дундговь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4</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10.2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2.5</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-7.7</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145532596"/>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Завхан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6</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105.1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6.3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-5</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-98.8</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3251713726"/>
                  </a:ext>
                </a:extLst>
              </a:tr>
              <a:tr h="218596">
                <a:tc>
                  <a:txBody>
                    <a:bodyPr/>
                    <a:lstStyle/>
                    <a:p>
                      <a:pPr algn="l" fontAlgn="b">
                        <a:buNone/>
                      </a:pPr>
                      <a:r>
                        <a:rPr lang="mn-MN" sz="1050" u="none" strike="noStrike" dirty="0">
                          <a:solidFill>
                            <a:srgbClr val="FFFF66"/>
                          </a:solidFill>
                          <a:effectLst/>
                          <a:latin typeface="Montserrat" panose="00000500000000000000" pitchFamily="2" charset="0"/>
                          <a:cs typeface="Arial" panose="020B0604020202020204" pitchFamily="34" charset="0"/>
                        </a:rPr>
                        <a:t>Орхон аймгийн Боловсролын газар</a:t>
                      </a:r>
                      <a:endParaRPr lang="mn-MN"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5</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15</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5</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47.7</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0</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mn-MN" sz="1050" u="none" strike="noStrike" dirty="0">
                          <a:solidFill>
                            <a:srgbClr val="FFFF66"/>
                          </a:solidFill>
                          <a:effectLst/>
                          <a:latin typeface="Montserrat" panose="00000500000000000000" pitchFamily="2" charset="0"/>
                          <a:cs typeface="Arial" panose="020B0604020202020204" pitchFamily="34" charset="0"/>
                        </a:rPr>
                        <a:t>+</a:t>
                      </a:r>
                      <a:r>
                        <a:rPr lang="en-US" sz="1050" u="none" strike="noStrike" dirty="0">
                          <a:solidFill>
                            <a:srgbClr val="FFFF66"/>
                          </a:solidFill>
                          <a:effectLst/>
                          <a:latin typeface="Montserrat" panose="00000500000000000000" pitchFamily="2" charset="0"/>
                          <a:cs typeface="Arial" panose="020B0604020202020204" pitchFamily="34" charset="0"/>
                        </a:rPr>
                        <a:t>32.7</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extLst>
                  <a:ext uri="{0D108BD9-81ED-4DB2-BD59-A6C34878D82A}">
                    <a16:rowId xmlns:a16="http://schemas.microsoft.com/office/drawing/2014/main" val="784140727"/>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Өвөрхангай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4226217487"/>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Сүхбаатар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5</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38.3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-38.3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3845281869"/>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Сэлэнгэ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4</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39.8</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-38.8</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3463517645"/>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Төв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27.1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7.8</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-19.3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4033794647"/>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Хэнтий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14.7</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-13.7</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1916546867"/>
                  </a:ext>
                </a:extLst>
              </a:tr>
              <a:tr h="218596">
                <a:tc>
                  <a:txBody>
                    <a:bodyPr/>
                    <a:lstStyle/>
                    <a:p>
                      <a:pPr algn="l" fontAlgn="b">
                        <a:buNone/>
                      </a:pPr>
                      <a:r>
                        <a:rPr lang="mn-MN" sz="1050" u="none" strike="noStrike" dirty="0">
                          <a:solidFill>
                            <a:schemeClr val="bg1"/>
                          </a:solidFill>
                          <a:effectLst/>
                          <a:latin typeface="Montserrat" panose="00000500000000000000" pitchFamily="2" charset="0"/>
                          <a:cs typeface="Arial" panose="020B0604020202020204" pitchFamily="34" charset="0"/>
                        </a:rPr>
                        <a:t>Хөвсгөл аймгийн Боловсролын газар</a:t>
                      </a:r>
                      <a:endParaRPr lang="mn-MN"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3</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ctr" fontAlgn="ctr">
                        <a:buNone/>
                      </a:pPr>
                      <a:r>
                        <a:rPr lang="en-US" sz="1050" u="none" strike="noStrike" dirty="0">
                          <a:solidFill>
                            <a:schemeClr val="bg1"/>
                          </a:solidFill>
                          <a:effectLst/>
                          <a:latin typeface="Montserrat" panose="00000500000000000000" pitchFamily="2" charset="0"/>
                          <a:cs typeface="Arial" panose="020B0604020202020204" pitchFamily="34" charset="0"/>
                        </a:rPr>
                        <a:t>14.6</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ctr"/>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0</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-2</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tc>
                  <a:txBody>
                    <a:bodyPr/>
                    <a:lstStyle/>
                    <a:p>
                      <a:pPr algn="r" fontAlgn="b">
                        <a:buNone/>
                      </a:pPr>
                      <a:r>
                        <a:rPr lang="en-US" sz="1050" u="none" strike="noStrike" dirty="0">
                          <a:solidFill>
                            <a:schemeClr val="bg1"/>
                          </a:solidFill>
                          <a:effectLst/>
                          <a:latin typeface="Montserrat" panose="00000500000000000000" pitchFamily="2" charset="0"/>
                          <a:cs typeface="Arial" panose="020B0604020202020204" pitchFamily="34" charset="0"/>
                        </a:rPr>
                        <a:t>-14.6</a:t>
                      </a:r>
                      <a:endParaRPr lang="en-US" sz="1050" b="0" i="0" u="none" strike="noStrike" dirty="0">
                        <a:solidFill>
                          <a:schemeClr val="bg1"/>
                        </a:solidFill>
                        <a:effectLst/>
                        <a:latin typeface="Montserrat" panose="00000500000000000000" pitchFamily="2" charset="0"/>
                        <a:cs typeface="Arial" panose="020B0604020202020204" pitchFamily="34" charset="0"/>
                      </a:endParaRPr>
                    </a:p>
                  </a:txBody>
                  <a:tcPr marL="8668" marR="8668" marT="8668" marB="0" anchor="b"/>
                </a:tc>
                <a:extLst>
                  <a:ext uri="{0D108BD9-81ED-4DB2-BD59-A6C34878D82A}">
                    <a16:rowId xmlns:a16="http://schemas.microsoft.com/office/drawing/2014/main" val="1202732794"/>
                  </a:ext>
                </a:extLst>
              </a:tr>
              <a:tr h="218596">
                <a:tc>
                  <a:txBody>
                    <a:bodyPr/>
                    <a:lstStyle/>
                    <a:p>
                      <a:pPr algn="l" fontAlgn="b">
                        <a:buNone/>
                      </a:pPr>
                      <a:r>
                        <a:rPr lang="mn-MN" sz="1050" u="none" strike="noStrike" dirty="0">
                          <a:solidFill>
                            <a:srgbClr val="FFFF66"/>
                          </a:solidFill>
                          <a:effectLst/>
                          <a:latin typeface="Montserrat" panose="00000500000000000000" pitchFamily="2" charset="0"/>
                          <a:cs typeface="Arial" panose="020B0604020202020204" pitchFamily="34" charset="0"/>
                        </a:rPr>
                        <a:t>Ховд аймгийн Боловсролын газар</a:t>
                      </a:r>
                      <a:endParaRPr lang="mn-MN"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53.4</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5</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295.4</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3</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mn-MN" sz="1050" u="none" strike="noStrike" dirty="0">
                          <a:solidFill>
                            <a:srgbClr val="FFFF66"/>
                          </a:solidFill>
                          <a:effectLst/>
                          <a:latin typeface="Montserrat" panose="00000500000000000000" pitchFamily="2" charset="0"/>
                          <a:cs typeface="Arial" panose="020B0604020202020204" pitchFamily="34" charset="0"/>
                        </a:rPr>
                        <a:t>+</a:t>
                      </a:r>
                      <a:r>
                        <a:rPr lang="en-US" sz="1050" u="none" strike="noStrike" dirty="0">
                          <a:solidFill>
                            <a:srgbClr val="FFFF66"/>
                          </a:solidFill>
                          <a:effectLst/>
                          <a:latin typeface="Montserrat" panose="00000500000000000000" pitchFamily="2" charset="0"/>
                          <a:cs typeface="Arial" panose="020B0604020202020204" pitchFamily="34" charset="0"/>
                        </a:rPr>
                        <a:t>242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extLst>
                  <a:ext uri="{0D108BD9-81ED-4DB2-BD59-A6C34878D82A}">
                    <a16:rowId xmlns:a16="http://schemas.microsoft.com/office/drawing/2014/main" val="1482367278"/>
                  </a:ext>
                </a:extLst>
              </a:tr>
              <a:tr h="218596">
                <a:tc>
                  <a:txBody>
                    <a:bodyPr/>
                    <a:lstStyle/>
                    <a:p>
                      <a:pPr algn="l" fontAlgn="b">
                        <a:buNone/>
                      </a:pPr>
                      <a:r>
                        <a:rPr lang="mn-MN" sz="1050" u="none" strike="noStrike" dirty="0">
                          <a:solidFill>
                            <a:srgbClr val="FFFF66"/>
                          </a:solidFill>
                          <a:effectLst/>
                          <a:latin typeface="Montserrat" panose="00000500000000000000" pitchFamily="2" charset="0"/>
                          <a:cs typeface="Arial" panose="020B0604020202020204" pitchFamily="34" charset="0"/>
                        </a:rPr>
                        <a:t>Увс аймгийн Боловсролын газар</a:t>
                      </a:r>
                      <a:endParaRPr lang="mn-MN"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1</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3.3</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45.9</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1</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mn-MN" sz="1050" u="none" strike="noStrike" dirty="0">
                          <a:solidFill>
                            <a:srgbClr val="FFFF66"/>
                          </a:solidFill>
                          <a:effectLst/>
                          <a:latin typeface="Montserrat" panose="00000500000000000000" pitchFamily="2" charset="0"/>
                          <a:cs typeface="Arial" panose="020B0604020202020204" pitchFamily="34" charset="0"/>
                        </a:rPr>
                        <a:t>+</a:t>
                      </a:r>
                      <a:r>
                        <a:rPr lang="en-US" sz="1050" u="none" strike="noStrike" dirty="0">
                          <a:solidFill>
                            <a:srgbClr val="FFFF66"/>
                          </a:solidFill>
                          <a:effectLst/>
                          <a:latin typeface="Montserrat" panose="00000500000000000000" pitchFamily="2" charset="0"/>
                          <a:cs typeface="Arial" panose="020B0604020202020204" pitchFamily="34" charset="0"/>
                        </a:rPr>
                        <a:t>42.6</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extLst>
                  <a:ext uri="{0D108BD9-81ED-4DB2-BD59-A6C34878D82A}">
                    <a16:rowId xmlns:a16="http://schemas.microsoft.com/office/drawing/2014/main" val="162222978"/>
                  </a:ext>
                </a:extLst>
              </a:tr>
              <a:tr h="218596">
                <a:tc>
                  <a:txBody>
                    <a:bodyPr/>
                    <a:lstStyle/>
                    <a:p>
                      <a:pPr algn="l" fontAlgn="b">
                        <a:buNone/>
                      </a:pPr>
                      <a:r>
                        <a:rPr lang="mn-MN" sz="1050" u="none" strike="noStrike" dirty="0">
                          <a:solidFill>
                            <a:srgbClr val="FFFF66"/>
                          </a:solidFill>
                          <a:effectLst/>
                          <a:latin typeface="Montserrat" panose="00000500000000000000" pitchFamily="2" charset="0"/>
                          <a:cs typeface="Arial" panose="020B0604020202020204" pitchFamily="34" charset="0"/>
                        </a:rPr>
                        <a:t>Өмнөговь аймгийн Боловсролын газар</a:t>
                      </a:r>
                      <a:endParaRPr lang="mn-MN"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0</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1</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2.3</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-1</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mn-MN" sz="1050" u="none" strike="noStrike" dirty="0">
                          <a:solidFill>
                            <a:srgbClr val="FFFF66"/>
                          </a:solidFill>
                          <a:effectLst/>
                          <a:latin typeface="Montserrat" panose="00000500000000000000" pitchFamily="2" charset="0"/>
                          <a:cs typeface="Arial" panose="020B0604020202020204" pitchFamily="34" charset="0"/>
                        </a:rPr>
                        <a:t>+</a:t>
                      </a:r>
                      <a:r>
                        <a:rPr lang="en-US" sz="1050" u="none" strike="noStrike" dirty="0">
                          <a:solidFill>
                            <a:srgbClr val="FFFF66"/>
                          </a:solidFill>
                          <a:effectLst/>
                          <a:latin typeface="Montserrat" panose="00000500000000000000" pitchFamily="2" charset="0"/>
                          <a:cs typeface="Arial" panose="020B0604020202020204" pitchFamily="34" charset="0"/>
                        </a:rPr>
                        <a:t>2.3</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extLst>
                  <a:ext uri="{0D108BD9-81ED-4DB2-BD59-A6C34878D82A}">
                    <a16:rowId xmlns:a16="http://schemas.microsoft.com/office/drawing/2014/main" val="3450105974"/>
                  </a:ext>
                </a:extLst>
              </a:tr>
              <a:tr h="218596">
                <a:tc>
                  <a:txBody>
                    <a:bodyPr/>
                    <a:lstStyle/>
                    <a:p>
                      <a:pPr algn="l" fontAlgn="b">
                        <a:buNone/>
                      </a:pPr>
                      <a:r>
                        <a:rPr lang="mn-MN" sz="1050" u="none" strike="noStrike" dirty="0">
                          <a:solidFill>
                            <a:srgbClr val="FFFF66"/>
                          </a:solidFill>
                          <a:effectLst/>
                          <a:latin typeface="Montserrat" panose="00000500000000000000" pitchFamily="2" charset="0"/>
                          <a:cs typeface="Arial" panose="020B0604020202020204" pitchFamily="34" charset="0"/>
                        </a:rPr>
                        <a:t>Нийслэлийн Боловсролын газар</a:t>
                      </a:r>
                      <a:endParaRPr lang="mn-MN"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6</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ctr" fontAlgn="ctr">
                        <a:buNone/>
                      </a:pPr>
                      <a:r>
                        <a:rPr lang="en-US" sz="1050" u="none" strike="noStrike" dirty="0">
                          <a:solidFill>
                            <a:srgbClr val="FFFF66"/>
                          </a:solidFill>
                          <a:effectLst/>
                          <a:latin typeface="Montserrat" panose="00000500000000000000" pitchFamily="2" charset="0"/>
                          <a:cs typeface="Arial" panose="020B0604020202020204" pitchFamily="34" charset="0"/>
                        </a:rPr>
                        <a:t>164.1</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ctr">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4</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307</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en-US" sz="1050" u="none" strike="noStrike" dirty="0">
                          <a:solidFill>
                            <a:srgbClr val="FFFF66"/>
                          </a:solidFill>
                          <a:effectLst/>
                          <a:latin typeface="Montserrat" panose="00000500000000000000" pitchFamily="2" charset="0"/>
                          <a:cs typeface="Arial" panose="020B0604020202020204" pitchFamily="34" charset="0"/>
                        </a:rPr>
                        <a:t>-2</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tc>
                  <a:txBody>
                    <a:bodyPr/>
                    <a:lstStyle/>
                    <a:p>
                      <a:pPr algn="r" fontAlgn="b">
                        <a:buNone/>
                      </a:pPr>
                      <a:r>
                        <a:rPr lang="mn-MN" sz="1050" u="none" strike="noStrike" dirty="0">
                          <a:solidFill>
                            <a:srgbClr val="FFFF66"/>
                          </a:solidFill>
                          <a:effectLst/>
                          <a:latin typeface="Montserrat" panose="00000500000000000000" pitchFamily="2" charset="0"/>
                          <a:cs typeface="Arial" panose="020B0604020202020204" pitchFamily="34" charset="0"/>
                        </a:rPr>
                        <a:t>+</a:t>
                      </a:r>
                      <a:r>
                        <a:rPr lang="en-US" sz="1050" u="none" strike="noStrike" dirty="0">
                          <a:solidFill>
                            <a:srgbClr val="FFFF66"/>
                          </a:solidFill>
                          <a:effectLst/>
                          <a:latin typeface="Montserrat" panose="00000500000000000000" pitchFamily="2" charset="0"/>
                          <a:cs typeface="Arial" panose="020B0604020202020204" pitchFamily="34" charset="0"/>
                        </a:rPr>
                        <a:t>142.9</a:t>
                      </a:r>
                      <a:endParaRPr lang="en-US" sz="1050" b="0" i="0" u="none" strike="noStrike" dirty="0">
                        <a:solidFill>
                          <a:srgbClr val="FFFF66"/>
                        </a:solidFill>
                        <a:effectLst/>
                        <a:latin typeface="Montserrat" panose="00000500000000000000" pitchFamily="2" charset="0"/>
                        <a:cs typeface="Arial" panose="020B0604020202020204" pitchFamily="34" charset="0"/>
                      </a:endParaRPr>
                    </a:p>
                  </a:txBody>
                  <a:tcPr marL="8668" marR="8668" marT="8668" marB="0" anchor="b">
                    <a:solidFill>
                      <a:schemeClr val="accent2">
                        <a:lumMod val="75000"/>
                      </a:schemeClr>
                    </a:solidFill>
                  </a:tcPr>
                </a:tc>
                <a:extLst>
                  <a:ext uri="{0D108BD9-81ED-4DB2-BD59-A6C34878D82A}">
                    <a16:rowId xmlns:a16="http://schemas.microsoft.com/office/drawing/2014/main" val="977611276"/>
                  </a:ext>
                </a:extLst>
              </a:tr>
            </a:tbl>
          </a:graphicData>
        </a:graphic>
      </p:graphicFrame>
      <p:sp>
        <p:nvSpPr>
          <p:cNvPr id="22" name="TextBox 21">
            <a:extLst>
              <a:ext uri="{FF2B5EF4-FFF2-40B4-BE49-F238E27FC236}">
                <a16:creationId xmlns:a16="http://schemas.microsoft.com/office/drawing/2014/main" id="{3FF2E81B-6633-A849-C187-766FD4D29213}"/>
              </a:ext>
            </a:extLst>
          </p:cNvPr>
          <p:cNvSpPr txBox="1"/>
          <p:nvPr/>
        </p:nvSpPr>
        <p:spPr>
          <a:xfrm>
            <a:off x="7019031" y="980176"/>
            <a:ext cx="1391467" cy="307777"/>
          </a:xfrm>
          <a:prstGeom prst="rect">
            <a:avLst/>
          </a:prstGeom>
          <a:noFill/>
        </p:spPr>
        <p:txBody>
          <a:bodyPr wrap="square">
            <a:spAutoFit/>
          </a:bodyPr>
          <a:lstStyle/>
          <a:p>
            <a:r>
              <a:rPr lang="mn-MN" sz="1400" dirty="0">
                <a:solidFill>
                  <a:schemeClr val="bg1"/>
                </a:solidFill>
                <a:latin typeface="Arial" panose="020B0604020202020204" pitchFamily="34" charset="0"/>
                <a:cs typeface="Arial" panose="020B0604020202020204" pitchFamily="34" charset="0"/>
              </a:rPr>
              <a:t>/Тоо, сая.төг/</a:t>
            </a:r>
            <a:endParaRPr lang="en-US" sz="1400" dirty="0">
              <a:solidFill>
                <a:schemeClr val="bg1"/>
              </a:solidFill>
            </a:endParaRPr>
          </a:p>
        </p:txBody>
      </p:sp>
      <p:sp>
        <p:nvSpPr>
          <p:cNvPr id="28" name="TextBox 27">
            <a:extLst>
              <a:ext uri="{FF2B5EF4-FFF2-40B4-BE49-F238E27FC236}">
                <a16:creationId xmlns:a16="http://schemas.microsoft.com/office/drawing/2014/main" id="{F4F77685-A1A6-811F-37AF-FB0F2F9C01EF}"/>
              </a:ext>
            </a:extLst>
          </p:cNvPr>
          <p:cNvSpPr txBox="1"/>
          <p:nvPr/>
        </p:nvSpPr>
        <p:spPr>
          <a:xfrm>
            <a:off x="8751147" y="1705935"/>
            <a:ext cx="3091537" cy="4832092"/>
          </a:xfrm>
          <a:prstGeom prst="rect">
            <a:avLst/>
          </a:prstGeom>
          <a:noFill/>
        </p:spPr>
        <p:txBody>
          <a:bodyPr wrap="square">
            <a:spAutoFit/>
          </a:bodyPr>
          <a:lstStyle/>
          <a:p>
            <a:r>
              <a:rPr lang="mn-MN" sz="1100" dirty="0">
                <a:solidFill>
                  <a:schemeClr val="bg1"/>
                </a:solidFill>
                <a:latin typeface="Montserrat" panose="00000500000000000000" pitchFamily="2" charset="0"/>
                <a:cs typeface="Arial" panose="020B0604020202020204" pitchFamily="34" charset="0"/>
              </a:rPr>
              <a:t>ЗӨРЧЛИЙН ДҮН ӨССӨН:</a:t>
            </a:r>
          </a:p>
          <a:p>
            <a:endParaRPr lang="mn-MN" sz="1100" dirty="0">
              <a:solidFill>
                <a:schemeClr val="accent4"/>
              </a:solidFill>
              <a:latin typeface="Montserrat" panose="00000500000000000000" pitchFamily="2" charset="0"/>
              <a:cs typeface="Arial" panose="020B0604020202020204" pitchFamily="34" charset="0"/>
            </a:endParaRPr>
          </a:p>
          <a:p>
            <a:pPr marL="171450" indent="-171450">
              <a:buFont typeface="Arial" panose="020B0604020202020204" pitchFamily="34" charset="0"/>
              <a:buChar char="•"/>
            </a:pPr>
            <a:r>
              <a:rPr lang="mn-MN" sz="1100" dirty="0">
                <a:solidFill>
                  <a:srgbClr val="FFFF00"/>
                </a:solidFill>
                <a:latin typeface="Montserrat" panose="00000500000000000000" pitchFamily="2" charset="0"/>
                <a:cs typeface="Arial" panose="020B0604020202020204" pitchFamily="34" charset="0"/>
              </a:rPr>
              <a:t>Ховд, Дорнод, Нийслэл боловсролын газар, Булган, Увс аймаг, Орхон, Өмнөговь, Баян-Өлгий аймаг</a:t>
            </a:r>
            <a:endParaRPr lang="mn-MN" sz="1100" dirty="0">
              <a:solidFill>
                <a:schemeClr val="accent4"/>
              </a:solidFill>
              <a:latin typeface="Montserrat" panose="00000500000000000000" pitchFamily="2" charset="0"/>
              <a:cs typeface="Arial" panose="020B0604020202020204" pitchFamily="34" charset="0"/>
            </a:endParaRPr>
          </a:p>
          <a:p>
            <a:endParaRPr lang="mn-MN" sz="1100" dirty="0">
              <a:solidFill>
                <a:schemeClr val="bg1"/>
              </a:solidFill>
              <a:latin typeface="Montserrat" panose="00000500000000000000" pitchFamily="2" charset="0"/>
              <a:cs typeface="Arial" panose="020B0604020202020204" pitchFamily="34" charset="0"/>
            </a:endParaRPr>
          </a:p>
          <a:p>
            <a:r>
              <a:rPr lang="mn-MN" sz="1100" dirty="0">
                <a:solidFill>
                  <a:srgbClr val="FFFF00"/>
                </a:solidFill>
                <a:latin typeface="Montserrat" panose="00000500000000000000" pitchFamily="2" charset="0"/>
                <a:cs typeface="Arial" panose="020B0604020202020204" pitchFamily="34" charset="0"/>
              </a:rPr>
              <a:t>/Зөрчлийн дүн өссөн аймгуудын санхүү, нягтлан бодох бүртгэлийн ажилтнуудад балансын урамшуулал олгохгүй байх саналыг хүргүүлнэ./</a:t>
            </a:r>
          </a:p>
          <a:p>
            <a:r>
              <a:rPr lang="mn-MN" sz="1100" u="sng" dirty="0">
                <a:solidFill>
                  <a:srgbClr val="FFFF00"/>
                </a:solidFill>
                <a:latin typeface="Montserrat" panose="00000500000000000000" pitchFamily="2" charset="0"/>
                <a:cs typeface="Arial" panose="020B0604020202020204" pitchFamily="34" charset="0"/>
              </a:rPr>
              <a:t>Нийлэг зөрчил</a:t>
            </a:r>
            <a:endParaRPr lang="en-US" sz="1100" u="sng" dirty="0">
              <a:solidFill>
                <a:srgbClr val="FFFF00"/>
              </a:solidFill>
              <a:latin typeface="Montserrat" panose="00000500000000000000" pitchFamily="2" charset="0"/>
              <a:cs typeface="Arial" panose="020B0604020202020204" pitchFamily="34" charset="0"/>
            </a:endParaRPr>
          </a:p>
          <a:p>
            <a:endParaRPr lang="mn-MN" sz="1100" u="sng" dirty="0">
              <a:solidFill>
                <a:srgbClr val="FFFF00"/>
              </a:solidFill>
              <a:latin typeface="Montserrat" panose="00000500000000000000" pitchFamily="2" charset="0"/>
              <a:cs typeface="Arial" panose="020B0604020202020204" pitchFamily="34" charset="0"/>
            </a:endParaRPr>
          </a:p>
          <a:p>
            <a:pPr marL="171450" indent="-171450" algn="just">
              <a:buFont typeface="Arial" panose="020B0604020202020204" pitchFamily="34" charset="0"/>
              <a:buChar char="•"/>
            </a:pPr>
            <a:r>
              <a:rPr lang="mn-MN" sz="1100" dirty="0">
                <a:solidFill>
                  <a:srgbClr val="FFFF00"/>
                </a:solidFill>
                <a:latin typeface="Montserrat" panose="00000500000000000000" pitchFamily="2" charset="0"/>
                <a:cs typeface="Arial" panose="020B0604020202020204" pitchFamily="34" charset="0"/>
              </a:rPr>
              <a:t>Цалин хөлс, нэмэгдэл, нэмэгдэл хөлс, албан томилолтыг илүү, дутуу олгосон.</a:t>
            </a:r>
          </a:p>
          <a:p>
            <a:pPr marL="171450" indent="-171450" algn="just">
              <a:buFont typeface="Arial" panose="020B0604020202020204" pitchFamily="34" charset="0"/>
              <a:buChar char="•"/>
            </a:pPr>
            <a:r>
              <a:rPr lang="mn-MN" sz="1100" dirty="0">
                <a:solidFill>
                  <a:srgbClr val="FFFF00"/>
                </a:solidFill>
                <a:latin typeface="Montserrat" panose="00000500000000000000" pitchFamily="2" charset="0"/>
                <a:cs typeface="Arial" panose="020B0604020202020204" pitchFamily="34" charset="0"/>
              </a:rPr>
              <a:t>Өр, авлага үүсгэсэн, нягтлан бодох бүртгэлийн дансны бичилтийг буруу хийсэн. </a:t>
            </a:r>
          </a:p>
          <a:p>
            <a:pPr marL="171450" indent="-171450" algn="just">
              <a:buFont typeface="Arial" panose="020B0604020202020204" pitchFamily="34" charset="0"/>
              <a:buChar char="•"/>
            </a:pPr>
            <a:r>
              <a:rPr lang="mn-MN" sz="1100" dirty="0">
                <a:solidFill>
                  <a:srgbClr val="FFFF00"/>
                </a:solidFill>
                <a:latin typeface="Montserrat" panose="00000500000000000000" pitchFamily="2" charset="0"/>
                <a:cs typeface="Arial" panose="020B0604020202020204" pitchFamily="34" charset="0"/>
              </a:rPr>
              <a:t>Шилэн дансны тухай хууль, Төрийн хэмнэлтийн тухай хуулийг хэрэгжилт </a:t>
            </a:r>
          </a:p>
          <a:p>
            <a:endParaRPr lang="mn-MN" sz="1100" u="sng" dirty="0">
              <a:solidFill>
                <a:srgbClr val="FFFF00"/>
              </a:solidFill>
              <a:latin typeface="Montserrat" panose="00000500000000000000" pitchFamily="2" charset="0"/>
              <a:cs typeface="Arial" panose="020B0604020202020204" pitchFamily="34" charset="0"/>
            </a:endParaRPr>
          </a:p>
          <a:p>
            <a:pPr algn="just"/>
            <a:r>
              <a:rPr lang="mn-MN" sz="1100" dirty="0">
                <a:solidFill>
                  <a:schemeClr val="bg1"/>
                </a:solidFill>
                <a:latin typeface="Montserrat" panose="00000500000000000000" pitchFamily="2" charset="0"/>
                <a:cs typeface="Arial" panose="020B0604020202020204" pitchFamily="34" charset="0"/>
              </a:rPr>
              <a:t>ЗӨРЧЛИЙН ДҮН БУУРСАН:</a:t>
            </a:r>
          </a:p>
          <a:p>
            <a:pPr marL="171450" indent="-171450">
              <a:buFont typeface="Arial" panose="020B0604020202020204" pitchFamily="34" charset="0"/>
              <a:buChar char="•"/>
            </a:pPr>
            <a:r>
              <a:rPr lang="mn-MN" sz="1100" dirty="0">
                <a:solidFill>
                  <a:schemeClr val="bg1"/>
                </a:solidFill>
                <a:latin typeface="Montserrat" panose="00000500000000000000" pitchFamily="2" charset="0"/>
                <a:cs typeface="Arial" panose="020B0604020202020204" pitchFamily="34" charset="0"/>
              </a:rPr>
              <a:t>Завхан, Сэлэнгэ, Сүхбаатар,                Говь-Алтай, Төв, Хөвсгөл, Хэнтий, Архангай, Говьсүмбэр, Өвөрхангай, Дархан-Уул, Дундговь, Дорноговь аймаг</a:t>
            </a:r>
            <a:endParaRPr lang="mn-MN" sz="1600" dirty="0">
              <a:latin typeface="Montserrat" panose="00000500000000000000" pitchFamily="2" charset="0"/>
              <a:cs typeface="Arial" panose="020B0604020202020204" pitchFamily="34" charset="0"/>
            </a:endParaRPr>
          </a:p>
        </p:txBody>
      </p:sp>
      <p:cxnSp>
        <p:nvCxnSpPr>
          <p:cNvPr id="2" name="Straight Connector 1">
            <a:extLst>
              <a:ext uri="{FF2B5EF4-FFF2-40B4-BE49-F238E27FC236}">
                <a16:creationId xmlns:a16="http://schemas.microsoft.com/office/drawing/2014/main" id="{0501C622-2007-C58C-45C2-A39A8D106025}"/>
              </a:ext>
            </a:extLst>
          </p:cNvPr>
          <p:cNvCxnSpPr>
            <a:cxnSpLocks/>
          </p:cNvCxnSpPr>
          <p:nvPr/>
        </p:nvCxnSpPr>
        <p:spPr>
          <a:xfrm>
            <a:off x="2544215" y="890666"/>
            <a:ext cx="960093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nvGrpSpPr>
          <p:cNvPr id="3" name="Group 2">
            <a:extLst>
              <a:ext uri="{FF2B5EF4-FFF2-40B4-BE49-F238E27FC236}">
                <a16:creationId xmlns:a16="http://schemas.microsoft.com/office/drawing/2014/main" id="{8AC8D480-B5BC-7EE3-82CC-7F2019B79484}"/>
              </a:ext>
            </a:extLst>
          </p:cNvPr>
          <p:cNvGrpSpPr/>
          <p:nvPr/>
        </p:nvGrpSpPr>
        <p:grpSpPr>
          <a:xfrm>
            <a:off x="137232" y="159146"/>
            <a:ext cx="2197453" cy="821030"/>
            <a:chOff x="502176" y="370374"/>
            <a:chExt cx="2197453" cy="821030"/>
          </a:xfrm>
        </p:grpSpPr>
        <p:grpSp>
          <p:nvGrpSpPr>
            <p:cNvPr id="13" name="Group 12">
              <a:extLst>
                <a:ext uri="{FF2B5EF4-FFF2-40B4-BE49-F238E27FC236}">
                  <a16:creationId xmlns:a16="http://schemas.microsoft.com/office/drawing/2014/main" id="{3E8159A7-5186-7ECA-97D6-BD658E3F5836}"/>
                </a:ext>
              </a:extLst>
            </p:cNvPr>
            <p:cNvGrpSpPr>
              <a:grpSpLocks noChangeAspect="1"/>
            </p:cNvGrpSpPr>
            <p:nvPr/>
          </p:nvGrpSpPr>
          <p:grpSpPr>
            <a:xfrm>
              <a:off x="502176" y="370374"/>
              <a:ext cx="731520" cy="731520"/>
              <a:chOff x="502176" y="370374"/>
              <a:chExt cx="1005840" cy="1005840"/>
            </a:xfrm>
          </p:grpSpPr>
          <p:sp>
            <p:nvSpPr>
              <p:cNvPr id="15" name="Rectangle 14">
                <a:extLst>
                  <a:ext uri="{FF2B5EF4-FFF2-40B4-BE49-F238E27FC236}">
                    <a16:creationId xmlns:a16="http://schemas.microsoft.com/office/drawing/2014/main" id="{88209AD6-3EEB-1179-B290-AEA418B3F8F2}"/>
                  </a:ext>
                </a:extLst>
              </p:cNvPr>
              <p:cNvSpPr>
                <a:spLocks noChangeAspect="1" noChangeArrowheads="1"/>
              </p:cNvSpPr>
              <p:nvPr/>
            </p:nvSpPr>
            <p:spPr bwMode="auto">
              <a:xfrm>
                <a:off x="502176" y="370374"/>
                <a:ext cx="1005840" cy="1005840"/>
              </a:xfrm>
              <a:prstGeom prst="rect">
                <a:avLst/>
              </a:prstGeom>
              <a:solidFill>
                <a:srgbClr val="002060"/>
              </a:solidFill>
              <a:ln w="9525">
                <a:solidFill>
                  <a:schemeClr val="bg1"/>
                </a:solidFill>
                <a:miter lim="800000"/>
                <a:headEnd/>
                <a:tailEnd/>
              </a:ln>
            </p:spPr>
            <p:txBody>
              <a:bodyPr vert="horz" wrap="square" lIns="137160" tIns="68580" rIns="137160" bIns="68580" numCol="1" anchor="t" anchorCtr="0" compatLnSpc="1">
                <a:prstTxWarp prst="textNoShape">
                  <a:avLst/>
                </a:prstTxWarp>
              </a:bodyPr>
              <a:lstStyle/>
              <a:p>
                <a:endParaRPr lang="en-US" sz="2700"/>
              </a:p>
            </p:txBody>
          </p:sp>
          <p:sp>
            <p:nvSpPr>
              <p:cNvPr id="16" name="Freeform 8">
                <a:extLst>
                  <a:ext uri="{FF2B5EF4-FFF2-40B4-BE49-F238E27FC236}">
                    <a16:creationId xmlns:a16="http://schemas.microsoft.com/office/drawing/2014/main" id="{D9B5455B-052F-15D3-A327-B973B8EB0412}"/>
                  </a:ext>
                </a:extLst>
              </p:cNvPr>
              <p:cNvSpPr>
                <a:spLocks noEditPoints="1"/>
              </p:cNvSpPr>
              <p:nvPr/>
            </p:nvSpPr>
            <p:spPr bwMode="auto">
              <a:xfrm>
                <a:off x="600565" y="1103045"/>
                <a:ext cx="827572" cy="176759"/>
              </a:xfrm>
              <a:custGeom>
                <a:avLst/>
                <a:gdLst>
                  <a:gd name="T0" fmla="*/ 70 w 795"/>
                  <a:gd name="T1" fmla="*/ 1 h 180"/>
                  <a:gd name="T2" fmla="*/ 16 w 795"/>
                  <a:gd name="T3" fmla="*/ 16 h 180"/>
                  <a:gd name="T4" fmla="*/ 100 w 795"/>
                  <a:gd name="T5" fmla="*/ 3 h 180"/>
                  <a:gd name="T6" fmla="*/ 90 w 795"/>
                  <a:gd name="T7" fmla="*/ 62 h 180"/>
                  <a:gd name="T8" fmla="*/ 134 w 795"/>
                  <a:gd name="T9" fmla="*/ 36 h 180"/>
                  <a:gd name="T10" fmla="*/ 159 w 795"/>
                  <a:gd name="T11" fmla="*/ 1 h 180"/>
                  <a:gd name="T12" fmla="*/ 214 w 795"/>
                  <a:gd name="T13" fmla="*/ 71 h 180"/>
                  <a:gd name="T14" fmla="*/ 230 w 795"/>
                  <a:gd name="T15" fmla="*/ 1 h 180"/>
                  <a:gd name="T16" fmla="*/ 230 w 795"/>
                  <a:gd name="T17" fmla="*/ 1 h 180"/>
                  <a:gd name="T18" fmla="*/ 337 w 795"/>
                  <a:gd name="T19" fmla="*/ 10 h 180"/>
                  <a:gd name="T20" fmla="*/ 294 w 795"/>
                  <a:gd name="T21" fmla="*/ 36 h 180"/>
                  <a:gd name="T22" fmla="*/ 313 w 795"/>
                  <a:gd name="T23" fmla="*/ 12 h 180"/>
                  <a:gd name="T24" fmla="*/ 394 w 795"/>
                  <a:gd name="T25" fmla="*/ 71 h 180"/>
                  <a:gd name="T26" fmla="*/ 358 w 795"/>
                  <a:gd name="T27" fmla="*/ 71 h 180"/>
                  <a:gd name="T28" fmla="*/ 360 w 795"/>
                  <a:gd name="T29" fmla="*/ 41 h 180"/>
                  <a:gd name="T30" fmla="*/ 503 w 795"/>
                  <a:gd name="T31" fmla="*/ 1 h 180"/>
                  <a:gd name="T32" fmla="*/ 457 w 795"/>
                  <a:gd name="T33" fmla="*/ 60 h 180"/>
                  <a:gd name="T34" fmla="*/ 559 w 795"/>
                  <a:gd name="T35" fmla="*/ 71 h 180"/>
                  <a:gd name="T36" fmla="*/ 520 w 795"/>
                  <a:gd name="T37" fmla="*/ 68 h 180"/>
                  <a:gd name="T38" fmla="*/ 511 w 795"/>
                  <a:gd name="T39" fmla="*/ 53 h 180"/>
                  <a:gd name="T40" fmla="*/ 603 w 795"/>
                  <a:gd name="T41" fmla="*/ 72 h 180"/>
                  <a:gd name="T42" fmla="*/ 631 w 795"/>
                  <a:gd name="T43" fmla="*/ 20 h 180"/>
                  <a:gd name="T44" fmla="*/ 590 w 795"/>
                  <a:gd name="T45" fmla="*/ 54 h 180"/>
                  <a:gd name="T46" fmla="*/ 658 w 795"/>
                  <a:gd name="T47" fmla="*/ 29 h 180"/>
                  <a:gd name="T48" fmla="*/ 690 w 795"/>
                  <a:gd name="T49" fmla="*/ 69 h 180"/>
                  <a:gd name="T50" fmla="*/ 681 w 795"/>
                  <a:gd name="T51" fmla="*/ 58 h 180"/>
                  <a:gd name="T52" fmla="*/ 658 w 795"/>
                  <a:gd name="T53" fmla="*/ 59 h 180"/>
                  <a:gd name="T54" fmla="*/ 738 w 795"/>
                  <a:gd name="T55" fmla="*/ 71 h 180"/>
                  <a:gd name="T56" fmla="*/ 793 w 795"/>
                  <a:gd name="T57" fmla="*/ 1 h 180"/>
                  <a:gd name="T58" fmla="*/ 738 w 795"/>
                  <a:gd name="T59" fmla="*/ 71 h 180"/>
                  <a:gd name="T60" fmla="*/ 48 w 795"/>
                  <a:gd name="T61" fmla="*/ 135 h 180"/>
                  <a:gd name="T62" fmla="*/ 10 w 795"/>
                  <a:gd name="T63" fmla="*/ 176 h 180"/>
                  <a:gd name="T64" fmla="*/ 39 w 795"/>
                  <a:gd name="T65" fmla="*/ 159 h 180"/>
                  <a:gd name="T66" fmla="*/ 34 w 795"/>
                  <a:gd name="T67" fmla="*/ 136 h 180"/>
                  <a:gd name="T68" fmla="*/ 113 w 795"/>
                  <a:gd name="T69" fmla="*/ 178 h 180"/>
                  <a:gd name="T70" fmla="*/ 100 w 795"/>
                  <a:gd name="T71" fmla="*/ 109 h 180"/>
                  <a:gd name="T72" fmla="*/ 177 w 795"/>
                  <a:gd name="T73" fmla="*/ 153 h 180"/>
                  <a:gd name="T74" fmla="*/ 140 w 795"/>
                  <a:gd name="T75" fmla="*/ 118 h 180"/>
                  <a:gd name="T76" fmla="*/ 162 w 795"/>
                  <a:gd name="T77" fmla="*/ 120 h 180"/>
                  <a:gd name="T78" fmla="*/ 177 w 795"/>
                  <a:gd name="T79" fmla="*/ 153 h 180"/>
                  <a:gd name="T80" fmla="*/ 204 w 795"/>
                  <a:gd name="T81" fmla="*/ 178 h 180"/>
                  <a:gd name="T82" fmla="*/ 313 w 795"/>
                  <a:gd name="T83" fmla="*/ 109 h 180"/>
                  <a:gd name="T84" fmla="*/ 258 w 795"/>
                  <a:gd name="T85" fmla="*/ 109 h 180"/>
                  <a:gd name="T86" fmla="*/ 382 w 795"/>
                  <a:gd name="T87" fmla="*/ 178 h 180"/>
                  <a:gd name="T88" fmla="*/ 363 w 795"/>
                  <a:gd name="T89" fmla="*/ 89 h 180"/>
                  <a:gd name="T90" fmla="*/ 347 w 795"/>
                  <a:gd name="T91" fmla="*/ 89 h 180"/>
                  <a:gd name="T92" fmla="*/ 396 w 795"/>
                  <a:gd name="T93" fmla="*/ 109 h 180"/>
                  <a:gd name="T94" fmla="*/ 452 w 795"/>
                  <a:gd name="T95" fmla="*/ 178 h 180"/>
                  <a:gd name="T96" fmla="*/ 494 w 795"/>
                  <a:gd name="T97" fmla="*/ 109 h 180"/>
                  <a:gd name="T98" fmla="*/ 494 w 795"/>
                  <a:gd name="T99" fmla="*/ 109 h 180"/>
                  <a:gd name="T100" fmla="*/ 535 w 795"/>
                  <a:gd name="T101" fmla="*/ 178 h 180"/>
                  <a:gd name="T102" fmla="*/ 559 w 795"/>
                  <a:gd name="T103" fmla="*/ 151 h 180"/>
                  <a:gd name="T104" fmla="*/ 657 w 795"/>
                  <a:gd name="T105" fmla="*/ 126 h 180"/>
                  <a:gd name="T106" fmla="*/ 633 w 795"/>
                  <a:gd name="T107" fmla="*/ 180 h 180"/>
                  <a:gd name="T108" fmla="*/ 642 w 795"/>
                  <a:gd name="T109" fmla="*/ 165 h 180"/>
                  <a:gd name="T110" fmla="*/ 630 w 795"/>
                  <a:gd name="T111" fmla="*/ 139 h 180"/>
                  <a:gd name="T112" fmla="*/ 734 w 795"/>
                  <a:gd name="T113" fmla="*/ 178 h 180"/>
                  <a:gd name="T114" fmla="*/ 692 w 795"/>
                  <a:gd name="T115" fmla="*/ 109 h 180"/>
                  <a:gd name="T116" fmla="*/ 709 w 795"/>
                  <a:gd name="T117" fmla="*/ 151 h 180"/>
                  <a:gd name="T118" fmla="*/ 795 w 795"/>
                  <a:gd name="T119" fmla="*/ 131 h 180"/>
                  <a:gd name="T120" fmla="*/ 756 w 795"/>
                  <a:gd name="T121" fmla="*/ 178 h 180"/>
                  <a:gd name="T122" fmla="*/ 779 w 795"/>
                  <a:gd name="T123"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80">
                    <a:moveTo>
                      <a:pt x="3" y="71"/>
                    </a:moveTo>
                    <a:lnTo>
                      <a:pt x="3" y="1"/>
                    </a:lnTo>
                    <a:lnTo>
                      <a:pt x="24" y="1"/>
                    </a:lnTo>
                    <a:lnTo>
                      <a:pt x="37" y="49"/>
                    </a:lnTo>
                    <a:lnTo>
                      <a:pt x="49" y="1"/>
                    </a:lnTo>
                    <a:lnTo>
                      <a:pt x="70" y="1"/>
                    </a:lnTo>
                    <a:lnTo>
                      <a:pt x="70" y="71"/>
                    </a:lnTo>
                    <a:lnTo>
                      <a:pt x="57" y="71"/>
                    </a:lnTo>
                    <a:lnTo>
                      <a:pt x="57" y="16"/>
                    </a:lnTo>
                    <a:lnTo>
                      <a:pt x="43" y="71"/>
                    </a:lnTo>
                    <a:lnTo>
                      <a:pt x="30" y="71"/>
                    </a:lnTo>
                    <a:lnTo>
                      <a:pt x="16" y="16"/>
                    </a:lnTo>
                    <a:lnTo>
                      <a:pt x="16" y="71"/>
                    </a:lnTo>
                    <a:lnTo>
                      <a:pt x="3" y="71"/>
                    </a:lnTo>
                    <a:close/>
                    <a:moveTo>
                      <a:pt x="81" y="36"/>
                    </a:moveTo>
                    <a:cubicBezTo>
                      <a:pt x="81" y="29"/>
                      <a:pt x="82" y="23"/>
                      <a:pt x="84" y="19"/>
                    </a:cubicBezTo>
                    <a:cubicBezTo>
                      <a:pt x="86" y="15"/>
                      <a:pt x="88" y="12"/>
                      <a:pt x="91" y="9"/>
                    </a:cubicBezTo>
                    <a:cubicBezTo>
                      <a:pt x="93" y="6"/>
                      <a:pt x="96" y="4"/>
                      <a:pt x="100" y="3"/>
                    </a:cubicBezTo>
                    <a:cubicBezTo>
                      <a:pt x="104" y="1"/>
                      <a:pt x="109" y="0"/>
                      <a:pt x="115" y="0"/>
                    </a:cubicBezTo>
                    <a:cubicBezTo>
                      <a:pt x="125" y="0"/>
                      <a:pt x="133" y="3"/>
                      <a:pt x="139" y="10"/>
                    </a:cubicBezTo>
                    <a:cubicBezTo>
                      <a:pt x="145" y="16"/>
                      <a:pt x="148" y="25"/>
                      <a:pt x="148" y="36"/>
                    </a:cubicBezTo>
                    <a:cubicBezTo>
                      <a:pt x="148" y="47"/>
                      <a:pt x="145" y="56"/>
                      <a:pt x="139" y="62"/>
                    </a:cubicBezTo>
                    <a:cubicBezTo>
                      <a:pt x="133" y="69"/>
                      <a:pt x="125" y="72"/>
                      <a:pt x="115" y="72"/>
                    </a:cubicBezTo>
                    <a:cubicBezTo>
                      <a:pt x="104" y="72"/>
                      <a:pt x="96" y="69"/>
                      <a:pt x="90" y="62"/>
                    </a:cubicBezTo>
                    <a:cubicBezTo>
                      <a:pt x="84" y="56"/>
                      <a:pt x="81" y="47"/>
                      <a:pt x="81" y="36"/>
                    </a:cubicBezTo>
                    <a:close/>
                    <a:moveTo>
                      <a:pt x="96" y="36"/>
                    </a:moveTo>
                    <a:cubicBezTo>
                      <a:pt x="96" y="44"/>
                      <a:pt x="97" y="50"/>
                      <a:pt x="101" y="54"/>
                    </a:cubicBezTo>
                    <a:cubicBezTo>
                      <a:pt x="105" y="58"/>
                      <a:pt x="109" y="60"/>
                      <a:pt x="115" y="60"/>
                    </a:cubicBezTo>
                    <a:cubicBezTo>
                      <a:pt x="120" y="60"/>
                      <a:pt x="125" y="58"/>
                      <a:pt x="128" y="54"/>
                    </a:cubicBezTo>
                    <a:cubicBezTo>
                      <a:pt x="132" y="50"/>
                      <a:pt x="134" y="44"/>
                      <a:pt x="134" y="36"/>
                    </a:cubicBezTo>
                    <a:cubicBezTo>
                      <a:pt x="134" y="28"/>
                      <a:pt x="132" y="22"/>
                      <a:pt x="129" y="18"/>
                    </a:cubicBezTo>
                    <a:cubicBezTo>
                      <a:pt x="125" y="14"/>
                      <a:pt x="121" y="12"/>
                      <a:pt x="115" y="12"/>
                    </a:cubicBezTo>
                    <a:cubicBezTo>
                      <a:pt x="109" y="12"/>
                      <a:pt x="104" y="14"/>
                      <a:pt x="101" y="18"/>
                    </a:cubicBezTo>
                    <a:cubicBezTo>
                      <a:pt x="97" y="22"/>
                      <a:pt x="96" y="28"/>
                      <a:pt x="96" y="36"/>
                    </a:cubicBezTo>
                    <a:close/>
                    <a:moveTo>
                      <a:pt x="159" y="71"/>
                    </a:moveTo>
                    <a:lnTo>
                      <a:pt x="159" y="1"/>
                    </a:lnTo>
                    <a:lnTo>
                      <a:pt x="173" y="1"/>
                    </a:lnTo>
                    <a:lnTo>
                      <a:pt x="173" y="29"/>
                    </a:lnTo>
                    <a:lnTo>
                      <a:pt x="200" y="29"/>
                    </a:lnTo>
                    <a:lnTo>
                      <a:pt x="200" y="1"/>
                    </a:lnTo>
                    <a:lnTo>
                      <a:pt x="214" y="1"/>
                    </a:lnTo>
                    <a:lnTo>
                      <a:pt x="214" y="71"/>
                    </a:lnTo>
                    <a:lnTo>
                      <a:pt x="200" y="71"/>
                    </a:lnTo>
                    <a:lnTo>
                      <a:pt x="200" y="40"/>
                    </a:lnTo>
                    <a:lnTo>
                      <a:pt x="173" y="40"/>
                    </a:lnTo>
                    <a:lnTo>
                      <a:pt x="173" y="71"/>
                    </a:lnTo>
                    <a:lnTo>
                      <a:pt x="159" y="71"/>
                    </a:lnTo>
                    <a:close/>
                    <a:moveTo>
                      <a:pt x="230" y="1"/>
                    </a:moveTo>
                    <a:lnTo>
                      <a:pt x="276" y="1"/>
                    </a:lnTo>
                    <a:lnTo>
                      <a:pt x="276" y="13"/>
                    </a:lnTo>
                    <a:lnTo>
                      <a:pt x="244" y="13"/>
                    </a:lnTo>
                    <a:lnTo>
                      <a:pt x="244" y="71"/>
                    </a:lnTo>
                    <a:lnTo>
                      <a:pt x="230" y="71"/>
                    </a:lnTo>
                    <a:lnTo>
                      <a:pt x="230" y="1"/>
                    </a:lnTo>
                    <a:close/>
                    <a:moveTo>
                      <a:pt x="279" y="36"/>
                    </a:moveTo>
                    <a:cubicBezTo>
                      <a:pt x="279" y="29"/>
                      <a:pt x="281" y="23"/>
                      <a:pt x="283" y="19"/>
                    </a:cubicBezTo>
                    <a:cubicBezTo>
                      <a:pt x="284" y="15"/>
                      <a:pt x="286" y="12"/>
                      <a:pt x="289" y="9"/>
                    </a:cubicBezTo>
                    <a:cubicBezTo>
                      <a:pt x="292" y="6"/>
                      <a:pt x="295" y="4"/>
                      <a:pt x="298" y="3"/>
                    </a:cubicBezTo>
                    <a:cubicBezTo>
                      <a:pt x="302" y="1"/>
                      <a:pt x="307" y="0"/>
                      <a:pt x="313" y="0"/>
                    </a:cubicBezTo>
                    <a:cubicBezTo>
                      <a:pt x="323" y="0"/>
                      <a:pt x="331" y="3"/>
                      <a:pt x="337" y="10"/>
                    </a:cubicBezTo>
                    <a:cubicBezTo>
                      <a:pt x="344" y="16"/>
                      <a:pt x="347" y="25"/>
                      <a:pt x="347" y="36"/>
                    </a:cubicBezTo>
                    <a:cubicBezTo>
                      <a:pt x="347" y="47"/>
                      <a:pt x="344" y="56"/>
                      <a:pt x="337" y="62"/>
                    </a:cubicBezTo>
                    <a:cubicBezTo>
                      <a:pt x="331" y="69"/>
                      <a:pt x="323" y="72"/>
                      <a:pt x="313" y="72"/>
                    </a:cubicBezTo>
                    <a:cubicBezTo>
                      <a:pt x="303" y="72"/>
                      <a:pt x="295" y="69"/>
                      <a:pt x="289" y="62"/>
                    </a:cubicBezTo>
                    <a:cubicBezTo>
                      <a:pt x="282" y="56"/>
                      <a:pt x="279" y="47"/>
                      <a:pt x="279" y="36"/>
                    </a:cubicBezTo>
                    <a:close/>
                    <a:moveTo>
                      <a:pt x="294" y="36"/>
                    </a:moveTo>
                    <a:cubicBezTo>
                      <a:pt x="294" y="44"/>
                      <a:pt x="296" y="50"/>
                      <a:pt x="299" y="54"/>
                    </a:cubicBezTo>
                    <a:cubicBezTo>
                      <a:pt x="303" y="58"/>
                      <a:pt x="308" y="60"/>
                      <a:pt x="313" y="60"/>
                    </a:cubicBezTo>
                    <a:cubicBezTo>
                      <a:pt x="319" y="60"/>
                      <a:pt x="323" y="58"/>
                      <a:pt x="327" y="54"/>
                    </a:cubicBezTo>
                    <a:cubicBezTo>
                      <a:pt x="330" y="50"/>
                      <a:pt x="332" y="44"/>
                      <a:pt x="332" y="36"/>
                    </a:cubicBezTo>
                    <a:cubicBezTo>
                      <a:pt x="332" y="28"/>
                      <a:pt x="330" y="22"/>
                      <a:pt x="327" y="18"/>
                    </a:cubicBezTo>
                    <a:cubicBezTo>
                      <a:pt x="323" y="14"/>
                      <a:pt x="319" y="12"/>
                      <a:pt x="313" y="12"/>
                    </a:cubicBezTo>
                    <a:cubicBezTo>
                      <a:pt x="307" y="12"/>
                      <a:pt x="303" y="14"/>
                      <a:pt x="299" y="18"/>
                    </a:cubicBezTo>
                    <a:cubicBezTo>
                      <a:pt x="296" y="22"/>
                      <a:pt x="294" y="28"/>
                      <a:pt x="294" y="36"/>
                    </a:cubicBezTo>
                    <a:close/>
                    <a:moveTo>
                      <a:pt x="360" y="1"/>
                    </a:moveTo>
                    <a:lnTo>
                      <a:pt x="408" y="1"/>
                    </a:lnTo>
                    <a:lnTo>
                      <a:pt x="408" y="71"/>
                    </a:lnTo>
                    <a:lnTo>
                      <a:pt x="394" y="71"/>
                    </a:lnTo>
                    <a:lnTo>
                      <a:pt x="394" y="13"/>
                    </a:lnTo>
                    <a:lnTo>
                      <a:pt x="374" y="13"/>
                    </a:lnTo>
                    <a:lnTo>
                      <a:pt x="374" y="43"/>
                    </a:lnTo>
                    <a:cubicBezTo>
                      <a:pt x="374" y="51"/>
                      <a:pt x="373" y="57"/>
                      <a:pt x="373" y="60"/>
                    </a:cubicBezTo>
                    <a:cubicBezTo>
                      <a:pt x="372" y="64"/>
                      <a:pt x="371" y="66"/>
                      <a:pt x="369" y="68"/>
                    </a:cubicBezTo>
                    <a:cubicBezTo>
                      <a:pt x="367" y="70"/>
                      <a:pt x="363" y="71"/>
                      <a:pt x="358" y="71"/>
                    </a:cubicBezTo>
                    <a:cubicBezTo>
                      <a:pt x="357" y="71"/>
                      <a:pt x="354" y="71"/>
                      <a:pt x="350" y="71"/>
                    </a:cubicBezTo>
                    <a:lnTo>
                      <a:pt x="350" y="60"/>
                    </a:lnTo>
                    <a:lnTo>
                      <a:pt x="353" y="60"/>
                    </a:lnTo>
                    <a:cubicBezTo>
                      <a:pt x="356" y="60"/>
                      <a:pt x="358" y="59"/>
                      <a:pt x="359" y="59"/>
                    </a:cubicBezTo>
                    <a:cubicBezTo>
                      <a:pt x="360" y="58"/>
                      <a:pt x="360" y="56"/>
                      <a:pt x="360" y="53"/>
                    </a:cubicBezTo>
                    <a:lnTo>
                      <a:pt x="360" y="41"/>
                    </a:lnTo>
                    <a:lnTo>
                      <a:pt x="360" y="1"/>
                    </a:lnTo>
                    <a:close/>
                    <a:moveTo>
                      <a:pt x="443" y="1"/>
                    </a:moveTo>
                    <a:lnTo>
                      <a:pt x="458" y="1"/>
                    </a:lnTo>
                    <a:lnTo>
                      <a:pt x="474" y="37"/>
                    </a:lnTo>
                    <a:lnTo>
                      <a:pt x="488" y="1"/>
                    </a:lnTo>
                    <a:lnTo>
                      <a:pt x="503" y="1"/>
                    </a:lnTo>
                    <a:lnTo>
                      <a:pt x="479" y="54"/>
                    </a:lnTo>
                    <a:cubicBezTo>
                      <a:pt x="477" y="60"/>
                      <a:pt x="474" y="64"/>
                      <a:pt x="472" y="67"/>
                    </a:cubicBezTo>
                    <a:cubicBezTo>
                      <a:pt x="469" y="70"/>
                      <a:pt x="466" y="71"/>
                      <a:pt x="461" y="71"/>
                    </a:cubicBezTo>
                    <a:cubicBezTo>
                      <a:pt x="457" y="71"/>
                      <a:pt x="454" y="71"/>
                      <a:pt x="452" y="71"/>
                    </a:cubicBezTo>
                    <a:lnTo>
                      <a:pt x="452" y="60"/>
                    </a:lnTo>
                    <a:cubicBezTo>
                      <a:pt x="454" y="60"/>
                      <a:pt x="455" y="60"/>
                      <a:pt x="457" y="60"/>
                    </a:cubicBezTo>
                    <a:cubicBezTo>
                      <a:pt x="460" y="60"/>
                      <a:pt x="463" y="60"/>
                      <a:pt x="464" y="59"/>
                    </a:cubicBezTo>
                    <a:cubicBezTo>
                      <a:pt x="465" y="57"/>
                      <a:pt x="467" y="55"/>
                      <a:pt x="468" y="51"/>
                    </a:cubicBezTo>
                    <a:lnTo>
                      <a:pt x="443" y="1"/>
                    </a:lnTo>
                    <a:close/>
                    <a:moveTo>
                      <a:pt x="511" y="1"/>
                    </a:moveTo>
                    <a:lnTo>
                      <a:pt x="559" y="1"/>
                    </a:lnTo>
                    <a:lnTo>
                      <a:pt x="559" y="71"/>
                    </a:lnTo>
                    <a:lnTo>
                      <a:pt x="545" y="71"/>
                    </a:lnTo>
                    <a:lnTo>
                      <a:pt x="545" y="13"/>
                    </a:lnTo>
                    <a:lnTo>
                      <a:pt x="525" y="13"/>
                    </a:lnTo>
                    <a:lnTo>
                      <a:pt x="525" y="43"/>
                    </a:lnTo>
                    <a:cubicBezTo>
                      <a:pt x="525" y="51"/>
                      <a:pt x="524" y="57"/>
                      <a:pt x="524" y="60"/>
                    </a:cubicBezTo>
                    <a:cubicBezTo>
                      <a:pt x="523" y="64"/>
                      <a:pt x="522" y="66"/>
                      <a:pt x="520" y="68"/>
                    </a:cubicBezTo>
                    <a:cubicBezTo>
                      <a:pt x="518" y="70"/>
                      <a:pt x="514" y="71"/>
                      <a:pt x="509" y="71"/>
                    </a:cubicBezTo>
                    <a:cubicBezTo>
                      <a:pt x="508" y="71"/>
                      <a:pt x="505" y="71"/>
                      <a:pt x="501" y="71"/>
                    </a:cubicBezTo>
                    <a:lnTo>
                      <a:pt x="501" y="60"/>
                    </a:lnTo>
                    <a:lnTo>
                      <a:pt x="504" y="60"/>
                    </a:lnTo>
                    <a:cubicBezTo>
                      <a:pt x="507" y="60"/>
                      <a:pt x="509" y="59"/>
                      <a:pt x="510" y="59"/>
                    </a:cubicBezTo>
                    <a:cubicBezTo>
                      <a:pt x="511" y="58"/>
                      <a:pt x="511" y="56"/>
                      <a:pt x="511" y="53"/>
                    </a:cubicBezTo>
                    <a:lnTo>
                      <a:pt x="511" y="41"/>
                    </a:lnTo>
                    <a:lnTo>
                      <a:pt x="511" y="1"/>
                    </a:lnTo>
                    <a:close/>
                    <a:moveTo>
                      <a:pt x="618" y="45"/>
                    </a:moveTo>
                    <a:lnTo>
                      <a:pt x="632" y="49"/>
                    </a:lnTo>
                    <a:cubicBezTo>
                      <a:pt x="629" y="57"/>
                      <a:pt x="626" y="63"/>
                      <a:pt x="621" y="66"/>
                    </a:cubicBezTo>
                    <a:cubicBezTo>
                      <a:pt x="616" y="70"/>
                      <a:pt x="610" y="72"/>
                      <a:pt x="603" y="72"/>
                    </a:cubicBezTo>
                    <a:cubicBezTo>
                      <a:pt x="594" y="72"/>
                      <a:pt x="586" y="69"/>
                      <a:pt x="580" y="62"/>
                    </a:cubicBezTo>
                    <a:cubicBezTo>
                      <a:pt x="574" y="56"/>
                      <a:pt x="571" y="47"/>
                      <a:pt x="571" y="37"/>
                    </a:cubicBezTo>
                    <a:cubicBezTo>
                      <a:pt x="571" y="25"/>
                      <a:pt x="574" y="16"/>
                      <a:pt x="580" y="10"/>
                    </a:cubicBezTo>
                    <a:cubicBezTo>
                      <a:pt x="586" y="3"/>
                      <a:pt x="594" y="0"/>
                      <a:pt x="604" y="0"/>
                    </a:cubicBezTo>
                    <a:cubicBezTo>
                      <a:pt x="612" y="0"/>
                      <a:pt x="619" y="3"/>
                      <a:pt x="624" y="8"/>
                    </a:cubicBezTo>
                    <a:cubicBezTo>
                      <a:pt x="627" y="11"/>
                      <a:pt x="630" y="15"/>
                      <a:pt x="631" y="20"/>
                    </a:cubicBezTo>
                    <a:lnTo>
                      <a:pt x="618" y="24"/>
                    </a:lnTo>
                    <a:cubicBezTo>
                      <a:pt x="617" y="20"/>
                      <a:pt x="615" y="17"/>
                      <a:pt x="612" y="15"/>
                    </a:cubicBezTo>
                    <a:cubicBezTo>
                      <a:pt x="610" y="13"/>
                      <a:pt x="607" y="12"/>
                      <a:pt x="603" y="12"/>
                    </a:cubicBezTo>
                    <a:cubicBezTo>
                      <a:pt x="598" y="12"/>
                      <a:pt x="594" y="14"/>
                      <a:pt x="590" y="18"/>
                    </a:cubicBezTo>
                    <a:cubicBezTo>
                      <a:pt x="587" y="21"/>
                      <a:pt x="586" y="27"/>
                      <a:pt x="586" y="36"/>
                    </a:cubicBezTo>
                    <a:cubicBezTo>
                      <a:pt x="586" y="44"/>
                      <a:pt x="587" y="50"/>
                      <a:pt x="590" y="54"/>
                    </a:cubicBezTo>
                    <a:cubicBezTo>
                      <a:pt x="594" y="58"/>
                      <a:pt x="598" y="60"/>
                      <a:pt x="603" y="60"/>
                    </a:cubicBezTo>
                    <a:cubicBezTo>
                      <a:pt x="606" y="60"/>
                      <a:pt x="610" y="59"/>
                      <a:pt x="612" y="56"/>
                    </a:cubicBezTo>
                    <a:cubicBezTo>
                      <a:pt x="615" y="54"/>
                      <a:pt x="617" y="50"/>
                      <a:pt x="618" y="45"/>
                    </a:cubicBezTo>
                    <a:close/>
                    <a:moveTo>
                      <a:pt x="644" y="1"/>
                    </a:moveTo>
                    <a:lnTo>
                      <a:pt x="658" y="1"/>
                    </a:lnTo>
                    <a:lnTo>
                      <a:pt x="658" y="29"/>
                    </a:lnTo>
                    <a:lnTo>
                      <a:pt x="677" y="29"/>
                    </a:lnTo>
                    <a:cubicBezTo>
                      <a:pt x="681" y="29"/>
                      <a:pt x="686" y="30"/>
                      <a:pt x="689" y="31"/>
                    </a:cubicBezTo>
                    <a:cubicBezTo>
                      <a:pt x="693" y="32"/>
                      <a:pt x="696" y="35"/>
                      <a:pt x="698" y="38"/>
                    </a:cubicBezTo>
                    <a:cubicBezTo>
                      <a:pt x="700" y="42"/>
                      <a:pt x="702" y="46"/>
                      <a:pt x="702" y="50"/>
                    </a:cubicBezTo>
                    <a:cubicBezTo>
                      <a:pt x="702" y="55"/>
                      <a:pt x="700" y="59"/>
                      <a:pt x="698" y="62"/>
                    </a:cubicBezTo>
                    <a:cubicBezTo>
                      <a:pt x="695" y="66"/>
                      <a:pt x="693" y="68"/>
                      <a:pt x="690" y="69"/>
                    </a:cubicBezTo>
                    <a:cubicBezTo>
                      <a:pt x="687" y="70"/>
                      <a:pt x="682" y="71"/>
                      <a:pt x="677" y="71"/>
                    </a:cubicBezTo>
                    <a:lnTo>
                      <a:pt x="644" y="71"/>
                    </a:lnTo>
                    <a:lnTo>
                      <a:pt x="644" y="1"/>
                    </a:lnTo>
                    <a:close/>
                    <a:moveTo>
                      <a:pt x="658" y="59"/>
                    </a:moveTo>
                    <a:lnTo>
                      <a:pt x="672" y="59"/>
                    </a:lnTo>
                    <a:cubicBezTo>
                      <a:pt x="676" y="59"/>
                      <a:pt x="679" y="59"/>
                      <a:pt x="681" y="58"/>
                    </a:cubicBezTo>
                    <a:cubicBezTo>
                      <a:pt x="682" y="58"/>
                      <a:pt x="684" y="57"/>
                      <a:pt x="685" y="55"/>
                    </a:cubicBezTo>
                    <a:cubicBezTo>
                      <a:pt x="687" y="54"/>
                      <a:pt x="687" y="52"/>
                      <a:pt x="687" y="50"/>
                    </a:cubicBezTo>
                    <a:cubicBezTo>
                      <a:pt x="687" y="47"/>
                      <a:pt x="686" y="45"/>
                      <a:pt x="684" y="43"/>
                    </a:cubicBezTo>
                    <a:cubicBezTo>
                      <a:pt x="682" y="41"/>
                      <a:pt x="678" y="41"/>
                      <a:pt x="672" y="41"/>
                    </a:cubicBezTo>
                    <a:lnTo>
                      <a:pt x="658" y="41"/>
                    </a:lnTo>
                    <a:lnTo>
                      <a:pt x="658" y="59"/>
                    </a:lnTo>
                    <a:close/>
                    <a:moveTo>
                      <a:pt x="710" y="1"/>
                    </a:moveTo>
                    <a:lnTo>
                      <a:pt x="724" y="1"/>
                    </a:lnTo>
                    <a:lnTo>
                      <a:pt x="724" y="71"/>
                    </a:lnTo>
                    <a:lnTo>
                      <a:pt x="710" y="71"/>
                    </a:lnTo>
                    <a:lnTo>
                      <a:pt x="710" y="1"/>
                    </a:lnTo>
                    <a:close/>
                    <a:moveTo>
                      <a:pt x="738" y="71"/>
                    </a:moveTo>
                    <a:lnTo>
                      <a:pt x="738" y="1"/>
                    </a:lnTo>
                    <a:lnTo>
                      <a:pt x="752" y="1"/>
                    </a:lnTo>
                    <a:lnTo>
                      <a:pt x="752" y="29"/>
                    </a:lnTo>
                    <a:lnTo>
                      <a:pt x="779" y="29"/>
                    </a:lnTo>
                    <a:lnTo>
                      <a:pt x="779" y="1"/>
                    </a:lnTo>
                    <a:lnTo>
                      <a:pt x="793" y="1"/>
                    </a:lnTo>
                    <a:lnTo>
                      <a:pt x="793" y="71"/>
                    </a:lnTo>
                    <a:lnTo>
                      <a:pt x="779" y="71"/>
                    </a:lnTo>
                    <a:lnTo>
                      <a:pt x="779" y="40"/>
                    </a:lnTo>
                    <a:lnTo>
                      <a:pt x="752" y="40"/>
                    </a:lnTo>
                    <a:lnTo>
                      <a:pt x="752" y="71"/>
                    </a:lnTo>
                    <a:lnTo>
                      <a:pt x="738" y="71"/>
                    </a:lnTo>
                    <a:close/>
                    <a:moveTo>
                      <a:pt x="15" y="128"/>
                    </a:moveTo>
                    <a:lnTo>
                      <a:pt x="2" y="125"/>
                    </a:lnTo>
                    <a:cubicBezTo>
                      <a:pt x="4" y="114"/>
                      <a:pt x="13" y="108"/>
                      <a:pt x="27" y="108"/>
                    </a:cubicBezTo>
                    <a:cubicBezTo>
                      <a:pt x="35" y="108"/>
                      <a:pt x="41" y="110"/>
                      <a:pt x="45" y="113"/>
                    </a:cubicBezTo>
                    <a:cubicBezTo>
                      <a:pt x="49" y="117"/>
                      <a:pt x="51" y="121"/>
                      <a:pt x="51" y="126"/>
                    </a:cubicBezTo>
                    <a:cubicBezTo>
                      <a:pt x="51" y="129"/>
                      <a:pt x="50" y="132"/>
                      <a:pt x="48" y="135"/>
                    </a:cubicBezTo>
                    <a:cubicBezTo>
                      <a:pt x="46" y="138"/>
                      <a:pt x="44" y="140"/>
                      <a:pt x="40" y="142"/>
                    </a:cubicBezTo>
                    <a:cubicBezTo>
                      <a:pt x="44" y="144"/>
                      <a:pt x="48" y="146"/>
                      <a:pt x="50" y="149"/>
                    </a:cubicBezTo>
                    <a:cubicBezTo>
                      <a:pt x="52" y="152"/>
                      <a:pt x="53" y="155"/>
                      <a:pt x="53" y="159"/>
                    </a:cubicBezTo>
                    <a:cubicBezTo>
                      <a:pt x="53" y="165"/>
                      <a:pt x="51" y="170"/>
                      <a:pt x="47" y="174"/>
                    </a:cubicBezTo>
                    <a:cubicBezTo>
                      <a:pt x="42" y="178"/>
                      <a:pt x="36" y="180"/>
                      <a:pt x="27" y="180"/>
                    </a:cubicBezTo>
                    <a:cubicBezTo>
                      <a:pt x="20" y="180"/>
                      <a:pt x="14" y="179"/>
                      <a:pt x="10" y="176"/>
                    </a:cubicBezTo>
                    <a:cubicBezTo>
                      <a:pt x="6" y="174"/>
                      <a:pt x="2" y="169"/>
                      <a:pt x="0" y="163"/>
                    </a:cubicBezTo>
                    <a:lnTo>
                      <a:pt x="13" y="158"/>
                    </a:lnTo>
                    <a:cubicBezTo>
                      <a:pt x="14" y="163"/>
                      <a:pt x="16" y="165"/>
                      <a:pt x="18" y="166"/>
                    </a:cubicBezTo>
                    <a:cubicBezTo>
                      <a:pt x="21" y="168"/>
                      <a:pt x="23" y="168"/>
                      <a:pt x="26" y="168"/>
                    </a:cubicBezTo>
                    <a:cubicBezTo>
                      <a:pt x="31" y="168"/>
                      <a:pt x="34" y="167"/>
                      <a:pt x="36" y="165"/>
                    </a:cubicBezTo>
                    <a:cubicBezTo>
                      <a:pt x="38" y="164"/>
                      <a:pt x="39" y="161"/>
                      <a:pt x="39" y="159"/>
                    </a:cubicBezTo>
                    <a:cubicBezTo>
                      <a:pt x="39" y="156"/>
                      <a:pt x="38" y="154"/>
                      <a:pt x="36" y="152"/>
                    </a:cubicBezTo>
                    <a:cubicBezTo>
                      <a:pt x="33" y="150"/>
                      <a:pt x="30" y="149"/>
                      <a:pt x="25" y="149"/>
                    </a:cubicBezTo>
                    <a:lnTo>
                      <a:pt x="22" y="149"/>
                    </a:lnTo>
                    <a:lnTo>
                      <a:pt x="22" y="139"/>
                    </a:lnTo>
                    <a:lnTo>
                      <a:pt x="24" y="139"/>
                    </a:lnTo>
                    <a:cubicBezTo>
                      <a:pt x="28" y="139"/>
                      <a:pt x="31" y="138"/>
                      <a:pt x="34" y="136"/>
                    </a:cubicBezTo>
                    <a:cubicBezTo>
                      <a:pt x="36" y="134"/>
                      <a:pt x="37" y="132"/>
                      <a:pt x="37" y="128"/>
                    </a:cubicBezTo>
                    <a:cubicBezTo>
                      <a:pt x="37" y="126"/>
                      <a:pt x="36" y="124"/>
                      <a:pt x="34" y="122"/>
                    </a:cubicBezTo>
                    <a:cubicBezTo>
                      <a:pt x="32" y="120"/>
                      <a:pt x="30" y="119"/>
                      <a:pt x="26" y="119"/>
                    </a:cubicBezTo>
                    <a:cubicBezTo>
                      <a:pt x="21" y="119"/>
                      <a:pt x="17" y="122"/>
                      <a:pt x="15" y="128"/>
                    </a:cubicBezTo>
                    <a:close/>
                    <a:moveTo>
                      <a:pt x="128" y="178"/>
                    </a:moveTo>
                    <a:lnTo>
                      <a:pt x="113" y="178"/>
                    </a:lnTo>
                    <a:lnTo>
                      <a:pt x="107" y="163"/>
                    </a:lnTo>
                    <a:lnTo>
                      <a:pt x="79" y="163"/>
                    </a:lnTo>
                    <a:lnTo>
                      <a:pt x="74" y="178"/>
                    </a:lnTo>
                    <a:lnTo>
                      <a:pt x="59" y="178"/>
                    </a:lnTo>
                    <a:lnTo>
                      <a:pt x="86" y="109"/>
                    </a:lnTo>
                    <a:lnTo>
                      <a:pt x="100" y="109"/>
                    </a:lnTo>
                    <a:lnTo>
                      <a:pt x="128" y="178"/>
                    </a:lnTo>
                    <a:close/>
                    <a:moveTo>
                      <a:pt x="103" y="151"/>
                    </a:moveTo>
                    <a:lnTo>
                      <a:pt x="93" y="125"/>
                    </a:lnTo>
                    <a:lnTo>
                      <a:pt x="84" y="151"/>
                    </a:lnTo>
                    <a:lnTo>
                      <a:pt x="103" y="151"/>
                    </a:lnTo>
                    <a:close/>
                    <a:moveTo>
                      <a:pt x="177" y="153"/>
                    </a:moveTo>
                    <a:lnTo>
                      <a:pt x="191" y="157"/>
                    </a:lnTo>
                    <a:cubicBezTo>
                      <a:pt x="189" y="165"/>
                      <a:pt x="185" y="170"/>
                      <a:pt x="181" y="174"/>
                    </a:cubicBezTo>
                    <a:cubicBezTo>
                      <a:pt x="176" y="178"/>
                      <a:pt x="170" y="180"/>
                      <a:pt x="162" y="180"/>
                    </a:cubicBezTo>
                    <a:cubicBezTo>
                      <a:pt x="153" y="180"/>
                      <a:pt x="145" y="176"/>
                      <a:pt x="140" y="170"/>
                    </a:cubicBezTo>
                    <a:cubicBezTo>
                      <a:pt x="134" y="164"/>
                      <a:pt x="131" y="155"/>
                      <a:pt x="131" y="144"/>
                    </a:cubicBezTo>
                    <a:cubicBezTo>
                      <a:pt x="131" y="133"/>
                      <a:pt x="134" y="124"/>
                      <a:pt x="140" y="118"/>
                    </a:cubicBezTo>
                    <a:cubicBezTo>
                      <a:pt x="145" y="111"/>
                      <a:pt x="153" y="108"/>
                      <a:pt x="163" y="108"/>
                    </a:cubicBezTo>
                    <a:cubicBezTo>
                      <a:pt x="171" y="108"/>
                      <a:pt x="178" y="111"/>
                      <a:pt x="184" y="116"/>
                    </a:cubicBezTo>
                    <a:cubicBezTo>
                      <a:pt x="187" y="119"/>
                      <a:pt x="189" y="123"/>
                      <a:pt x="191" y="128"/>
                    </a:cubicBezTo>
                    <a:lnTo>
                      <a:pt x="177" y="132"/>
                    </a:lnTo>
                    <a:cubicBezTo>
                      <a:pt x="176" y="128"/>
                      <a:pt x="174" y="125"/>
                      <a:pt x="172" y="123"/>
                    </a:cubicBezTo>
                    <a:cubicBezTo>
                      <a:pt x="169" y="121"/>
                      <a:pt x="166" y="120"/>
                      <a:pt x="162" y="120"/>
                    </a:cubicBezTo>
                    <a:cubicBezTo>
                      <a:pt x="157" y="120"/>
                      <a:pt x="153" y="122"/>
                      <a:pt x="150" y="126"/>
                    </a:cubicBezTo>
                    <a:cubicBezTo>
                      <a:pt x="147" y="129"/>
                      <a:pt x="145" y="135"/>
                      <a:pt x="145" y="143"/>
                    </a:cubicBezTo>
                    <a:cubicBezTo>
                      <a:pt x="145" y="152"/>
                      <a:pt x="147" y="158"/>
                      <a:pt x="150" y="162"/>
                    </a:cubicBezTo>
                    <a:cubicBezTo>
                      <a:pt x="153" y="166"/>
                      <a:pt x="157" y="168"/>
                      <a:pt x="162" y="168"/>
                    </a:cubicBezTo>
                    <a:cubicBezTo>
                      <a:pt x="166" y="168"/>
                      <a:pt x="169" y="166"/>
                      <a:pt x="172" y="164"/>
                    </a:cubicBezTo>
                    <a:cubicBezTo>
                      <a:pt x="174" y="162"/>
                      <a:pt x="176" y="158"/>
                      <a:pt x="177" y="153"/>
                    </a:cubicBezTo>
                    <a:close/>
                    <a:moveTo>
                      <a:pt x="204" y="109"/>
                    </a:moveTo>
                    <a:lnTo>
                      <a:pt x="250" y="109"/>
                    </a:lnTo>
                    <a:lnTo>
                      <a:pt x="250" y="121"/>
                    </a:lnTo>
                    <a:lnTo>
                      <a:pt x="218" y="121"/>
                    </a:lnTo>
                    <a:lnTo>
                      <a:pt x="218" y="178"/>
                    </a:lnTo>
                    <a:lnTo>
                      <a:pt x="204" y="178"/>
                    </a:lnTo>
                    <a:lnTo>
                      <a:pt x="204" y="109"/>
                    </a:lnTo>
                    <a:close/>
                    <a:moveTo>
                      <a:pt x="258" y="109"/>
                    </a:moveTo>
                    <a:lnTo>
                      <a:pt x="271" y="109"/>
                    </a:lnTo>
                    <a:lnTo>
                      <a:pt x="271" y="155"/>
                    </a:lnTo>
                    <a:lnTo>
                      <a:pt x="299" y="109"/>
                    </a:lnTo>
                    <a:lnTo>
                      <a:pt x="313" y="109"/>
                    </a:lnTo>
                    <a:lnTo>
                      <a:pt x="313" y="178"/>
                    </a:lnTo>
                    <a:lnTo>
                      <a:pt x="300" y="178"/>
                    </a:lnTo>
                    <a:lnTo>
                      <a:pt x="300" y="133"/>
                    </a:lnTo>
                    <a:lnTo>
                      <a:pt x="272" y="178"/>
                    </a:lnTo>
                    <a:lnTo>
                      <a:pt x="258" y="178"/>
                    </a:lnTo>
                    <a:lnTo>
                      <a:pt x="258" y="109"/>
                    </a:lnTo>
                    <a:close/>
                    <a:moveTo>
                      <a:pt x="327" y="109"/>
                    </a:moveTo>
                    <a:lnTo>
                      <a:pt x="340" y="109"/>
                    </a:lnTo>
                    <a:lnTo>
                      <a:pt x="340" y="155"/>
                    </a:lnTo>
                    <a:lnTo>
                      <a:pt x="368" y="109"/>
                    </a:lnTo>
                    <a:lnTo>
                      <a:pt x="382" y="109"/>
                    </a:lnTo>
                    <a:lnTo>
                      <a:pt x="382" y="178"/>
                    </a:lnTo>
                    <a:lnTo>
                      <a:pt x="369" y="178"/>
                    </a:lnTo>
                    <a:lnTo>
                      <a:pt x="369" y="133"/>
                    </a:lnTo>
                    <a:lnTo>
                      <a:pt x="341" y="178"/>
                    </a:lnTo>
                    <a:lnTo>
                      <a:pt x="327" y="178"/>
                    </a:lnTo>
                    <a:lnTo>
                      <a:pt x="327" y="109"/>
                    </a:lnTo>
                    <a:close/>
                    <a:moveTo>
                      <a:pt x="363" y="89"/>
                    </a:moveTo>
                    <a:lnTo>
                      <a:pt x="369" y="89"/>
                    </a:lnTo>
                    <a:cubicBezTo>
                      <a:pt x="369" y="94"/>
                      <a:pt x="368" y="97"/>
                      <a:pt x="365" y="99"/>
                    </a:cubicBezTo>
                    <a:cubicBezTo>
                      <a:pt x="362" y="102"/>
                      <a:pt x="359" y="103"/>
                      <a:pt x="355" y="103"/>
                    </a:cubicBezTo>
                    <a:cubicBezTo>
                      <a:pt x="351" y="103"/>
                      <a:pt x="347" y="102"/>
                      <a:pt x="345" y="99"/>
                    </a:cubicBezTo>
                    <a:cubicBezTo>
                      <a:pt x="342" y="97"/>
                      <a:pt x="340" y="94"/>
                      <a:pt x="340" y="89"/>
                    </a:cubicBezTo>
                    <a:lnTo>
                      <a:pt x="347" y="89"/>
                    </a:lnTo>
                    <a:cubicBezTo>
                      <a:pt x="347" y="92"/>
                      <a:pt x="348" y="93"/>
                      <a:pt x="349" y="94"/>
                    </a:cubicBezTo>
                    <a:cubicBezTo>
                      <a:pt x="350" y="96"/>
                      <a:pt x="352" y="96"/>
                      <a:pt x="355" y="96"/>
                    </a:cubicBezTo>
                    <a:cubicBezTo>
                      <a:pt x="357" y="96"/>
                      <a:pt x="359" y="96"/>
                      <a:pt x="361" y="94"/>
                    </a:cubicBezTo>
                    <a:cubicBezTo>
                      <a:pt x="362" y="93"/>
                      <a:pt x="363" y="92"/>
                      <a:pt x="363" y="89"/>
                    </a:cubicBezTo>
                    <a:close/>
                    <a:moveTo>
                      <a:pt x="396" y="178"/>
                    </a:moveTo>
                    <a:lnTo>
                      <a:pt x="396" y="109"/>
                    </a:lnTo>
                    <a:lnTo>
                      <a:pt x="410" y="109"/>
                    </a:lnTo>
                    <a:lnTo>
                      <a:pt x="410" y="137"/>
                    </a:lnTo>
                    <a:lnTo>
                      <a:pt x="438" y="137"/>
                    </a:lnTo>
                    <a:lnTo>
                      <a:pt x="438" y="109"/>
                    </a:lnTo>
                    <a:lnTo>
                      <a:pt x="452" y="109"/>
                    </a:lnTo>
                    <a:lnTo>
                      <a:pt x="452" y="178"/>
                    </a:lnTo>
                    <a:lnTo>
                      <a:pt x="438" y="178"/>
                    </a:lnTo>
                    <a:lnTo>
                      <a:pt x="438" y="148"/>
                    </a:lnTo>
                    <a:lnTo>
                      <a:pt x="410" y="148"/>
                    </a:lnTo>
                    <a:lnTo>
                      <a:pt x="410" y="178"/>
                    </a:lnTo>
                    <a:lnTo>
                      <a:pt x="396" y="178"/>
                    </a:lnTo>
                    <a:close/>
                    <a:moveTo>
                      <a:pt x="494" y="109"/>
                    </a:moveTo>
                    <a:lnTo>
                      <a:pt x="541" y="109"/>
                    </a:lnTo>
                    <a:lnTo>
                      <a:pt x="541" y="121"/>
                    </a:lnTo>
                    <a:lnTo>
                      <a:pt x="508" y="121"/>
                    </a:lnTo>
                    <a:lnTo>
                      <a:pt x="508" y="178"/>
                    </a:lnTo>
                    <a:lnTo>
                      <a:pt x="494" y="178"/>
                    </a:lnTo>
                    <a:lnTo>
                      <a:pt x="494" y="109"/>
                    </a:lnTo>
                    <a:close/>
                    <a:moveTo>
                      <a:pt x="604" y="178"/>
                    </a:moveTo>
                    <a:lnTo>
                      <a:pt x="589" y="178"/>
                    </a:lnTo>
                    <a:lnTo>
                      <a:pt x="583" y="163"/>
                    </a:lnTo>
                    <a:lnTo>
                      <a:pt x="555" y="163"/>
                    </a:lnTo>
                    <a:lnTo>
                      <a:pt x="549" y="178"/>
                    </a:lnTo>
                    <a:lnTo>
                      <a:pt x="535" y="178"/>
                    </a:lnTo>
                    <a:lnTo>
                      <a:pt x="561" y="109"/>
                    </a:lnTo>
                    <a:lnTo>
                      <a:pt x="576" y="109"/>
                    </a:lnTo>
                    <a:lnTo>
                      <a:pt x="604" y="178"/>
                    </a:lnTo>
                    <a:close/>
                    <a:moveTo>
                      <a:pt x="578" y="151"/>
                    </a:moveTo>
                    <a:lnTo>
                      <a:pt x="569" y="125"/>
                    </a:lnTo>
                    <a:lnTo>
                      <a:pt x="559" y="151"/>
                    </a:lnTo>
                    <a:lnTo>
                      <a:pt x="578" y="151"/>
                    </a:lnTo>
                    <a:close/>
                    <a:moveTo>
                      <a:pt x="621" y="128"/>
                    </a:moveTo>
                    <a:lnTo>
                      <a:pt x="608" y="125"/>
                    </a:lnTo>
                    <a:cubicBezTo>
                      <a:pt x="611" y="114"/>
                      <a:pt x="619" y="108"/>
                      <a:pt x="633" y="108"/>
                    </a:cubicBezTo>
                    <a:cubicBezTo>
                      <a:pt x="641" y="108"/>
                      <a:pt x="647" y="110"/>
                      <a:pt x="651" y="113"/>
                    </a:cubicBezTo>
                    <a:cubicBezTo>
                      <a:pt x="655" y="117"/>
                      <a:pt x="657" y="121"/>
                      <a:pt x="657" y="126"/>
                    </a:cubicBezTo>
                    <a:cubicBezTo>
                      <a:pt x="657" y="129"/>
                      <a:pt x="656" y="132"/>
                      <a:pt x="654" y="135"/>
                    </a:cubicBezTo>
                    <a:cubicBezTo>
                      <a:pt x="653" y="138"/>
                      <a:pt x="650" y="140"/>
                      <a:pt x="646" y="142"/>
                    </a:cubicBezTo>
                    <a:cubicBezTo>
                      <a:pt x="650" y="144"/>
                      <a:pt x="654" y="146"/>
                      <a:pt x="656" y="149"/>
                    </a:cubicBezTo>
                    <a:cubicBezTo>
                      <a:pt x="658" y="152"/>
                      <a:pt x="660" y="155"/>
                      <a:pt x="660" y="159"/>
                    </a:cubicBezTo>
                    <a:cubicBezTo>
                      <a:pt x="660" y="165"/>
                      <a:pt x="657" y="170"/>
                      <a:pt x="653" y="174"/>
                    </a:cubicBezTo>
                    <a:cubicBezTo>
                      <a:pt x="649" y="178"/>
                      <a:pt x="642" y="180"/>
                      <a:pt x="633" y="180"/>
                    </a:cubicBezTo>
                    <a:cubicBezTo>
                      <a:pt x="626" y="180"/>
                      <a:pt x="620" y="179"/>
                      <a:pt x="616" y="176"/>
                    </a:cubicBezTo>
                    <a:cubicBezTo>
                      <a:pt x="612" y="174"/>
                      <a:pt x="609" y="169"/>
                      <a:pt x="606" y="163"/>
                    </a:cubicBezTo>
                    <a:lnTo>
                      <a:pt x="619" y="158"/>
                    </a:lnTo>
                    <a:cubicBezTo>
                      <a:pt x="620" y="163"/>
                      <a:pt x="622" y="165"/>
                      <a:pt x="624" y="166"/>
                    </a:cubicBezTo>
                    <a:cubicBezTo>
                      <a:pt x="627" y="168"/>
                      <a:pt x="629" y="168"/>
                      <a:pt x="633" y="168"/>
                    </a:cubicBezTo>
                    <a:cubicBezTo>
                      <a:pt x="637" y="168"/>
                      <a:pt x="640" y="167"/>
                      <a:pt x="642" y="165"/>
                    </a:cubicBezTo>
                    <a:cubicBezTo>
                      <a:pt x="644" y="164"/>
                      <a:pt x="645" y="161"/>
                      <a:pt x="645" y="159"/>
                    </a:cubicBezTo>
                    <a:cubicBezTo>
                      <a:pt x="645" y="156"/>
                      <a:pt x="644" y="154"/>
                      <a:pt x="642" y="152"/>
                    </a:cubicBezTo>
                    <a:cubicBezTo>
                      <a:pt x="640" y="150"/>
                      <a:pt x="636" y="149"/>
                      <a:pt x="632" y="149"/>
                    </a:cubicBezTo>
                    <a:lnTo>
                      <a:pt x="628" y="149"/>
                    </a:lnTo>
                    <a:lnTo>
                      <a:pt x="628" y="139"/>
                    </a:lnTo>
                    <a:lnTo>
                      <a:pt x="630" y="139"/>
                    </a:lnTo>
                    <a:cubicBezTo>
                      <a:pt x="634" y="139"/>
                      <a:pt x="637" y="138"/>
                      <a:pt x="640" y="136"/>
                    </a:cubicBezTo>
                    <a:cubicBezTo>
                      <a:pt x="642" y="134"/>
                      <a:pt x="643" y="132"/>
                      <a:pt x="643" y="128"/>
                    </a:cubicBezTo>
                    <a:cubicBezTo>
                      <a:pt x="643" y="126"/>
                      <a:pt x="642" y="124"/>
                      <a:pt x="640" y="122"/>
                    </a:cubicBezTo>
                    <a:cubicBezTo>
                      <a:pt x="639" y="120"/>
                      <a:pt x="636" y="119"/>
                      <a:pt x="632" y="119"/>
                    </a:cubicBezTo>
                    <a:cubicBezTo>
                      <a:pt x="627" y="119"/>
                      <a:pt x="623" y="122"/>
                      <a:pt x="621" y="128"/>
                    </a:cubicBezTo>
                    <a:close/>
                    <a:moveTo>
                      <a:pt x="734" y="178"/>
                    </a:moveTo>
                    <a:lnTo>
                      <a:pt x="719" y="178"/>
                    </a:lnTo>
                    <a:lnTo>
                      <a:pt x="713" y="163"/>
                    </a:lnTo>
                    <a:lnTo>
                      <a:pt x="685" y="163"/>
                    </a:lnTo>
                    <a:lnTo>
                      <a:pt x="680" y="178"/>
                    </a:lnTo>
                    <a:lnTo>
                      <a:pt x="665" y="178"/>
                    </a:lnTo>
                    <a:lnTo>
                      <a:pt x="692" y="109"/>
                    </a:lnTo>
                    <a:lnTo>
                      <a:pt x="707" y="109"/>
                    </a:lnTo>
                    <a:lnTo>
                      <a:pt x="734" y="178"/>
                    </a:lnTo>
                    <a:close/>
                    <a:moveTo>
                      <a:pt x="709" y="151"/>
                    </a:moveTo>
                    <a:lnTo>
                      <a:pt x="699" y="125"/>
                    </a:lnTo>
                    <a:lnTo>
                      <a:pt x="690" y="151"/>
                    </a:lnTo>
                    <a:lnTo>
                      <a:pt x="709" y="151"/>
                    </a:lnTo>
                    <a:close/>
                    <a:moveTo>
                      <a:pt x="742" y="178"/>
                    </a:moveTo>
                    <a:lnTo>
                      <a:pt x="742" y="109"/>
                    </a:lnTo>
                    <a:lnTo>
                      <a:pt x="764" y="109"/>
                    </a:lnTo>
                    <a:cubicBezTo>
                      <a:pt x="773" y="109"/>
                      <a:pt x="778" y="110"/>
                      <a:pt x="781" y="110"/>
                    </a:cubicBezTo>
                    <a:cubicBezTo>
                      <a:pt x="785" y="111"/>
                      <a:pt x="788" y="114"/>
                      <a:pt x="791" y="117"/>
                    </a:cubicBezTo>
                    <a:cubicBezTo>
                      <a:pt x="793" y="121"/>
                      <a:pt x="795" y="125"/>
                      <a:pt x="795" y="131"/>
                    </a:cubicBezTo>
                    <a:cubicBezTo>
                      <a:pt x="795" y="135"/>
                      <a:pt x="794" y="138"/>
                      <a:pt x="792" y="141"/>
                    </a:cubicBezTo>
                    <a:cubicBezTo>
                      <a:pt x="791" y="144"/>
                      <a:pt x="789" y="146"/>
                      <a:pt x="786" y="148"/>
                    </a:cubicBezTo>
                    <a:cubicBezTo>
                      <a:pt x="784" y="150"/>
                      <a:pt x="782" y="151"/>
                      <a:pt x="779" y="151"/>
                    </a:cubicBezTo>
                    <a:cubicBezTo>
                      <a:pt x="776" y="152"/>
                      <a:pt x="771" y="152"/>
                      <a:pt x="765" y="152"/>
                    </a:cubicBezTo>
                    <a:lnTo>
                      <a:pt x="756" y="152"/>
                    </a:lnTo>
                    <a:lnTo>
                      <a:pt x="756" y="178"/>
                    </a:lnTo>
                    <a:lnTo>
                      <a:pt x="742" y="178"/>
                    </a:lnTo>
                    <a:close/>
                    <a:moveTo>
                      <a:pt x="756" y="121"/>
                    </a:moveTo>
                    <a:lnTo>
                      <a:pt x="756" y="141"/>
                    </a:lnTo>
                    <a:lnTo>
                      <a:pt x="763" y="141"/>
                    </a:lnTo>
                    <a:cubicBezTo>
                      <a:pt x="769" y="141"/>
                      <a:pt x="772" y="140"/>
                      <a:pt x="774" y="140"/>
                    </a:cubicBezTo>
                    <a:cubicBezTo>
                      <a:pt x="776" y="139"/>
                      <a:pt x="778" y="138"/>
                      <a:pt x="779" y="136"/>
                    </a:cubicBezTo>
                    <a:cubicBezTo>
                      <a:pt x="780" y="135"/>
                      <a:pt x="780" y="133"/>
                      <a:pt x="780" y="131"/>
                    </a:cubicBezTo>
                    <a:cubicBezTo>
                      <a:pt x="780" y="128"/>
                      <a:pt x="779" y="126"/>
                      <a:pt x="778" y="125"/>
                    </a:cubicBezTo>
                    <a:cubicBezTo>
                      <a:pt x="777" y="123"/>
                      <a:pt x="775" y="122"/>
                      <a:pt x="772" y="121"/>
                    </a:cubicBezTo>
                    <a:cubicBezTo>
                      <a:pt x="771" y="121"/>
                      <a:pt x="767" y="121"/>
                      <a:pt x="762" y="121"/>
                    </a:cubicBezTo>
                    <a:lnTo>
                      <a:pt x="75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17" name="Freeform 9">
                <a:extLst>
                  <a:ext uri="{FF2B5EF4-FFF2-40B4-BE49-F238E27FC236}">
                    <a16:creationId xmlns:a16="http://schemas.microsoft.com/office/drawing/2014/main" id="{A14E59B1-EBDC-D978-2104-A7E9B08D1B64}"/>
                  </a:ext>
                </a:extLst>
              </p:cNvPr>
              <p:cNvSpPr>
                <a:spLocks noEditPoints="1"/>
              </p:cNvSpPr>
              <p:nvPr/>
            </p:nvSpPr>
            <p:spPr bwMode="auto">
              <a:xfrm>
                <a:off x="878988" y="422002"/>
                <a:ext cx="291449" cy="557211"/>
              </a:xfrm>
              <a:custGeom>
                <a:avLst/>
                <a:gdLst>
                  <a:gd name="T0" fmla="*/ 139 w 279"/>
                  <a:gd name="T1" fmla="*/ 99 h 571"/>
                  <a:gd name="T2" fmla="*/ 107 w 279"/>
                  <a:gd name="T3" fmla="*/ 68 h 571"/>
                  <a:gd name="T4" fmla="*/ 116 w 279"/>
                  <a:gd name="T5" fmla="*/ 52 h 571"/>
                  <a:gd name="T6" fmla="*/ 124 w 279"/>
                  <a:gd name="T7" fmla="*/ 30 h 571"/>
                  <a:gd name="T8" fmla="*/ 126 w 279"/>
                  <a:gd name="T9" fmla="*/ 46 h 571"/>
                  <a:gd name="T10" fmla="*/ 128 w 279"/>
                  <a:gd name="T11" fmla="*/ 67 h 571"/>
                  <a:gd name="T12" fmla="*/ 132 w 279"/>
                  <a:gd name="T13" fmla="*/ 36 h 571"/>
                  <a:gd name="T14" fmla="*/ 134 w 279"/>
                  <a:gd name="T15" fmla="*/ 12 h 571"/>
                  <a:gd name="T16" fmla="*/ 146 w 279"/>
                  <a:gd name="T17" fmla="*/ 28 h 571"/>
                  <a:gd name="T18" fmla="*/ 152 w 279"/>
                  <a:gd name="T19" fmla="*/ 67 h 571"/>
                  <a:gd name="T20" fmla="*/ 153 w 279"/>
                  <a:gd name="T21" fmla="*/ 47 h 571"/>
                  <a:gd name="T22" fmla="*/ 161 w 279"/>
                  <a:gd name="T23" fmla="*/ 39 h 571"/>
                  <a:gd name="T24" fmla="*/ 172 w 279"/>
                  <a:gd name="T25" fmla="*/ 68 h 571"/>
                  <a:gd name="T26" fmla="*/ 201 w 279"/>
                  <a:gd name="T27" fmla="*/ 417 h 571"/>
                  <a:gd name="T28" fmla="*/ 127 w 279"/>
                  <a:gd name="T29" fmla="*/ 476 h 571"/>
                  <a:gd name="T30" fmla="*/ 137 w 279"/>
                  <a:gd name="T31" fmla="*/ 422 h 571"/>
                  <a:gd name="T32" fmla="*/ 177 w 279"/>
                  <a:gd name="T33" fmla="*/ 384 h 571"/>
                  <a:gd name="T34" fmla="*/ 108 w 279"/>
                  <a:gd name="T35" fmla="*/ 470 h 571"/>
                  <a:gd name="T36" fmla="*/ 129 w 279"/>
                  <a:gd name="T37" fmla="*/ 357 h 571"/>
                  <a:gd name="T38" fmla="*/ 140 w 279"/>
                  <a:gd name="T39" fmla="*/ 413 h 571"/>
                  <a:gd name="T40" fmla="*/ 102 w 279"/>
                  <a:gd name="T41" fmla="*/ 450 h 571"/>
                  <a:gd name="T42" fmla="*/ 0 w 279"/>
                  <a:gd name="T43" fmla="*/ 266 h 571"/>
                  <a:gd name="T44" fmla="*/ 64 w 279"/>
                  <a:gd name="T45" fmla="*/ 571 h 571"/>
                  <a:gd name="T46" fmla="*/ 0 w 279"/>
                  <a:gd name="T47" fmla="*/ 266 h 571"/>
                  <a:gd name="T48" fmla="*/ 279 w 279"/>
                  <a:gd name="T49" fmla="*/ 266 h 571"/>
                  <a:gd name="T50" fmla="*/ 215 w 279"/>
                  <a:gd name="T51" fmla="*/ 571 h 571"/>
                  <a:gd name="T52" fmla="*/ 78 w 279"/>
                  <a:gd name="T53" fmla="*/ 492 h 571"/>
                  <a:gd name="T54" fmla="*/ 201 w 279"/>
                  <a:gd name="T55" fmla="*/ 516 h 571"/>
                  <a:gd name="T56" fmla="*/ 78 w 279"/>
                  <a:gd name="T57" fmla="*/ 492 h 571"/>
                  <a:gd name="T58" fmla="*/ 200 w 279"/>
                  <a:gd name="T59" fmla="*/ 533 h 571"/>
                  <a:gd name="T60" fmla="*/ 139 w 279"/>
                  <a:gd name="T61" fmla="*/ 570 h 571"/>
                  <a:gd name="T62" fmla="*/ 201 w 279"/>
                  <a:gd name="T63" fmla="*/ 317 h 571"/>
                  <a:gd name="T64" fmla="*/ 78 w 279"/>
                  <a:gd name="T65" fmla="*/ 341 h 571"/>
                  <a:gd name="T66" fmla="*/ 139 w 279"/>
                  <a:gd name="T67" fmla="*/ 303 h 571"/>
                  <a:gd name="T68" fmla="*/ 79 w 279"/>
                  <a:gd name="T69" fmla="*/ 266 h 571"/>
                  <a:gd name="T70" fmla="*/ 209 w 279"/>
                  <a:gd name="T71" fmla="*/ 184 h 571"/>
                  <a:gd name="T72" fmla="*/ 70 w 279"/>
                  <a:gd name="T73" fmla="*/ 184 h 571"/>
                  <a:gd name="T74" fmla="*/ 209 w 279"/>
                  <a:gd name="T75" fmla="*/ 184 h 571"/>
                  <a:gd name="T76" fmla="*/ 191 w 279"/>
                  <a:gd name="T77" fmla="*/ 163 h 571"/>
                  <a:gd name="T78" fmla="*/ 88 w 279"/>
                  <a:gd name="T79" fmla="*/ 163 h 571"/>
                  <a:gd name="T80" fmla="*/ 140 w 279"/>
                  <a:gd name="T81" fmla="*/ 374 h 571"/>
                  <a:gd name="T82" fmla="*/ 140 w 279"/>
                  <a:gd name="T83" fmla="*/ 395 h 571"/>
                  <a:gd name="T84" fmla="*/ 140 w 279"/>
                  <a:gd name="T85" fmla="*/ 374 h 571"/>
                  <a:gd name="T86" fmla="*/ 150 w 279"/>
                  <a:gd name="T87" fmla="*/ 451 h 571"/>
                  <a:gd name="T88" fmla="*/ 129 w 279"/>
                  <a:gd name="T89" fmla="*/ 45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571">
                    <a:moveTo>
                      <a:pt x="172" y="68"/>
                    </a:moveTo>
                    <a:cubicBezTo>
                      <a:pt x="172" y="85"/>
                      <a:pt x="157" y="99"/>
                      <a:pt x="139" y="99"/>
                    </a:cubicBezTo>
                    <a:cubicBezTo>
                      <a:pt x="122" y="99"/>
                      <a:pt x="108" y="85"/>
                      <a:pt x="107" y="68"/>
                    </a:cubicBezTo>
                    <a:cubicBezTo>
                      <a:pt x="107" y="68"/>
                      <a:pt x="107" y="68"/>
                      <a:pt x="107" y="68"/>
                    </a:cubicBezTo>
                    <a:cubicBezTo>
                      <a:pt x="107" y="65"/>
                      <a:pt x="108" y="62"/>
                      <a:pt x="110" y="60"/>
                    </a:cubicBezTo>
                    <a:cubicBezTo>
                      <a:pt x="112" y="57"/>
                      <a:pt x="115" y="55"/>
                      <a:pt x="116" y="52"/>
                    </a:cubicBezTo>
                    <a:cubicBezTo>
                      <a:pt x="117" y="47"/>
                      <a:pt x="116" y="45"/>
                      <a:pt x="117" y="42"/>
                    </a:cubicBezTo>
                    <a:cubicBezTo>
                      <a:pt x="117" y="37"/>
                      <a:pt x="121" y="33"/>
                      <a:pt x="124" y="30"/>
                    </a:cubicBezTo>
                    <a:cubicBezTo>
                      <a:pt x="124" y="31"/>
                      <a:pt x="122" y="35"/>
                      <a:pt x="123" y="39"/>
                    </a:cubicBezTo>
                    <a:cubicBezTo>
                      <a:pt x="123" y="41"/>
                      <a:pt x="125" y="44"/>
                      <a:pt x="126" y="46"/>
                    </a:cubicBezTo>
                    <a:cubicBezTo>
                      <a:pt x="127" y="52"/>
                      <a:pt x="122" y="54"/>
                      <a:pt x="121" y="59"/>
                    </a:cubicBezTo>
                    <a:cubicBezTo>
                      <a:pt x="120" y="62"/>
                      <a:pt x="122" y="67"/>
                      <a:pt x="128" y="67"/>
                    </a:cubicBezTo>
                    <a:cubicBezTo>
                      <a:pt x="132" y="67"/>
                      <a:pt x="135" y="62"/>
                      <a:pt x="133" y="58"/>
                    </a:cubicBezTo>
                    <a:cubicBezTo>
                      <a:pt x="129" y="47"/>
                      <a:pt x="129" y="42"/>
                      <a:pt x="132" y="36"/>
                    </a:cubicBezTo>
                    <a:cubicBezTo>
                      <a:pt x="133" y="34"/>
                      <a:pt x="135" y="33"/>
                      <a:pt x="136" y="30"/>
                    </a:cubicBezTo>
                    <a:cubicBezTo>
                      <a:pt x="139" y="25"/>
                      <a:pt x="134" y="18"/>
                      <a:pt x="134" y="12"/>
                    </a:cubicBezTo>
                    <a:cubicBezTo>
                      <a:pt x="134" y="7"/>
                      <a:pt x="137" y="1"/>
                      <a:pt x="140" y="0"/>
                    </a:cubicBezTo>
                    <a:cubicBezTo>
                      <a:pt x="135" y="12"/>
                      <a:pt x="140" y="19"/>
                      <a:pt x="146" y="28"/>
                    </a:cubicBezTo>
                    <a:cubicBezTo>
                      <a:pt x="153" y="37"/>
                      <a:pt x="145" y="48"/>
                      <a:pt x="144" y="56"/>
                    </a:cubicBezTo>
                    <a:cubicBezTo>
                      <a:pt x="143" y="62"/>
                      <a:pt x="146" y="67"/>
                      <a:pt x="152" y="67"/>
                    </a:cubicBezTo>
                    <a:cubicBezTo>
                      <a:pt x="158" y="66"/>
                      <a:pt x="159" y="59"/>
                      <a:pt x="155" y="55"/>
                    </a:cubicBezTo>
                    <a:cubicBezTo>
                      <a:pt x="153" y="53"/>
                      <a:pt x="153" y="50"/>
                      <a:pt x="153" y="47"/>
                    </a:cubicBezTo>
                    <a:cubicBezTo>
                      <a:pt x="154" y="43"/>
                      <a:pt x="158" y="39"/>
                      <a:pt x="153" y="32"/>
                    </a:cubicBezTo>
                    <a:cubicBezTo>
                      <a:pt x="158" y="34"/>
                      <a:pt x="160" y="37"/>
                      <a:pt x="161" y="39"/>
                    </a:cubicBezTo>
                    <a:cubicBezTo>
                      <a:pt x="162" y="44"/>
                      <a:pt x="160" y="44"/>
                      <a:pt x="161" y="50"/>
                    </a:cubicBezTo>
                    <a:cubicBezTo>
                      <a:pt x="163" y="55"/>
                      <a:pt x="171" y="58"/>
                      <a:pt x="172" y="68"/>
                    </a:cubicBezTo>
                    <a:close/>
                    <a:moveTo>
                      <a:pt x="171" y="365"/>
                    </a:moveTo>
                    <a:cubicBezTo>
                      <a:pt x="189" y="375"/>
                      <a:pt x="201" y="395"/>
                      <a:pt x="201" y="417"/>
                    </a:cubicBezTo>
                    <a:cubicBezTo>
                      <a:pt x="201" y="448"/>
                      <a:pt x="178" y="474"/>
                      <a:pt x="149" y="478"/>
                    </a:cubicBezTo>
                    <a:cubicBezTo>
                      <a:pt x="141" y="479"/>
                      <a:pt x="134" y="479"/>
                      <a:pt x="127" y="476"/>
                    </a:cubicBezTo>
                    <a:cubicBezTo>
                      <a:pt x="118" y="471"/>
                      <a:pt x="111" y="461"/>
                      <a:pt x="111" y="450"/>
                    </a:cubicBezTo>
                    <a:cubicBezTo>
                      <a:pt x="111" y="435"/>
                      <a:pt x="123" y="423"/>
                      <a:pt x="137" y="422"/>
                    </a:cubicBezTo>
                    <a:cubicBezTo>
                      <a:pt x="139" y="422"/>
                      <a:pt x="140" y="422"/>
                      <a:pt x="141" y="422"/>
                    </a:cubicBezTo>
                    <a:cubicBezTo>
                      <a:pt x="161" y="421"/>
                      <a:pt x="177" y="405"/>
                      <a:pt x="177" y="384"/>
                    </a:cubicBezTo>
                    <a:cubicBezTo>
                      <a:pt x="177" y="377"/>
                      <a:pt x="175" y="370"/>
                      <a:pt x="171" y="365"/>
                    </a:cubicBezTo>
                    <a:close/>
                    <a:moveTo>
                      <a:pt x="108" y="470"/>
                    </a:moveTo>
                    <a:cubicBezTo>
                      <a:pt x="90" y="460"/>
                      <a:pt x="78" y="440"/>
                      <a:pt x="78" y="417"/>
                    </a:cubicBezTo>
                    <a:cubicBezTo>
                      <a:pt x="78" y="387"/>
                      <a:pt x="100" y="362"/>
                      <a:pt x="129" y="357"/>
                    </a:cubicBezTo>
                    <a:cubicBezTo>
                      <a:pt x="147" y="353"/>
                      <a:pt x="168" y="362"/>
                      <a:pt x="168" y="384"/>
                    </a:cubicBezTo>
                    <a:cubicBezTo>
                      <a:pt x="168" y="400"/>
                      <a:pt x="155" y="413"/>
                      <a:pt x="140" y="413"/>
                    </a:cubicBezTo>
                    <a:cubicBezTo>
                      <a:pt x="140" y="413"/>
                      <a:pt x="139" y="413"/>
                      <a:pt x="139" y="413"/>
                    </a:cubicBezTo>
                    <a:cubicBezTo>
                      <a:pt x="119" y="413"/>
                      <a:pt x="102" y="430"/>
                      <a:pt x="102" y="450"/>
                    </a:cubicBezTo>
                    <a:cubicBezTo>
                      <a:pt x="102" y="458"/>
                      <a:pt x="104" y="465"/>
                      <a:pt x="108" y="470"/>
                    </a:cubicBezTo>
                    <a:close/>
                    <a:moveTo>
                      <a:pt x="0" y="266"/>
                    </a:moveTo>
                    <a:lnTo>
                      <a:pt x="64" y="266"/>
                    </a:lnTo>
                    <a:lnTo>
                      <a:pt x="64" y="571"/>
                    </a:lnTo>
                    <a:lnTo>
                      <a:pt x="0" y="571"/>
                    </a:lnTo>
                    <a:lnTo>
                      <a:pt x="0" y="266"/>
                    </a:lnTo>
                    <a:close/>
                    <a:moveTo>
                      <a:pt x="215" y="266"/>
                    </a:moveTo>
                    <a:lnTo>
                      <a:pt x="279" y="266"/>
                    </a:lnTo>
                    <a:lnTo>
                      <a:pt x="279" y="571"/>
                    </a:lnTo>
                    <a:lnTo>
                      <a:pt x="215" y="571"/>
                    </a:lnTo>
                    <a:lnTo>
                      <a:pt x="215" y="266"/>
                    </a:lnTo>
                    <a:close/>
                    <a:moveTo>
                      <a:pt x="78" y="492"/>
                    </a:moveTo>
                    <a:lnTo>
                      <a:pt x="201" y="492"/>
                    </a:lnTo>
                    <a:lnTo>
                      <a:pt x="201" y="516"/>
                    </a:lnTo>
                    <a:lnTo>
                      <a:pt x="78" y="516"/>
                    </a:lnTo>
                    <a:lnTo>
                      <a:pt x="78" y="492"/>
                    </a:lnTo>
                    <a:close/>
                    <a:moveTo>
                      <a:pt x="139" y="570"/>
                    </a:moveTo>
                    <a:lnTo>
                      <a:pt x="200" y="533"/>
                    </a:lnTo>
                    <a:lnTo>
                      <a:pt x="79" y="533"/>
                    </a:lnTo>
                    <a:lnTo>
                      <a:pt x="139" y="570"/>
                    </a:lnTo>
                    <a:close/>
                    <a:moveTo>
                      <a:pt x="78" y="317"/>
                    </a:moveTo>
                    <a:lnTo>
                      <a:pt x="201" y="317"/>
                    </a:lnTo>
                    <a:lnTo>
                      <a:pt x="201" y="341"/>
                    </a:lnTo>
                    <a:lnTo>
                      <a:pt x="78" y="341"/>
                    </a:lnTo>
                    <a:lnTo>
                      <a:pt x="78" y="317"/>
                    </a:lnTo>
                    <a:close/>
                    <a:moveTo>
                      <a:pt x="139" y="303"/>
                    </a:moveTo>
                    <a:lnTo>
                      <a:pt x="200" y="266"/>
                    </a:lnTo>
                    <a:lnTo>
                      <a:pt x="79" y="266"/>
                    </a:lnTo>
                    <a:lnTo>
                      <a:pt x="139" y="303"/>
                    </a:lnTo>
                    <a:close/>
                    <a:moveTo>
                      <a:pt x="209" y="184"/>
                    </a:moveTo>
                    <a:cubicBezTo>
                      <a:pt x="208" y="221"/>
                      <a:pt x="177" y="251"/>
                      <a:pt x="139" y="251"/>
                    </a:cubicBezTo>
                    <a:cubicBezTo>
                      <a:pt x="102" y="251"/>
                      <a:pt x="71" y="221"/>
                      <a:pt x="70" y="184"/>
                    </a:cubicBezTo>
                    <a:cubicBezTo>
                      <a:pt x="82" y="210"/>
                      <a:pt x="109" y="228"/>
                      <a:pt x="139" y="228"/>
                    </a:cubicBezTo>
                    <a:cubicBezTo>
                      <a:pt x="170" y="228"/>
                      <a:pt x="197" y="210"/>
                      <a:pt x="209" y="184"/>
                    </a:cubicBezTo>
                    <a:close/>
                    <a:moveTo>
                      <a:pt x="139" y="112"/>
                    </a:moveTo>
                    <a:cubicBezTo>
                      <a:pt x="168" y="112"/>
                      <a:pt x="191" y="135"/>
                      <a:pt x="191" y="163"/>
                    </a:cubicBezTo>
                    <a:cubicBezTo>
                      <a:pt x="191" y="192"/>
                      <a:pt x="168" y="215"/>
                      <a:pt x="139" y="215"/>
                    </a:cubicBezTo>
                    <a:cubicBezTo>
                      <a:pt x="111" y="215"/>
                      <a:pt x="88" y="192"/>
                      <a:pt x="88" y="163"/>
                    </a:cubicBezTo>
                    <a:cubicBezTo>
                      <a:pt x="88" y="135"/>
                      <a:pt x="111" y="112"/>
                      <a:pt x="139" y="112"/>
                    </a:cubicBezTo>
                    <a:close/>
                    <a:moveTo>
                      <a:pt x="140" y="374"/>
                    </a:moveTo>
                    <a:cubicBezTo>
                      <a:pt x="145" y="374"/>
                      <a:pt x="150" y="379"/>
                      <a:pt x="150" y="385"/>
                    </a:cubicBezTo>
                    <a:cubicBezTo>
                      <a:pt x="150" y="390"/>
                      <a:pt x="145" y="395"/>
                      <a:pt x="140" y="395"/>
                    </a:cubicBezTo>
                    <a:cubicBezTo>
                      <a:pt x="134" y="395"/>
                      <a:pt x="129" y="390"/>
                      <a:pt x="129" y="385"/>
                    </a:cubicBezTo>
                    <a:cubicBezTo>
                      <a:pt x="129" y="379"/>
                      <a:pt x="134" y="374"/>
                      <a:pt x="140" y="374"/>
                    </a:cubicBezTo>
                    <a:close/>
                    <a:moveTo>
                      <a:pt x="140" y="441"/>
                    </a:moveTo>
                    <a:cubicBezTo>
                      <a:pt x="145" y="441"/>
                      <a:pt x="150" y="445"/>
                      <a:pt x="150" y="451"/>
                    </a:cubicBezTo>
                    <a:cubicBezTo>
                      <a:pt x="150" y="457"/>
                      <a:pt x="145" y="461"/>
                      <a:pt x="140" y="461"/>
                    </a:cubicBezTo>
                    <a:cubicBezTo>
                      <a:pt x="134" y="461"/>
                      <a:pt x="129" y="457"/>
                      <a:pt x="129" y="451"/>
                    </a:cubicBezTo>
                    <a:cubicBezTo>
                      <a:pt x="129" y="445"/>
                      <a:pt x="134" y="441"/>
                      <a:pt x="140" y="441"/>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14" name="Rectangle 13">
              <a:extLst>
                <a:ext uri="{FF2B5EF4-FFF2-40B4-BE49-F238E27FC236}">
                  <a16:creationId xmlns:a16="http://schemas.microsoft.com/office/drawing/2014/main" id="{58D0E877-10CD-F96A-FF1F-4FE8608DDE98}"/>
                </a:ext>
              </a:extLst>
            </p:cNvPr>
            <p:cNvSpPr/>
            <p:nvPr/>
          </p:nvSpPr>
          <p:spPr>
            <a:xfrm>
              <a:off x="1203552" y="822072"/>
              <a:ext cx="1496077" cy="369332"/>
            </a:xfrm>
            <a:prstGeom prst="rect">
              <a:avLst/>
            </a:prstGeom>
          </p:spPr>
          <p:txBody>
            <a:bodyPr wrap="square">
              <a:spAutoFit/>
            </a:bodyPr>
            <a:lstStyle/>
            <a:p>
              <a:pPr>
                <a:defRPr/>
              </a:pPr>
              <a:r>
                <a:rPr lang="mn-MN" altLang="en-US" sz="900" b="1" kern="0" dirty="0">
                  <a:solidFill>
                    <a:prstClr val="white"/>
                  </a:solidFill>
                  <a:latin typeface="Arial" panose="020B0604020202020204" pitchFamily="34" charset="0"/>
                  <a:cs typeface="Arial" panose="020B0604020202020204" pitchFamily="34" charset="0"/>
                </a:rPr>
                <a:t>БОЛОВСРОЛЫН</a:t>
              </a:r>
            </a:p>
            <a:p>
              <a:pPr>
                <a:defRPr/>
              </a:pPr>
              <a:r>
                <a:rPr lang="mn-MN" altLang="en-US" sz="900" b="1" kern="0" dirty="0">
                  <a:solidFill>
                    <a:prstClr val="white"/>
                  </a:solidFill>
                  <a:latin typeface="Arial" panose="020B0604020202020204" pitchFamily="34" charset="0"/>
                  <a:cs typeface="Arial" panose="020B0604020202020204" pitchFamily="34" charset="0"/>
                </a:rPr>
                <a:t>ЯАМ</a:t>
              </a:r>
              <a:endParaRPr lang="en-US" altLang="en-US" sz="900" b="1" kern="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71174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2149</Words>
  <Application>Microsoft Office PowerPoint</Application>
  <PresentationFormat>Widescreen</PresentationFormat>
  <Paragraphs>392</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Aptos Display</vt:lpstr>
      <vt:lpstr>Arial</vt:lpstr>
      <vt:lpstr>Fira Sans Extra Condensed Medium</vt:lpstr>
      <vt:lpstr>Lato Light</vt:lpstr>
      <vt:lpstr>Montserrat</vt:lpstr>
      <vt:lpstr>Times</vt:lpstr>
      <vt:lpstr>Wingdings</vt:lpstr>
      <vt:lpstr>Office Theme</vt:lpstr>
      <vt:lpstr>2026.03.13</vt:lpstr>
      <vt:lpstr>PowerPoint Presentation</vt:lpstr>
      <vt:lpstr>PowerPoint Presentation</vt:lpstr>
      <vt:lpstr>Хяналт-шинжилгээ, үнэлгээ хийх баримт бичиг </vt:lpstr>
      <vt:lpstr>Төлөвлөгөө боловсруулах тайлагнах үе шат</vt:lpstr>
      <vt:lpstr>PowerPoint Presentation</vt:lpstr>
      <vt:lpstr>Анхаарах асуудал</vt:lpstr>
      <vt:lpstr>PowerPoint Presentation</vt:lpstr>
      <vt:lpstr>PowerPoint Presentation</vt:lpstr>
      <vt:lpstr>PowerPoint Presentation</vt:lpstr>
      <vt:lpstr>Хяналт шалгалтын эрх зүй, тушаал шийдвэр</vt:lpstr>
      <vt:lpstr>2026 онд хийх төлөвлөгөөт хяналт шалгалт  /улсын хэмжээнд/</vt:lpstr>
      <vt:lpstr>2026 онд хийх нэгдсэн төлөвлөгөөт болон урьдчилан сэргийлэх хяналт шалгалт</vt:lpstr>
      <vt:lpstr>Анхаарах асуудлууд</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Одончимэг Доржготов</dc:creator>
  <cp:lastModifiedBy>Одончимэг Доржготов</cp:lastModifiedBy>
  <cp:revision>1</cp:revision>
  <dcterms:created xsi:type="dcterms:W3CDTF">2026-03-12T07:32:55Z</dcterms:created>
  <dcterms:modified xsi:type="dcterms:W3CDTF">2026-03-12T11:48:13Z</dcterms:modified>
</cp:coreProperties>
</file>