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48" r:id="rId2"/>
  </p:sldMasterIdLst>
  <p:notesMasterIdLst>
    <p:notesMasterId r:id="rId19"/>
  </p:notesMasterIdLst>
  <p:sldIdLst>
    <p:sldId id="4563" r:id="rId3"/>
    <p:sldId id="2147474007" r:id="rId4"/>
    <p:sldId id="943" r:id="rId5"/>
    <p:sldId id="2147474008" r:id="rId6"/>
    <p:sldId id="2147474017" r:id="rId7"/>
    <p:sldId id="295" r:id="rId8"/>
    <p:sldId id="299" r:id="rId9"/>
    <p:sldId id="2147474016" r:id="rId10"/>
    <p:sldId id="290" r:id="rId11"/>
    <p:sldId id="289" r:id="rId12"/>
    <p:sldId id="287" r:id="rId13"/>
    <p:sldId id="288" r:id="rId14"/>
    <p:sldId id="2147474010" r:id="rId15"/>
    <p:sldId id="2147474011" r:id="rId16"/>
    <p:sldId id="2147474014" r:id="rId17"/>
    <p:sldId id="4468" r:id="rId18"/>
  </p:sldIdLst>
  <p:sldSz cx="18288000" cy="10287000"/>
  <p:notesSz cx="6735763" cy="9866313"/>
  <p:embeddedFontLs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Black" panose="00000A00000000000000" pitchFamily="2" charset="0"/>
      <p:bold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060"/>
    <a:srgbClr val="66FF99"/>
    <a:srgbClr val="8BD6FF"/>
    <a:srgbClr val="EAB969"/>
    <a:srgbClr val="38B6FF"/>
    <a:srgbClr val="0269B2"/>
    <a:srgbClr val="F2AA00"/>
    <a:srgbClr val="073480"/>
    <a:srgbClr val="1847BC"/>
    <a:srgbClr val="0B2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EE9EF-63FD-47B1-9F78-750CD0AA3CC1}" v="21" dt="2026-03-09T06:33:32.640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1" autoAdjust="0"/>
  </p:normalViewPr>
  <p:slideViewPr>
    <p:cSldViewPr snapToGrid="0"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т-Эрдэнэ Шинэбаяр" userId="fd9cd732-089b-405e-bc24-91bc555dea15" providerId="ADAL" clId="{9CD28D5D-533C-4828-A033-EF78A776B52C}"/>
    <pc:docChg chg="undo custSel addSld delSld modSld addMainMaster delMainMaster modMainMaster">
      <pc:chgData name="Бат-Эрдэнэ Шинэбаяр" userId="fd9cd732-089b-405e-bc24-91bc555dea15" providerId="ADAL" clId="{9CD28D5D-533C-4828-A033-EF78A776B52C}" dt="2026-03-09T06:35:32.807" v="330" actId="14100"/>
      <pc:docMkLst>
        <pc:docMk/>
      </pc:docMkLst>
      <pc:sldChg chg="modSp mod">
        <pc:chgData name="Бат-Эрдэнэ Шинэбаяр" userId="fd9cd732-089b-405e-bc24-91bc555dea15" providerId="ADAL" clId="{9CD28D5D-533C-4828-A033-EF78A776B52C}" dt="2026-03-09T05:56:36.562" v="1" actId="1076"/>
        <pc:sldMkLst>
          <pc:docMk/>
          <pc:sldMk cId="3114071584" sldId="4468"/>
        </pc:sldMkLst>
        <pc:spChg chg="mod">
          <ac:chgData name="Бат-Эрдэнэ Шинэбаяр" userId="fd9cd732-089b-405e-bc24-91bc555dea15" providerId="ADAL" clId="{9CD28D5D-533C-4828-A033-EF78A776B52C}" dt="2026-03-09T05:56:36.562" v="1" actId="1076"/>
          <ac:spMkLst>
            <pc:docMk/>
            <pc:sldMk cId="3114071584" sldId="4468"/>
            <ac:spMk id="3" creationId="{0B7C615C-C6D0-4044-85B2-511CAB0DA2E0}"/>
          </ac:spMkLst>
        </pc:spChg>
      </pc:sldChg>
      <pc:sldChg chg="del">
        <pc:chgData name="Бат-Эрдэнэ Шинэбаяр" userId="fd9cd732-089b-405e-bc24-91bc555dea15" providerId="ADAL" clId="{9CD28D5D-533C-4828-A033-EF78A776B52C}" dt="2026-03-09T05:56:24.349" v="0" actId="47"/>
        <pc:sldMkLst>
          <pc:docMk/>
          <pc:sldMk cId="3446577591" sldId="4529"/>
        </pc:sldMkLst>
      </pc:sldChg>
      <pc:sldChg chg="addSp delSp modSp del mod">
        <pc:chgData name="Бат-Эрдэнэ Шинэбаяр" userId="fd9cd732-089b-405e-bc24-91bc555dea15" providerId="ADAL" clId="{9CD28D5D-533C-4828-A033-EF78A776B52C}" dt="2026-03-09T06:22:15.683" v="206" actId="47"/>
        <pc:sldMkLst>
          <pc:docMk/>
          <pc:sldMk cId="3873100059" sldId="4539"/>
        </pc:sldMkLst>
        <pc:spChg chg="add mod">
          <ac:chgData name="Бат-Эрдэнэ Шинэбаяр" userId="fd9cd732-089b-405e-bc24-91bc555dea15" providerId="ADAL" clId="{9CD28D5D-533C-4828-A033-EF78A776B52C}" dt="2026-03-09T06:13:35.177" v="183" actId="20577"/>
          <ac:spMkLst>
            <pc:docMk/>
            <pc:sldMk cId="3873100059" sldId="4539"/>
            <ac:spMk id="2" creationId="{A543E959-3BF0-B915-2573-D792CC983BC6}"/>
          </ac:spMkLst>
        </pc:spChg>
        <pc:spChg chg="mod">
          <ac:chgData name="Бат-Эрдэнэ Шинэбаяр" userId="fd9cd732-089b-405e-bc24-91bc555dea15" providerId="ADAL" clId="{9CD28D5D-533C-4828-A033-EF78A776B52C}" dt="2026-03-09T05:57:25.433" v="26" actId="20577"/>
          <ac:spMkLst>
            <pc:docMk/>
            <pc:sldMk cId="3873100059" sldId="4539"/>
            <ac:spMk id="3" creationId="{46804D8B-E178-0245-802A-7381796A64A4}"/>
          </ac:spMkLst>
        </pc:spChg>
        <pc:spChg chg="mod">
          <ac:chgData name="Бат-Эрдэнэ Шинэбаяр" userId="fd9cd732-089b-405e-bc24-91bc555dea15" providerId="ADAL" clId="{9CD28D5D-533C-4828-A033-EF78A776B52C}" dt="2026-03-09T06:13:17.698" v="175" actId="1076"/>
          <ac:spMkLst>
            <pc:docMk/>
            <pc:sldMk cId="3873100059" sldId="4539"/>
            <ac:spMk id="29" creationId="{8ABD9ABF-05E9-5292-1583-C6910F70BFFC}"/>
          </ac:spMkLst>
        </pc:spChg>
        <pc:spChg chg="del">
          <ac:chgData name="Бат-Эрдэнэ Шинэбаяр" userId="fd9cd732-089b-405e-bc24-91bc555dea15" providerId="ADAL" clId="{9CD28D5D-533C-4828-A033-EF78A776B52C}" dt="2026-03-09T06:12:15.561" v="81" actId="478"/>
          <ac:spMkLst>
            <pc:docMk/>
            <pc:sldMk cId="3873100059" sldId="4539"/>
            <ac:spMk id="117" creationId="{D9CE6C12-07F8-8E2B-5055-67F4E6A8420B}"/>
          </ac:spMkLst>
        </pc:spChg>
      </pc:sldChg>
      <pc:sldChg chg="del">
        <pc:chgData name="Бат-Эрдэнэ Шинэбаяр" userId="fd9cd732-089b-405e-bc24-91bc555dea15" providerId="ADAL" clId="{9CD28D5D-533C-4828-A033-EF78A776B52C}" dt="2026-03-09T05:56:24.349" v="0" actId="47"/>
        <pc:sldMkLst>
          <pc:docMk/>
          <pc:sldMk cId="3275700895" sldId="4550"/>
        </pc:sldMkLst>
      </pc:sldChg>
      <pc:sldChg chg="del">
        <pc:chgData name="Бат-Эрдэнэ Шинэбаяр" userId="fd9cd732-089b-405e-bc24-91bc555dea15" providerId="ADAL" clId="{9CD28D5D-533C-4828-A033-EF78A776B52C}" dt="2026-03-09T05:56:24.349" v="0" actId="47"/>
        <pc:sldMkLst>
          <pc:docMk/>
          <pc:sldMk cId="3269354726" sldId="4559"/>
        </pc:sldMkLst>
      </pc:sldChg>
      <pc:sldChg chg="delSp del">
        <pc:chgData name="Бат-Эрдэнэ Шинэбаяр" userId="fd9cd732-089b-405e-bc24-91bc555dea15" providerId="ADAL" clId="{9CD28D5D-533C-4828-A033-EF78A776B52C}" dt="2026-03-09T06:22:31.437" v="207" actId="47"/>
        <pc:sldMkLst>
          <pc:docMk/>
          <pc:sldMk cId="3753958188" sldId="4561"/>
        </pc:sldMkLst>
        <pc:spChg chg="del">
          <ac:chgData name="Бат-Эрдэнэ Шинэбаяр" userId="fd9cd732-089b-405e-bc24-91bc555dea15" providerId="ADAL" clId="{9CD28D5D-533C-4828-A033-EF78A776B52C}" dt="2026-03-09T06:12:04.122" v="80" actId="478"/>
          <ac:spMkLst>
            <pc:docMk/>
            <pc:sldMk cId="3753958188" sldId="4561"/>
            <ac:spMk id="5" creationId="{E81494AA-26D4-C601-E685-248A49C43168}"/>
          </ac:spMkLst>
        </pc:spChg>
        <pc:spChg chg="del">
          <ac:chgData name="Бат-Эрдэнэ Шинэбаяр" userId="fd9cd732-089b-405e-bc24-91bc555dea15" providerId="ADAL" clId="{9CD28D5D-533C-4828-A033-EF78A776B52C}" dt="2026-03-09T06:12:04.122" v="80" actId="478"/>
          <ac:spMkLst>
            <pc:docMk/>
            <pc:sldMk cId="3753958188" sldId="4561"/>
            <ac:spMk id="7" creationId="{1CA5D643-E6E5-4D32-22BE-36B5BFC39211}"/>
          </ac:spMkLst>
        </pc:spChg>
        <pc:spChg chg="del">
          <ac:chgData name="Бат-Эрдэнэ Шинэбаяр" userId="fd9cd732-089b-405e-bc24-91bc555dea15" providerId="ADAL" clId="{9CD28D5D-533C-4828-A033-EF78A776B52C}" dt="2026-03-09T06:12:04.122" v="80" actId="478"/>
          <ac:spMkLst>
            <pc:docMk/>
            <pc:sldMk cId="3753958188" sldId="4561"/>
            <ac:spMk id="20" creationId="{04ED75C6-1CD3-6F80-12A7-2887041259A7}"/>
          </ac:spMkLst>
        </pc:spChg>
        <pc:spChg chg="del">
          <ac:chgData name="Бат-Эрдэнэ Шинэбаяр" userId="fd9cd732-089b-405e-bc24-91bc555dea15" providerId="ADAL" clId="{9CD28D5D-533C-4828-A033-EF78A776B52C}" dt="2026-03-09T06:12:04.122" v="80" actId="478"/>
          <ac:spMkLst>
            <pc:docMk/>
            <pc:sldMk cId="3753958188" sldId="4561"/>
            <ac:spMk id="21" creationId="{2A37D43A-D076-1671-AB47-05872DB6C1AA}"/>
          </ac:spMkLst>
        </pc:spChg>
        <pc:spChg chg="del">
          <ac:chgData name="Бат-Эрдэнэ Шинэбаяр" userId="fd9cd732-089b-405e-bc24-91bc555dea15" providerId="ADAL" clId="{9CD28D5D-533C-4828-A033-EF78A776B52C}" dt="2026-03-09T06:12:04.122" v="80" actId="478"/>
          <ac:spMkLst>
            <pc:docMk/>
            <pc:sldMk cId="3753958188" sldId="4561"/>
            <ac:spMk id="22" creationId="{1F49F8D8-B917-A49D-A451-D5E37E032DA0}"/>
          </ac:spMkLst>
        </pc:spChg>
        <pc:spChg chg="del">
          <ac:chgData name="Бат-Эрдэнэ Шинэбаяр" userId="fd9cd732-089b-405e-bc24-91bc555dea15" providerId="ADAL" clId="{9CD28D5D-533C-4828-A033-EF78A776B52C}" dt="2026-03-09T06:12:04.122" v="80" actId="478"/>
          <ac:spMkLst>
            <pc:docMk/>
            <pc:sldMk cId="3753958188" sldId="4561"/>
            <ac:spMk id="26" creationId="{626F6965-E60C-E567-D860-99F52C8B493A}"/>
          </ac:spMkLst>
        </pc:spChg>
        <pc:spChg chg="del">
          <ac:chgData name="Бат-Эрдэнэ Шинэбаяр" userId="fd9cd732-089b-405e-bc24-91bc555dea15" providerId="ADAL" clId="{9CD28D5D-533C-4828-A033-EF78A776B52C}" dt="2026-03-09T06:12:04.122" v="80" actId="478"/>
          <ac:spMkLst>
            <pc:docMk/>
            <pc:sldMk cId="3753958188" sldId="4561"/>
            <ac:spMk id="27" creationId="{50F078A0-A7AD-258E-9510-F1AB932219F2}"/>
          </ac:spMkLst>
        </pc:spChg>
        <pc:spChg chg="del">
          <ac:chgData name="Бат-Эрдэнэ Шинэбаяр" userId="fd9cd732-089b-405e-bc24-91bc555dea15" providerId="ADAL" clId="{9CD28D5D-533C-4828-A033-EF78A776B52C}" dt="2026-03-09T06:12:04.122" v="80" actId="478"/>
          <ac:spMkLst>
            <pc:docMk/>
            <pc:sldMk cId="3753958188" sldId="4561"/>
            <ac:spMk id="28" creationId="{B4EBB8B2-BB3E-A3DF-A90D-4B91C0F741D2}"/>
          </ac:spMkLst>
        </pc:spChg>
        <pc:spChg chg="del">
          <ac:chgData name="Бат-Эрдэнэ Шинэбаяр" userId="fd9cd732-089b-405e-bc24-91bc555dea15" providerId="ADAL" clId="{9CD28D5D-533C-4828-A033-EF78A776B52C}" dt="2026-03-09T06:12:04.122" v="80" actId="478"/>
          <ac:spMkLst>
            <pc:docMk/>
            <pc:sldMk cId="3753958188" sldId="4561"/>
            <ac:spMk id="29" creationId="{8830A3C2-8CBB-3699-EDA0-F292AC5B5F26}"/>
          </ac:spMkLst>
        </pc:spChg>
        <pc:spChg chg="del">
          <ac:chgData name="Бат-Эрдэнэ Шинэбаяр" userId="fd9cd732-089b-405e-bc24-91bc555dea15" providerId="ADAL" clId="{9CD28D5D-533C-4828-A033-EF78A776B52C}" dt="2026-03-09T06:12:04.122" v="80" actId="478"/>
          <ac:spMkLst>
            <pc:docMk/>
            <pc:sldMk cId="3753958188" sldId="4561"/>
            <ac:spMk id="238" creationId="{3DCE690D-ED08-65F5-8EBD-7821B81C29F4}"/>
          </ac:spMkLst>
        </pc:spChg>
      </pc:sldChg>
      <pc:sldChg chg="new del">
        <pc:chgData name="Бат-Эрдэнэ Шинэбаяр" userId="fd9cd732-089b-405e-bc24-91bc555dea15" providerId="ADAL" clId="{9CD28D5D-533C-4828-A033-EF78A776B52C}" dt="2026-03-09T06:34:19.404" v="322" actId="47"/>
        <pc:sldMkLst>
          <pc:docMk/>
          <pc:sldMk cId="1055174308" sldId="4562"/>
        </pc:sldMkLst>
      </pc:sldChg>
      <pc:sldChg chg="new del">
        <pc:chgData name="Бат-Эрдэнэ Шинэбаяр" userId="fd9cd732-089b-405e-bc24-91bc555dea15" providerId="ADAL" clId="{9CD28D5D-533C-4828-A033-EF78A776B52C}" dt="2026-03-09T06:17:28.075" v="189" actId="680"/>
        <pc:sldMkLst>
          <pc:docMk/>
          <pc:sldMk cId="2239489557" sldId="4562"/>
        </pc:sldMkLst>
      </pc:sldChg>
      <pc:sldChg chg="new del">
        <pc:chgData name="Бат-Эрдэнэ Шинэбаяр" userId="fd9cd732-089b-405e-bc24-91bc555dea15" providerId="ADAL" clId="{9CD28D5D-533C-4828-A033-EF78A776B52C}" dt="2026-03-09T06:16:15.412" v="186" actId="680"/>
        <pc:sldMkLst>
          <pc:docMk/>
          <pc:sldMk cId="2768643824" sldId="4562"/>
        </pc:sldMkLst>
      </pc:sldChg>
      <pc:sldChg chg="new del">
        <pc:chgData name="Бат-Эрдэнэ Шинэбаяр" userId="fd9cd732-089b-405e-bc24-91bc555dea15" providerId="ADAL" clId="{9CD28D5D-533C-4828-A033-EF78A776B52C}" dt="2026-03-09T06:12:00.558" v="79" actId="47"/>
        <pc:sldMkLst>
          <pc:docMk/>
          <pc:sldMk cId="2896564175" sldId="4562"/>
        </pc:sldMkLst>
      </pc:sldChg>
      <pc:sldChg chg="addSp delSp modSp new mod">
        <pc:chgData name="Бат-Эрдэнэ Шинэбаяр" userId="fd9cd732-089b-405e-bc24-91bc555dea15" providerId="ADAL" clId="{9CD28D5D-533C-4828-A033-EF78A776B52C}" dt="2026-03-09T06:32:52.174" v="315" actId="207"/>
        <pc:sldMkLst>
          <pc:docMk/>
          <pc:sldMk cId="1877501425" sldId="4563"/>
        </pc:sldMkLst>
        <pc:spChg chg="del">
          <ac:chgData name="Бат-Эрдэнэ Шинэбаяр" userId="fd9cd732-089b-405e-bc24-91bc555dea15" providerId="ADAL" clId="{9CD28D5D-533C-4828-A033-EF78A776B52C}" dt="2026-03-09T06:22:05.556" v="204" actId="478"/>
          <ac:spMkLst>
            <pc:docMk/>
            <pc:sldMk cId="1877501425" sldId="4563"/>
            <ac:spMk id="2" creationId="{E3665ED1-904D-2151-3BC8-30FDE3E291EF}"/>
          </ac:spMkLst>
        </pc:spChg>
        <pc:spChg chg="del">
          <ac:chgData name="Бат-Эрдэнэ Шинэбаяр" userId="fd9cd732-089b-405e-bc24-91bc555dea15" providerId="ADAL" clId="{9CD28D5D-533C-4828-A033-EF78A776B52C}" dt="2026-03-09T06:22:04.088" v="203" actId="478"/>
          <ac:spMkLst>
            <pc:docMk/>
            <pc:sldMk cId="1877501425" sldId="4563"/>
            <ac:spMk id="3" creationId="{541FD115-24CD-D587-52D7-C464F90C3AE6}"/>
          </ac:spMkLst>
        </pc:spChg>
        <pc:spChg chg="add mod">
          <ac:chgData name="Бат-Эрдэнэ Шинэбаяр" userId="fd9cd732-089b-405e-bc24-91bc555dea15" providerId="ADAL" clId="{9CD28D5D-533C-4828-A033-EF78A776B52C}" dt="2026-03-09T06:31:01.746" v="314" actId="1038"/>
          <ac:spMkLst>
            <pc:docMk/>
            <pc:sldMk cId="1877501425" sldId="4563"/>
            <ac:spMk id="4" creationId="{3BC33995-E690-90F5-53E5-806B858484BF}"/>
          </ac:spMkLst>
        </pc:spChg>
        <pc:spChg chg="add mod">
          <ac:chgData name="Бат-Эрдэнэ Шинэбаяр" userId="fd9cd732-089b-405e-bc24-91bc555dea15" providerId="ADAL" clId="{9CD28D5D-533C-4828-A033-EF78A776B52C}" dt="2026-03-09T06:23:14.879" v="210" actId="404"/>
          <ac:spMkLst>
            <pc:docMk/>
            <pc:sldMk cId="1877501425" sldId="4563"/>
            <ac:spMk id="5" creationId="{A7A370FA-7116-5D6F-EF7F-BB3EE6940D55}"/>
          </ac:spMkLst>
        </pc:spChg>
        <pc:spChg chg="add mod">
          <ac:chgData name="Бат-Эрдэнэ Шинэбаяр" userId="fd9cd732-089b-405e-bc24-91bc555dea15" providerId="ADAL" clId="{9CD28D5D-533C-4828-A033-EF78A776B52C}" dt="2026-03-09T06:22:13.145" v="205"/>
          <ac:spMkLst>
            <pc:docMk/>
            <pc:sldMk cId="1877501425" sldId="4563"/>
            <ac:spMk id="6" creationId="{7B849018-C8F6-71D8-8448-4CBB7A079238}"/>
          </ac:spMkLst>
        </pc:spChg>
        <pc:spChg chg="add mod">
          <ac:chgData name="Бат-Эрдэнэ Шинэбаяр" userId="fd9cd732-089b-405e-bc24-91bc555dea15" providerId="ADAL" clId="{9CD28D5D-533C-4828-A033-EF78A776B52C}" dt="2026-03-09T06:28:06.397" v="260" actId="20577"/>
          <ac:spMkLst>
            <pc:docMk/>
            <pc:sldMk cId="1877501425" sldId="4563"/>
            <ac:spMk id="7" creationId="{DC3FF528-B8D0-8196-E01B-3E60316ED06D}"/>
          </ac:spMkLst>
        </pc:spChg>
        <pc:spChg chg="add mod ord">
          <ac:chgData name="Бат-Эрдэнэ Шинэбаяр" userId="fd9cd732-089b-405e-bc24-91bc555dea15" providerId="ADAL" clId="{9CD28D5D-533C-4828-A033-EF78A776B52C}" dt="2026-03-09T06:32:52.174" v="315" actId="207"/>
          <ac:spMkLst>
            <pc:docMk/>
            <pc:sldMk cId="1877501425" sldId="4563"/>
            <ac:spMk id="8" creationId="{E51D434F-0C41-2D32-8CD7-AAEDB6658918}"/>
          </ac:spMkLst>
        </pc:spChg>
      </pc:sldChg>
      <pc:sldChg chg="new del">
        <pc:chgData name="Бат-Эрдэнэ Шинэбаяр" userId="fd9cd732-089b-405e-bc24-91bc555dea15" providerId="ADAL" clId="{9CD28D5D-533C-4828-A033-EF78A776B52C}" dt="2026-03-09T06:21:55.539" v="201" actId="680"/>
        <pc:sldMkLst>
          <pc:docMk/>
          <pc:sldMk cId="3303944770" sldId="4563"/>
        </pc:sldMkLst>
      </pc:sldChg>
      <pc:sldChg chg="new del">
        <pc:chgData name="Бат-Эрдэнэ Шинэбаяр" userId="fd9cd732-089b-405e-bc24-91bc555dea15" providerId="ADAL" clId="{9CD28D5D-533C-4828-A033-EF78A776B52C}" dt="2026-03-09T06:35:06.662" v="327" actId="47"/>
        <pc:sldMkLst>
          <pc:docMk/>
          <pc:sldMk cId="97664723" sldId="4564"/>
        </pc:sldMkLst>
      </pc:sldChg>
      <pc:sldChg chg="del">
        <pc:chgData name="Бат-Эрдэнэ Шинэбаяр" userId="fd9cd732-089b-405e-bc24-91bc555dea15" providerId="ADAL" clId="{9CD28D5D-533C-4828-A033-EF78A776B52C}" dt="2026-03-09T05:56:24.349" v="0" actId="47"/>
        <pc:sldMkLst>
          <pc:docMk/>
          <pc:sldMk cId="3045306870" sldId="4564"/>
        </pc:sldMkLst>
      </pc:sldChg>
      <pc:sldChg chg="new del">
        <pc:chgData name="Бат-Эрдэнэ Шинэбаяр" userId="fd9cd732-089b-405e-bc24-91bc555dea15" providerId="ADAL" clId="{9CD28D5D-533C-4828-A033-EF78A776B52C}" dt="2026-03-09T06:35:02.579" v="326" actId="47"/>
        <pc:sldMkLst>
          <pc:docMk/>
          <pc:sldMk cId="764851172" sldId="4565"/>
        </pc:sldMkLst>
      </pc:sldChg>
      <pc:sldChg chg="del">
        <pc:chgData name="Бат-Эрдэнэ Шинэбаяр" userId="fd9cd732-089b-405e-bc24-91bc555dea15" providerId="ADAL" clId="{9CD28D5D-533C-4828-A033-EF78A776B52C}" dt="2026-03-09T05:56:24.349" v="0" actId="47"/>
        <pc:sldMkLst>
          <pc:docMk/>
          <pc:sldMk cId="1859478165" sldId="4565"/>
        </pc:sldMkLst>
      </pc:sldChg>
      <pc:sldChg chg="del">
        <pc:chgData name="Бат-Эрдэнэ Шинэбаяр" userId="fd9cd732-089b-405e-bc24-91bc555dea15" providerId="ADAL" clId="{9CD28D5D-533C-4828-A033-EF78A776B52C}" dt="2026-03-09T05:56:24.349" v="0" actId="47"/>
        <pc:sldMkLst>
          <pc:docMk/>
          <pc:sldMk cId="188626192" sldId="4566"/>
        </pc:sldMkLst>
      </pc:sldChg>
      <pc:sldChg chg="new del">
        <pc:chgData name="Бат-Эрдэнэ Шинэбаяр" userId="fd9cd732-089b-405e-bc24-91bc555dea15" providerId="ADAL" clId="{9CD28D5D-533C-4828-A033-EF78A776B52C}" dt="2026-03-09T06:33:58.611" v="320" actId="680"/>
        <pc:sldMkLst>
          <pc:docMk/>
          <pc:sldMk cId="1583263982" sldId="4566"/>
        </pc:sldMkLst>
      </pc:sldChg>
      <pc:sldChg chg="new del">
        <pc:chgData name="Бат-Эрдэнэ Шинэбаяр" userId="fd9cd732-089b-405e-bc24-91bc555dea15" providerId="ADAL" clId="{9CD28D5D-533C-4828-A033-EF78A776B52C}" dt="2026-03-09T06:26:32.438" v="214" actId="680"/>
        <pc:sldMkLst>
          <pc:docMk/>
          <pc:sldMk cId="3170210995" sldId="4566"/>
        </pc:sldMkLst>
      </pc:sldChg>
      <pc:sldChg chg="addSp delSp modSp new mod modClrScheme chgLayout">
        <pc:chgData name="Бат-Эрдэнэ Шинэбаяр" userId="fd9cd732-089b-405e-bc24-91bc555dea15" providerId="ADAL" clId="{9CD28D5D-533C-4828-A033-EF78A776B52C}" dt="2026-03-09T06:34:56.402" v="325" actId="14100"/>
        <pc:sldMkLst>
          <pc:docMk/>
          <pc:sldMk cId="3273670341" sldId="4566"/>
        </pc:sldMkLst>
        <pc:spChg chg="del mod ord">
          <ac:chgData name="Бат-Эрдэнэ Шинэбаяр" userId="fd9cd732-089b-405e-bc24-91bc555dea15" providerId="ADAL" clId="{9CD28D5D-533C-4828-A033-EF78A776B52C}" dt="2026-03-09T06:34:41.020" v="323" actId="700"/>
          <ac:spMkLst>
            <pc:docMk/>
            <pc:sldMk cId="3273670341" sldId="4566"/>
            <ac:spMk id="2" creationId="{ED6922B5-5E55-7B69-F56D-99F01E43EB13}"/>
          </ac:spMkLst>
        </pc:spChg>
        <pc:spChg chg="del">
          <ac:chgData name="Бат-Эрдэнэ Шинэбаяр" userId="fd9cd732-089b-405e-bc24-91bc555dea15" providerId="ADAL" clId="{9CD28D5D-533C-4828-A033-EF78A776B52C}" dt="2026-03-09T06:34:41.020" v="323" actId="700"/>
          <ac:spMkLst>
            <pc:docMk/>
            <pc:sldMk cId="3273670341" sldId="4566"/>
            <ac:spMk id="3" creationId="{BB69870E-A58D-D3B6-26B8-74D7D611192E}"/>
          </ac:spMkLst>
        </pc:spChg>
        <pc:spChg chg="add mod ord">
          <ac:chgData name="Бат-Эрдэнэ Шинэбаяр" userId="fd9cd732-089b-405e-bc24-91bc555dea15" providerId="ADAL" clId="{9CD28D5D-533C-4828-A033-EF78A776B52C}" dt="2026-03-09T06:34:56.402" v="325" actId="14100"/>
          <ac:spMkLst>
            <pc:docMk/>
            <pc:sldMk cId="3273670341" sldId="4566"/>
            <ac:spMk id="4" creationId="{3F4DEF47-37C2-2DA3-0312-22926EE18907}"/>
          </ac:spMkLst>
        </pc:spChg>
      </pc:sldChg>
      <pc:sldChg chg="new del">
        <pc:chgData name="Бат-Эрдэнэ Шинэбаяр" userId="fd9cd732-089b-405e-bc24-91bc555dea15" providerId="ADAL" clId="{9CD28D5D-533C-4828-A033-EF78A776B52C}" dt="2026-03-09T06:33:58.082" v="319" actId="680"/>
        <pc:sldMkLst>
          <pc:docMk/>
          <pc:sldMk cId="804052211" sldId="4567"/>
        </pc:sldMkLst>
      </pc:sldChg>
      <pc:sldChg chg="modSp new mod">
        <pc:chgData name="Бат-Эрдэнэ Шинэбаяр" userId="fd9cd732-089b-405e-bc24-91bc555dea15" providerId="ADAL" clId="{9CD28D5D-533C-4828-A033-EF78A776B52C}" dt="2026-03-09T06:35:32.807" v="330" actId="14100"/>
        <pc:sldMkLst>
          <pc:docMk/>
          <pc:sldMk cId="1459626701" sldId="4567"/>
        </pc:sldMkLst>
        <pc:spChg chg="mod">
          <ac:chgData name="Бат-Эрдэнэ Шинэбаяр" userId="fd9cd732-089b-405e-bc24-91bc555dea15" providerId="ADAL" clId="{9CD28D5D-533C-4828-A033-EF78A776B52C}" dt="2026-03-09T06:35:32.807" v="330" actId="14100"/>
          <ac:spMkLst>
            <pc:docMk/>
            <pc:sldMk cId="1459626701" sldId="4567"/>
            <ac:spMk id="2" creationId="{9E92A0E5-047E-2680-13EE-6648D490B909}"/>
          </ac:spMkLst>
        </pc:spChg>
      </pc:sldChg>
      <pc:sldChg chg="del">
        <pc:chgData name="Бат-Эрдэнэ Шинэбаяр" userId="fd9cd732-089b-405e-bc24-91bc555dea15" providerId="ADAL" clId="{9CD28D5D-533C-4828-A033-EF78A776B52C}" dt="2026-03-09T05:56:24.349" v="0" actId="47"/>
        <pc:sldMkLst>
          <pc:docMk/>
          <pc:sldMk cId="2246267971" sldId="4567"/>
        </pc:sldMkLst>
      </pc:sldChg>
      <pc:sldMasterChg chg="addSp delSp modSp mod setBg modSldLayout">
        <pc:chgData name="Бат-Эрдэнэ Шинэбаяр" userId="fd9cd732-089b-405e-bc24-91bc555dea15" providerId="ADAL" clId="{9CD28D5D-533C-4828-A033-EF78A776B52C}" dt="2026-03-09T06:25:54.637" v="212" actId="207"/>
        <pc:sldMasterMkLst>
          <pc:docMk/>
          <pc:sldMasterMk cId="0" sldId="2147483648"/>
        </pc:sldMasterMkLst>
        <pc:spChg chg="mod">
          <ac:chgData name="Бат-Эрдэнэ Шинэбаяр" userId="fd9cd732-089b-405e-bc24-91bc555dea15" providerId="ADAL" clId="{9CD28D5D-533C-4828-A033-EF78A776B52C}" dt="2026-03-09T06:25:54.637" v="212" actId="207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Бат-Эрдэнэ Шинэбаяр" userId="fd9cd732-089b-405e-bc24-91bc555dea15" providerId="ADAL" clId="{9CD28D5D-533C-4828-A033-EF78A776B52C}" dt="2026-03-09T06:10:06.601" v="77" actId="207"/>
          <ac:spMkLst>
            <pc:docMk/>
            <pc:sldMasterMk cId="0" sldId="2147483648"/>
            <ac:spMk id="3" creationId="{00000000-0000-0000-0000-000000000000}"/>
          </ac:spMkLst>
        </pc:spChg>
        <pc:spChg chg="del">
          <ac:chgData name="Бат-Эрдэнэ Шинэбаяр" userId="fd9cd732-089b-405e-bc24-91bc555dea15" providerId="ADAL" clId="{9CD28D5D-533C-4828-A033-EF78A776B52C}" dt="2026-03-09T06:00:52.450" v="28" actId="478"/>
          <ac:spMkLst>
            <pc:docMk/>
            <pc:sldMasterMk cId="0" sldId="2147483648"/>
            <ac:spMk id="4" creationId="{00000000-0000-0000-0000-000000000000}"/>
          </ac:spMkLst>
        </pc:spChg>
        <pc:spChg chg="del">
          <ac:chgData name="Бат-Эрдэнэ Шинэбаяр" userId="fd9cd732-089b-405e-bc24-91bc555dea15" providerId="ADAL" clId="{9CD28D5D-533C-4828-A033-EF78A776B52C}" dt="2026-03-09T06:00:52.450" v="28" actId="478"/>
          <ac:spMkLst>
            <pc:docMk/>
            <pc:sldMasterMk cId="0" sldId="2147483648"/>
            <ac:spMk id="5" creationId="{00000000-0000-0000-0000-000000000000}"/>
          </ac:spMkLst>
        </pc:spChg>
        <pc:spChg chg="del mod">
          <ac:chgData name="Бат-Эрдэнэ Шинэбаяр" userId="fd9cd732-089b-405e-bc24-91bc555dea15" providerId="ADAL" clId="{9CD28D5D-533C-4828-A033-EF78A776B52C}" dt="2026-03-09T06:00:52.450" v="28" actId="478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Бат-Эрдэнэ Шинэбаяр" userId="fd9cd732-089b-405e-bc24-91bc555dea15" providerId="ADAL" clId="{9CD28D5D-533C-4828-A033-EF78A776B52C}" dt="2026-03-09T06:16:58.636" v="187"/>
          <ac:spMkLst>
            <pc:docMk/>
            <pc:sldMasterMk cId="0" sldId="2147483648"/>
            <ac:spMk id="8" creationId="{3B1F5556-8F97-2131-0D81-E65FEE1BC7A4}"/>
          </ac:spMkLst>
        </pc:spChg>
        <pc:spChg chg="mod">
          <ac:chgData name="Бат-Эрдэнэ Шинэбаяр" userId="fd9cd732-089b-405e-bc24-91bc555dea15" providerId="ADAL" clId="{9CD28D5D-533C-4828-A033-EF78A776B52C}" dt="2026-03-09T06:16:58.636" v="187"/>
          <ac:spMkLst>
            <pc:docMk/>
            <pc:sldMasterMk cId="0" sldId="2147483648"/>
            <ac:spMk id="9" creationId="{D6B3FDEB-1D86-3BE1-DA7B-1CF99577A914}"/>
          </ac:spMkLst>
        </pc:spChg>
        <pc:spChg chg="mod">
          <ac:chgData name="Бат-Эрдэнэ Шинэбаяр" userId="fd9cd732-089b-405e-bc24-91bc555dea15" providerId="ADAL" clId="{9CD28D5D-533C-4828-A033-EF78A776B52C}" dt="2026-03-09T06:16:58.636" v="187"/>
          <ac:spMkLst>
            <pc:docMk/>
            <pc:sldMasterMk cId="0" sldId="2147483648"/>
            <ac:spMk id="10" creationId="{ED2E7F48-1828-567E-55CA-F83BE4046EF3}"/>
          </ac:spMkLst>
        </pc:spChg>
        <pc:spChg chg="mod">
          <ac:chgData name="Бат-Эрдэнэ Шинэбаяр" userId="fd9cd732-089b-405e-bc24-91bc555dea15" providerId="ADAL" clId="{9CD28D5D-533C-4828-A033-EF78A776B52C}" dt="2026-03-09T06:16:58.636" v="187"/>
          <ac:spMkLst>
            <pc:docMk/>
            <pc:sldMasterMk cId="0" sldId="2147483648"/>
            <ac:spMk id="11" creationId="{4E76D6A9-9D56-4913-BC52-32DE0C9A5579}"/>
          </ac:spMkLst>
        </pc:spChg>
        <pc:spChg chg="mod">
          <ac:chgData name="Бат-Эрдэнэ Шинэбаяр" userId="fd9cd732-089b-405e-bc24-91bc555dea15" providerId="ADAL" clId="{9CD28D5D-533C-4828-A033-EF78A776B52C}" dt="2026-03-09T06:18:08.727" v="192"/>
          <ac:spMkLst>
            <pc:docMk/>
            <pc:sldMasterMk cId="0" sldId="2147483648"/>
            <ac:spMk id="13" creationId="{2C241F7D-87D0-C32F-6E06-08F49F991288}"/>
          </ac:spMkLst>
        </pc:spChg>
        <pc:spChg chg="mod">
          <ac:chgData name="Бат-Эрдэнэ Шинэбаяр" userId="fd9cd732-089b-405e-bc24-91bc555dea15" providerId="ADAL" clId="{9CD28D5D-533C-4828-A033-EF78A776B52C}" dt="2026-03-09T06:18:08.727" v="192"/>
          <ac:spMkLst>
            <pc:docMk/>
            <pc:sldMasterMk cId="0" sldId="2147483648"/>
            <ac:spMk id="14" creationId="{9AF000DC-D9CB-EAD8-7DF0-8B65A2B1A647}"/>
          </ac:spMkLst>
        </pc:spChg>
        <pc:spChg chg="mod">
          <ac:chgData name="Бат-Эрдэнэ Шинэбаяр" userId="fd9cd732-089b-405e-bc24-91bc555dea15" providerId="ADAL" clId="{9CD28D5D-533C-4828-A033-EF78A776B52C}" dt="2026-03-09T06:18:08.727" v="192"/>
          <ac:spMkLst>
            <pc:docMk/>
            <pc:sldMasterMk cId="0" sldId="2147483648"/>
            <ac:spMk id="15" creationId="{A15DA1FB-086E-F6F5-FA08-6588FE44AC4E}"/>
          </ac:spMkLst>
        </pc:spChg>
        <pc:spChg chg="mod">
          <ac:chgData name="Бат-Эрдэнэ Шинэбаяр" userId="fd9cd732-089b-405e-bc24-91bc555dea15" providerId="ADAL" clId="{9CD28D5D-533C-4828-A033-EF78A776B52C}" dt="2026-03-09T06:18:08.727" v="192"/>
          <ac:spMkLst>
            <pc:docMk/>
            <pc:sldMasterMk cId="0" sldId="2147483648"/>
            <ac:spMk id="16" creationId="{141612E1-18D6-D7E3-A0E8-F42AF735994C}"/>
          </ac:spMkLst>
        </pc:spChg>
        <pc:grpChg chg="add del mod">
          <ac:chgData name="Бат-Эрдэнэ Шинэбаяр" userId="fd9cd732-089b-405e-bc24-91bc555dea15" providerId="ADAL" clId="{9CD28D5D-533C-4828-A033-EF78A776B52C}" dt="2026-03-09T06:17:58.493" v="190" actId="478"/>
          <ac:grpSpMkLst>
            <pc:docMk/>
            <pc:sldMasterMk cId="0" sldId="2147483648"/>
            <ac:grpSpMk id="7" creationId="{9E999713-6FD9-3FF5-BB7F-B33C4324A3B4}"/>
          </ac:grpSpMkLst>
        </pc:grpChg>
        <pc:grpChg chg="add mod">
          <ac:chgData name="Бат-Эрдэнэ Шинэбаяр" userId="fd9cd732-089b-405e-bc24-91bc555dea15" providerId="ADAL" clId="{9CD28D5D-533C-4828-A033-EF78A776B52C}" dt="2026-03-09T06:18:08.727" v="192"/>
          <ac:grpSpMkLst>
            <pc:docMk/>
            <pc:sldMasterMk cId="0" sldId="2147483648"/>
            <ac:grpSpMk id="12" creationId="{EC933474-B1B8-D829-42FA-F0E1CD944793}"/>
          </ac:grpSpMkLst>
        </pc:grpChg>
        <pc:sldLayoutChg chg="addSp delSp modSp mod">
          <pc:chgData name="Бат-Эрдэнэ Шинэбаяр" userId="fd9cd732-089b-405e-bc24-91bc555dea15" providerId="ADAL" clId="{9CD28D5D-533C-4828-A033-EF78A776B52C}" dt="2026-03-09T06:18:02.898" v="191" actId="478"/>
          <pc:sldLayoutMkLst>
            <pc:docMk/>
            <pc:sldMasterMk cId="0" sldId="2147483648"/>
            <pc:sldLayoutMk cId="0" sldId="2147483649"/>
          </pc:sldLayoutMkLst>
          <pc:spChg chg="mod">
            <ac:chgData name="Бат-Эрдэнэ Шинэбаяр" userId="fd9cd732-089b-405e-bc24-91bc555dea15" providerId="ADAL" clId="{9CD28D5D-533C-4828-A033-EF78A776B52C}" dt="2026-03-09T06:05:50.331" v="38" actId="1410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05:57.359" v="39" actId="1410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3:29.040" v="35" actId="478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3:29.040" v="35" actId="478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3:29.040" v="35" actId="478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16:02.295" v="184"/>
            <ac:spMkLst>
              <pc:docMk/>
              <pc:sldMasterMk cId="0" sldId="2147483648"/>
              <pc:sldLayoutMk cId="0" sldId="2147483649"/>
              <ac:spMk id="8" creationId="{AA66191A-FB52-663F-F95E-A97E45A13956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16:02.295" v="184"/>
            <ac:spMkLst>
              <pc:docMk/>
              <pc:sldMasterMk cId="0" sldId="2147483648"/>
              <pc:sldLayoutMk cId="0" sldId="2147483649"/>
              <ac:spMk id="9" creationId="{0750D7C6-9E65-C912-A9D6-791FDE5A9D98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16:02.295" v="184"/>
            <ac:spMkLst>
              <pc:docMk/>
              <pc:sldMasterMk cId="0" sldId="2147483648"/>
              <pc:sldLayoutMk cId="0" sldId="2147483649"/>
              <ac:spMk id="10" creationId="{821E8EDD-6E5B-63B2-DEF9-1142C4882632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16:02.295" v="184"/>
            <ac:spMkLst>
              <pc:docMk/>
              <pc:sldMasterMk cId="0" sldId="2147483648"/>
              <pc:sldLayoutMk cId="0" sldId="2147483649"/>
              <ac:spMk id="11" creationId="{207CB7AD-D2F3-F905-BB8A-20AB62CA57B3}"/>
            </ac:spMkLst>
          </pc:spChg>
          <pc:grpChg chg="add del mod">
            <ac:chgData name="Бат-Эрдэнэ Шинэбаяр" userId="fd9cd732-089b-405e-bc24-91bc555dea15" providerId="ADAL" clId="{9CD28D5D-533C-4828-A033-EF78A776B52C}" dt="2026-03-09T06:18:02.898" v="191" actId="478"/>
            <ac:grpSpMkLst>
              <pc:docMk/>
              <pc:sldMasterMk cId="0" sldId="2147483648"/>
              <pc:sldLayoutMk cId="0" sldId="2147483649"/>
              <ac:grpSpMk id="7" creationId="{407F04FF-C7C1-03C4-FBF5-0AB0A7CD1598}"/>
            </ac:grpSpMkLst>
          </pc:grpChg>
        </pc:sldLayoutChg>
        <pc:sldLayoutChg chg="delSp mod">
          <pc:chgData name="Бат-Эрдэнэ Шинэбаяр" userId="fd9cd732-089b-405e-bc24-91bc555dea15" providerId="ADAL" clId="{9CD28D5D-533C-4828-A033-EF78A776B52C}" dt="2026-03-09T06:06:09.019" v="42" actId="478"/>
          <pc:sldLayoutMkLst>
            <pc:docMk/>
            <pc:sldMasterMk cId="0" sldId="2147483648"/>
            <pc:sldLayoutMk cId="0" sldId="2147483650"/>
          </pc:sldLayoutMkLst>
          <pc:spChg chg="del">
            <ac:chgData name="Бат-Эрдэнэ Шинэбаяр" userId="fd9cd732-089b-405e-bc24-91bc555dea15" providerId="ADAL" clId="{9CD28D5D-533C-4828-A033-EF78A776B52C}" dt="2026-03-09T06:06:08.030" v="41" actId="478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09.019" v="42" actId="478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05.379" v="40" actId="478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delSp modSp mod">
          <pc:chgData name="Бат-Эрдэнэ Шинэбаяр" userId="fd9cd732-089b-405e-bc24-91bc555dea15" providerId="ADAL" clId="{9CD28D5D-533C-4828-A033-EF78A776B52C}" dt="2026-03-09T06:08:29.727" v="62" actId="14100"/>
          <pc:sldLayoutMkLst>
            <pc:docMk/>
            <pc:sldMasterMk cId="0" sldId="2147483648"/>
            <pc:sldLayoutMk cId="0" sldId="2147483651"/>
          </pc:sldLayoutMkLst>
          <pc:spChg chg="mod">
            <ac:chgData name="Бат-Эрдэнэ Шинэбаяр" userId="fd9cd732-089b-405e-bc24-91bc555dea15" providerId="ADAL" clId="{9CD28D5D-533C-4828-A033-EF78A776B52C}" dt="2026-03-09T06:08:29.727" v="62" actId="1410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08:29.727" v="62" actId="1410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14.087" v="43" actId="478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14.087" v="43" actId="478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14.087" v="43" actId="478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delSp modSp mod">
          <pc:chgData name="Бат-Эрдэнэ Шинэбаяр" userId="fd9cd732-089b-405e-bc24-91bc555dea15" providerId="ADAL" clId="{9CD28D5D-533C-4828-A033-EF78A776B52C}" dt="2026-03-09T06:08:16.305" v="61" actId="14100"/>
          <pc:sldLayoutMkLst>
            <pc:docMk/>
            <pc:sldMasterMk cId="0" sldId="2147483648"/>
            <pc:sldLayoutMk cId="0" sldId="2147483652"/>
          </pc:sldLayoutMkLst>
          <pc:spChg chg="mod">
            <ac:chgData name="Бат-Эрдэнэ Шинэбаяр" userId="fd9cd732-089b-405e-bc24-91bc555dea15" providerId="ADAL" clId="{9CD28D5D-533C-4828-A033-EF78A776B52C}" dt="2026-03-09T06:08:08.276" v="59" actId="1410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08:16.305" v="61" actId="1410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16.854" v="44" actId="478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16.854" v="44" actId="478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16.854" v="44" actId="478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</pc:sldLayoutChg>
        <pc:sldLayoutChg chg="delSp modSp mod">
          <pc:chgData name="Бат-Эрдэнэ Шинэбаяр" userId="fd9cd732-089b-405e-bc24-91bc555dea15" providerId="ADAL" clId="{9CD28D5D-533C-4828-A033-EF78A776B52C}" dt="2026-03-09T06:09:09.986" v="72" actId="14100"/>
          <pc:sldLayoutMkLst>
            <pc:docMk/>
            <pc:sldMasterMk cId="0" sldId="2147483648"/>
            <pc:sldLayoutMk cId="0" sldId="2147483653"/>
          </pc:sldLayoutMkLst>
          <pc:spChg chg="mod">
            <ac:chgData name="Бат-Эрдэнэ Шинэбаяр" userId="fd9cd732-089b-405e-bc24-91bc555dea15" providerId="ADAL" clId="{9CD28D5D-533C-4828-A033-EF78A776B52C}" dt="2026-03-09T06:08:46.236" v="65" actId="1410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08:57.731" v="68" actId="1410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09:06.720" v="71" actId="1410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09:09.986" v="72" actId="1410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19.763" v="45" actId="478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19.763" v="45" actId="478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19.763" v="45" actId="478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</pc:sldLayoutChg>
        <pc:sldLayoutChg chg="delSp mod">
          <pc:chgData name="Бат-Эрдэнэ Шинэбаяр" userId="fd9cd732-089b-405e-bc24-91bc555dea15" providerId="ADAL" clId="{9CD28D5D-533C-4828-A033-EF78A776B52C}" dt="2026-03-09T06:06:22.767" v="46" actId="478"/>
          <pc:sldLayoutMkLst>
            <pc:docMk/>
            <pc:sldMasterMk cId="0" sldId="2147483648"/>
            <pc:sldLayoutMk cId="0" sldId="2147483654"/>
          </pc:sldLayoutMkLst>
          <pc:spChg chg="del">
            <ac:chgData name="Бат-Эрдэнэ Шинэбаяр" userId="fd9cd732-089b-405e-bc24-91bc555dea15" providerId="ADAL" clId="{9CD28D5D-533C-4828-A033-EF78A776B52C}" dt="2026-03-09T06:06:22.767" v="46" actId="478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22.767" v="46" actId="478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22.767" v="46" actId="478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delSp mod">
          <pc:chgData name="Бат-Эрдэнэ Шинэбаяр" userId="fd9cd732-089b-405e-bc24-91bc555dea15" providerId="ADAL" clId="{9CD28D5D-533C-4828-A033-EF78A776B52C}" dt="2026-03-09T06:06:24.625" v="47" actId="478"/>
          <pc:sldLayoutMkLst>
            <pc:docMk/>
            <pc:sldMasterMk cId="0" sldId="2147483648"/>
            <pc:sldLayoutMk cId="0" sldId="2147483655"/>
          </pc:sldLayoutMkLst>
          <pc:spChg chg="del">
            <ac:chgData name="Бат-Эрдэнэ Шинэбаяр" userId="fd9cd732-089b-405e-bc24-91bc555dea15" providerId="ADAL" clId="{9CD28D5D-533C-4828-A033-EF78A776B52C}" dt="2026-03-09T06:06:24.625" v="47" actId="478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24.625" v="47" actId="478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24.625" v="47" actId="478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delSp modSp mod">
          <pc:chgData name="Бат-Эрдэнэ Шинэбаяр" userId="fd9cd732-089b-405e-bc24-91bc555dea15" providerId="ADAL" clId="{9CD28D5D-533C-4828-A033-EF78A776B52C}" dt="2026-03-09T06:09:35.853" v="76" actId="14100"/>
          <pc:sldLayoutMkLst>
            <pc:docMk/>
            <pc:sldMasterMk cId="0" sldId="2147483648"/>
            <pc:sldLayoutMk cId="0" sldId="2147483656"/>
          </pc:sldLayoutMkLst>
          <pc:spChg chg="mod">
            <ac:chgData name="Бат-Эрдэнэ Шинэбаяр" userId="fd9cd732-089b-405e-bc24-91bc555dea15" providerId="ADAL" clId="{9CD28D5D-533C-4828-A033-EF78A776B52C}" dt="2026-03-09T06:09:30.102" v="75" actId="1410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09:27.102" v="74" actId="1410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09:35.853" v="76" actId="1410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27.515" v="48" actId="478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27.515" v="48" actId="478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27.515" v="48" actId="478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</pc:sldLayoutChg>
        <pc:sldLayoutChg chg="delSp modSp mod">
          <pc:chgData name="Бат-Эрдэнэ Шинэбаяр" userId="fd9cd732-089b-405e-bc24-91bc555dea15" providerId="ADAL" clId="{9CD28D5D-533C-4828-A033-EF78A776B52C}" dt="2026-03-09T06:07:16.290" v="57" actId="14100"/>
          <pc:sldLayoutMkLst>
            <pc:docMk/>
            <pc:sldMasterMk cId="0" sldId="2147483648"/>
            <pc:sldLayoutMk cId="0" sldId="2147483657"/>
          </pc:sldLayoutMkLst>
          <pc:spChg chg="mod">
            <ac:chgData name="Бат-Эрдэнэ Шинэбаяр" userId="fd9cd732-089b-405e-bc24-91bc555dea15" providerId="ADAL" clId="{9CD28D5D-533C-4828-A033-EF78A776B52C}" dt="2026-03-09T06:07:09.679" v="56" actId="1410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07:03.919" v="55" actId="1410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07:16.290" v="57" actId="1410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30.578" v="49" actId="478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30.578" v="49" actId="478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30.578" v="49" actId="478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delSp mod">
          <pc:chgData name="Бат-Эрдэнэ Шинэбаяр" userId="fd9cd732-089b-405e-bc24-91bc555dea15" providerId="ADAL" clId="{9CD28D5D-533C-4828-A033-EF78A776B52C}" dt="2026-03-09T06:06:34.803" v="50" actId="478"/>
          <pc:sldLayoutMkLst>
            <pc:docMk/>
            <pc:sldMasterMk cId="0" sldId="2147483648"/>
            <pc:sldLayoutMk cId="0" sldId="2147483658"/>
          </pc:sldLayoutMkLst>
          <pc:spChg chg="del">
            <ac:chgData name="Бат-Эрдэнэ Шинэбаяр" userId="fd9cd732-089b-405e-bc24-91bc555dea15" providerId="ADAL" clId="{9CD28D5D-533C-4828-A033-EF78A776B52C}" dt="2026-03-09T06:06:34.803" v="50" actId="478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34.803" v="50" actId="478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34.803" v="50" actId="478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</pc:sldLayoutChg>
        <pc:sldLayoutChg chg="delSp modSp mod">
          <pc:chgData name="Бат-Эрдэнэ Шинэбаяр" userId="fd9cd732-089b-405e-bc24-91bc555dea15" providerId="ADAL" clId="{9CD28D5D-533C-4828-A033-EF78A776B52C}" dt="2026-03-09T06:06:55.566" v="54" actId="14100"/>
          <pc:sldLayoutMkLst>
            <pc:docMk/>
            <pc:sldMasterMk cId="0" sldId="2147483648"/>
            <pc:sldLayoutMk cId="0" sldId="2147483659"/>
          </pc:sldLayoutMkLst>
          <pc:spChg chg="mod">
            <ac:chgData name="Бат-Эрдэнэ Шинэбаяр" userId="fd9cd732-089b-405e-bc24-91bc555dea15" providerId="ADAL" clId="{9CD28D5D-533C-4828-A033-EF78A776B52C}" dt="2026-03-09T06:06:49.250" v="53" actId="1076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06:55.566" v="54" actId="1410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40.823" v="51" actId="478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40.823" v="51" actId="478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del">
            <ac:chgData name="Бат-Эрдэнэ Шинэбаяр" userId="fd9cd732-089b-405e-bc24-91bc555dea15" providerId="ADAL" clId="{9CD28D5D-533C-4828-A033-EF78A776B52C}" dt="2026-03-09T06:06:40.823" v="51" actId="478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</pc:sldLayoutChg>
      </pc:sldMasterChg>
      <pc:sldMasterChg chg="addSp delSp modSp new add del mod setBg addSldLayout modSldLayout">
        <pc:chgData name="Бат-Эрдэнэ Шинэбаяр" userId="fd9cd732-089b-405e-bc24-91bc555dea15" providerId="ADAL" clId="{9CD28D5D-533C-4828-A033-EF78A776B52C}" dt="2026-03-09T06:33:32.640" v="316"/>
        <pc:sldMasterMkLst>
          <pc:docMk/>
          <pc:sldMasterMk cId="3091030460" sldId="2147483660"/>
        </pc:sldMasterMkLst>
        <pc:spChg chg="del">
          <ac:chgData name="Бат-Эрдэнэ Шинэбаяр" userId="fd9cd732-089b-405e-bc24-91bc555dea15" providerId="ADAL" clId="{9CD28D5D-533C-4828-A033-EF78A776B52C}" dt="2026-03-09T06:19:14.281" v="194" actId="478"/>
          <ac:spMkLst>
            <pc:docMk/>
            <pc:sldMasterMk cId="3091030460" sldId="2147483660"/>
            <ac:spMk id="2" creationId="{633DCD7E-442E-2A6A-311F-892CDA0D6F37}"/>
          </ac:spMkLst>
        </pc:spChg>
        <pc:spChg chg="del">
          <ac:chgData name="Бат-Эрдэнэ Шинэбаяр" userId="fd9cd732-089b-405e-bc24-91bc555dea15" providerId="ADAL" clId="{9CD28D5D-533C-4828-A033-EF78A776B52C}" dt="2026-03-09T06:19:14.281" v="194" actId="478"/>
          <ac:spMkLst>
            <pc:docMk/>
            <pc:sldMasterMk cId="3091030460" sldId="2147483660"/>
            <ac:spMk id="3" creationId="{A8F53540-FF6C-06FC-6961-721774892F5E}"/>
          </ac:spMkLst>
        </pc:spChg>
        <pc:spChg chg="del">
          <ac:chgData name="Бат-Эрдэнэ Шинэбаяр" userId="fd9cd732-089b-405e-bc24-91bc555dea15" providerId="ADAL" clId="{9CD28D5D-533C-4828-A033-EF78A776B52C}" dt="2026-03-09T06:19:14.281" v="194" actId="478"/>
          <ac:spMkLst>
            <pc:docMk/>
            <pc:sldMasterMk cId="3091030460" sldId="2147483660"/>
            <ac:spMk id="4" creationId="{5D1E58DD-260C-404D-43F2-FDBE65027070}"/>
          </ac:spMkLst>
        </pc:spChg>
        <pc:spChg chg="del">
          <ac:chgData name="Бат-Эрдэнэ Шинэбаяр" userId="fd9cd732-089b-405e-bc24-91bc555dea15" providerId="ADAL" clId="{9CD28D5D-533C-4828-A033-EF78A776B52C}" dt="2026-03-09T06:19:14.281" v="194" actId="478"/>
          <ac:spMkLst>
            <pc:docMk/>
            <pc:sldMasterMk cId="3091030460" sldId="2147483660"/>
            <ac:spMk id="5" creationId="{3E318612-8D44-291E-B0CE-F394CBEA94CF}"/>
          </ac:spMkLst>
        </pc:spChg>
        <pc:spChg chg="del">
          <ac:chgData name="Бат-Эрдэнэ Шинэбаяр" userId="fd9cd732-089b-405e-bc24-91bc555dea15" providerId="ADAL" clId="{9CD28D5D-533C-4828-A033-EF78A776B52C}" dt="2026-03-09T06:19:14.281" v="194" actId="478"/>
          <ac:spMkLst>
            <pc:docMk/>
            <pc:sldMasterMk cId="3091030460" sldId="2147483660"/>
            <ac:spMk id="6" creationId="{8AD22335-9D8A-A5C5-5CF5-D2D3748F8DF4}"/>
          </ac:spMkLst>
        </pc:spChg>
        <pc:spChg chg="mod">
          <ac:chgData name="Бат-Эрдэнэ Шинэбаяр" userId="fd9cd732-089b-405e-bc24-91bc555dea15" providerId="ADAL" clId="{9CD28D5D-533C-4828-A033-EF78A776B52C}" dt="2026-03-09T06:20:41.692" v="196"/>
          <ac:spMkLst>
            <pc:docMk/>
            <pc:sldMasterMk cId="3091030460" sldId="2147483660"/>
            <ac:spMk id="9" creationId="{E9121471-E9F1-B7CA-ACE8-B82FCDDB6A2E}"/>
          </ac:spMkLst>
        </pc:spChg>
        <pc:spChg chg="mod">
          <ac:chgData name="Бат-Эрдэнэ Шинэбаяр" userId="fd9cd732-089b-405e-bc24-91bc555dea15" providerId="ADAL" clId="{9CD28D5D-533C-4828-A033-EF78A776B52C}" dt="2026-03-09T06:20:41.692" v="196"/>
          <ac:spMkLst>
            <pc:docMk/>
            <pc:sldMasterMk cId="3091030460" sldId="2147483660"/>
            <ac:spMk id="10" creationId="{D70F313C-CF77-B43B-0011-DED255E92C45}"/>
          </ac:spMkLst>
        </pc:spChg>
        <pc:spChg chg="mod">
          <ac:chgData name="Бат-Эрдэнэ Шинэбаяр" userId="fd9cd732-089b-405e-bc24-91bc555dea15" providerId="ADAL" clId="{9CD28D5D-533C-4828-A033-EF78A776B52C}" dt="2026-03-09T06:20:41.692" v="196"/>
          <ac:spMkLst>
            <pc:docMk/>
            <pc:sldMasterMk cId="3091030460" sldId="2147483660"/>
            <ac:spMk id="11" creationId="{B16B2C7B-2720-5DDC-3582-263916B4AABC}"/>
          </ac:spMkLst>
        </pc:spChg>
        <pc:spChg chg="mod">
          <ac:chgData name="Бат-Эрдэнэ Шинэбаяр" userId="fd9cd732-089b-405e-bc24-91bc555dea15" providerId="ADAL" clId="{9CD28D5D-533C-4828-A033-EF78A776B52C}" dt="2026-03-09T06:20:41.692" v="196"/>
          <ac:spMkLst>
            <pc:docMk/>
            <pc:sldMasterMk cId="3091030460" sldId="2147483660"/>
            <ac:spMk id="12" creationId="{C44F3F87-8DED-B71E-8AD2-B526DB08F2E5}"/>
          </ac:spMkLst>
        </pc:spChg>
        <pc:spChg chg="add mod">
          <ac:chgData name="Бат-Эрдэнэ Шинэбаяр" userId="fd9cd732-089b-405e-bc24-91bc555dea15" providerId="ADAL" clId="{9CD28D5D-533C-4828-A033-EF78A776B52C}" dt="2026-03-09T06:33:32.640" v="316"/>
          <ac:spMkLst>
            <pc:docMk/>
            <pc:sldMasterMk cId="3091030460" sldId="2147483660"/>
            <ac:spMk id="13" creationId="{C0A145B6-5B3C-51DB-402F-442197174E24}"/>
          </ac:spMkLst>
        </pc:spChg>
        <pc:spChg chg="add mod">
          <ac:chgData name="Бат-Эрдэнэ Шинэбаяр" userId="fd9cd732-089b-405e-bc24-91bc555dea15" providerId="ADAL" clId="{9CD28D5D-533C-4828-A033-EF78A776B52C}" dt="2026-03-09T06:33:32.640" v="316"/>
          <ac:spMkLst>
            <pc:docMk/>
            <pc:sldMasterMk cId="3091030460" sldId="2147483660"/>
            <ac:spMk id="14" creationId="{AB125862-C98C-A18C-E051-CB0E56AC7014}"/>
          </ac:spMkLst>
        </pc:spChg>
        <pc:grpChg chg="add mod">
          <ac:chgData name="Бат-Эрдэнэ Шинэбаяр" userId="fd9cd732-089b-405e-bc24-91bc555dea15" providerId="ADAL" clId="{9CD28D5D-533C-4828-A033-EF78A776B52C}" dt="2026-03-09T06:20:41.692" v="196"/>
          <ac:grpSpMkLst>
            <pc:docMk/>
            <pc:sldMasterMk cId="3091030460" sldId="2147483660"/>
            <ac:grpSpMk id="7" creationId="{86E6996E-8FA6-1537-61A9-5C6420FA74DB}"/>
          </ac:grpSpMkLst>
        </pc:grpChg>
        <pc:grpChg chg="mod">
          <ac:chgData name="Бат-Эрдэнэ Шинэбаяр" userId="fd9cd732-089b-405e-bc24-91bc555dea15" providerId="ADAL" clId="{9CD28D5D-533C-4828-A033-EF78A776B52C}" dt="2026-03-09T06:20:41.692" v="196"/>
          <ac:grpSpMkLst>
            <pc:docMk/>
            <pc:sldMasterMk cId="3091030460" sldId="2147483660"/>
            <ac:grpSpMk id="8" creationId="{8BFE9AE1-3946-72BA-C4E6-62AD44526820}"/>
          </ac:grpSpMkLst>
        </pc:grpChg>
        <pc:sldLayoutChg chg="modSp add mod">
          <pc:chgData name="Бат-Эрдэнэ Шинэбаяр" userId="fd9cd732-089b-405e-bc24-91bc555dea15" providerId="ADAL" clId="{9CD28D5D-533C-4828-A033-EF78A776B52C}" dt="2026-03-09T06:25:39.907" v="211" actId="207"/>
          <pc:sldLayoutMkLst>
            <pc:docMk/>
            <pc:sldMasterMk cId="3091030460" sldId="2147483660"/>
            <pc:sldLayoutMk cId="3839084958" sldId="2147483661"/>
          </pc:sldLayoutMkLst>
          <pc:spChg chg="mod">
            <ac:chgData name="Бат-Эрдэнэ Шинэбаяр" userId="fd9cd732-089b-405e-bc24-91bc555dea15" providerId="ADAL" clId="{9CD28D5D-533C-4828-A033-EF78A776B52C}" dt="2026-03-09T06:25:39.907" v="211" actId="207"/>
            <ac:spMkLst>
              <pc:docMk/>
              <pc:sldMasterMk cId="3091030460" sldId="2147483660"/>
              <pc:sldLayoutMk cId="3839084958" sldId="2147483661"/>
              <ac:spMk id="2" creationId="{2CB13E12-4241-7EC2-9569-08BA3C4F3037}"/>
            </ac:spMkLst>
          </pc:spChg>
          <pc:spChg chg="mod">
            <ac:chgData name="Бат-Эрдэнэ Шинэбаяр" userId="fd9cd732-089b-405e-bc24-91bc555dea15" providerId="ADAL" clId="{9CD28D5D-533C-4828-A033-EF78A776B52C}" dt="2026-03-09T06:25:39.907" v="211" actId="207"/>
            <ac:spMkLst>
              <pc:docMk/>
              <pc:sldMasterMk cId="3091030460" sldId="2147483660"/>
              <pc:sldLayoutMk cId="3839084958" sldId="2147483661"/>
              <ac:spMk id="3" creationId="{493C6AA5-2987-13B0-CDF7-FEBE00A4D4F1}"/>
            </ac:spMkLst>
          </pc:spChg>
        </pc:sldLayoutChg>
        <pc:sldLayoutChg chg="new replId">
          <pc:chgData name="Бат-Эрдэнэ Шинэбаяр" userId="fd9cd732-089b-405e-bc24-91bc555dea15" providerId="ADAL" clId="{9CD28D5D-533C-4828-A033-EF78A776B52C}" dt="2026-03-09T06:18:57.209" v="193" actId="6938"/>
          <pc:sldLayoutMkLst>
            <pc:docMk/>
            <pc:sldMasterMk cId="3091030460" sldId="2147483660"/>
            <pc:sldLayoutMk cId="4244066174" sldId="2147483661"/>
          </pc:sldLayoutMkLst>
        </pc:sldLayoutChg>
        <pc:sldLayoutChg chg="new replId">
          <pc:chgData name="Бат-Эрдэнэ Шинэбаяр" userId="fd9cd732-089b-405e-bc24-91bc555dea15" providerId="ADAL" clId="{9CD28D5D-533C-4828-A033-EF78A776B52C}" dt="2026-03-09T06:18:57.209" v="193" actId="6938"/>
          <pc:sldLayoutMkLst>
            <pc:docMk/>
            <pc:sldMasterMk cId="3091030460" sldId="2147483660"/>
            <pc:sldLayoutMk cId="3250737791" sldId="2147483662"/>
          </pc:sldLayoutMkLst>
        </pc:sldLayoutChg>
        <pc:sldLayoutChg chg="new replId">
          <pc:chgData name="Бат-Эрдэнэ Шинэбаяр" userId="fd9cd732-089b-405e-bc24-91bc555dea15" providerId="ADAL" clId="{9CD28D5D-533C-4828-A033-EF78A776B52C}" dt="2026-03-09T06:18:57.209" v="193" actId="6938"/>
          <pc:sldLayoutMkLst>
            <pc:docMk/>
            <pc:sldMasterMk cId="3091030460" sldId="2147483660"/>
            <pc:sldLayoutMk cId="1122580239" sldId="2147483663"/>
          </pc:sldLayoutMkLst>
        </pc:sldLayoutChg>
        <pc:sldLayoutChg chg="new replId">
          <pc:chgData name="Бат-Эрдэнэ Шинэбаяр" userId="fd9cd732-089b-405e-bc24-91bc555dea15" providerId="ADAL" clId="{9CD28D5D-533C-4828-A033-EF78A776B52C}" dt="2026-03-09T06:18:57.209" v="193" actId="6938"/>
          <pc:sldLayoutMkLst>
            <pc:docMk/>
            <pc:sldMasterMk cId="3091030460" sldId="2147483660"/>
            <pc:sldLayoutMk cId="1907096486" sldId="2147483664"/>
          </pc:sldLayoutMkLst>
        </pc:sldLayoutChg>
        <pc:sldLayoutChg chg="new replId">
          <pc:chgData name="Бат-Эрдэнэ Шинэбаяр" userId="fd9cd732-089b-405e-bc24-91bc555dea15" providerId="ADAL" clId="{9CD28D5D-533C-4828-A033-EF78A776B52C}" dt="2026-03-09T06:18:57.209" v="193" actId="6938"/>
          <pc:sldLayoutMkLst>
            <pc:docMk/>
            <pc:sldMasterMk cId="3091030460" sldId="2147483660"/>
            <pc:sldLayoutMk cId="874617118" sldId="2147483665"/>
          </pc:sldLayoutMkLst>
        </pc:sldLayoutChg>
        <pc:sldLayoutChg chg="new replId">
          <pc:chgData name="Бат-Эрдэнэ Шинэбаяр" userId="fd9cd732-089b-405e-bc24-91bc555dea15" providerId="ADAL" clId="{9CD28D5D-533C-4828-A033-EF78A776B52C}" dt="2026-03-09T06:18:57.209" v="193" actId="6938"/>
          <pc:sldLayoutMkLst>
            <pc:docMk/>
            <pc:sldMasterMk cId="3091030460" sldId="2147483660"/>
            <pc:sldLayoutMk cId="1883471080" sldId="2147483666"/>
          </pc:sldLayoutMkLst>
        </pc:sldLayoutChg>
        <pc:sldLayoutChg chg="new replId">
          <pc:chgData name="Бат-Эрдэнэ Шинэбаяр" userId="fd9cd732-089b-405e-bc24-91bc555dea15" providerId="ADAL" clId="{9CD28D5D-533C-4828-A033-EF78A776B52C}" dt="2026-03-09T06:18:57.209" v="193" actId="6938"/>
          <pc:sldLayoutMkLst>
            <pc:docMk/>
            <pc:sldMasterMk cId="3091030460" sldId="2147483660"/>
            <pc:sldLayoutMk cId="2505561172" sldId="2147483667"/>
          </pc:sldLayoutMkLst>
        </pc:sldLayoutChg>
        <pc:sldLayoutChg chg="new replId">
          <pc:chgData name="Бат-Эрдэнэ Шинэбаяр" userId="fd9cd732-089b-405e-bc24-91bc555dea15" providerId="ADAL" clId="{9CD28D5D-533C-4828-A033-EF78A776B52C}" dt="2026-03-09T06:18:57.209" v="193" actId="6938"/>
          <pc:sldLayoutMkLst>
            <pc:docMk/>
            <pc:sldMasterMk cId="3091030460" sldId="2147483660"/>
            <pc:sldLayoutMk cId="1002916559" sldId="2147483668"/>
          </pc:sldLayoutMkLst>
        </pc:sldLayoutChg>
        <pc:sldLayoutChg chg="new replId">
          <pc:chgData name="Бат-Эрдэнэ Шинэбаяр" userId="fd9cd732-089b-405e-bc24-91bc555dea15" providerId="ADAL" clId="{9CD28D5D-533C-4828-A033-EF78A776B52C}" dt="2026-03-09T06:18:57.209" v="193" actId="6938"/>
          <pc:sldLayoutMkLst>
            <pc:docMk/>
            <pc:sldMasterMk cId="3091030460" sldId="2147483660"/>
            <pc:sldLayoutMk cId="956972558" sldId="2147483669"/>
          </pc:sldLayoutMkLst>
        </pc:sldLayoutChg>
        <pc:sldLayoutChg chg="new replId">
          <pc:chgData name="Бат-Эрдэнэ Шинэбаяр" userId="fd9cd732-089b-405e-bc24-91bc555dea15" providerId="ADAL" clId="{9CD28D5D-533C-4828-A033-EF78A776B52C}" dt="2026-03-09T06:18:57.209" v="193" actId="6938"/>
          <pc:sldLayoutMkLst>
            <pc:docMk/>
            <pc:sldMasterMk cId="3091030460" sldId="2147483660"/>
            <pc:sldLayoutMk cId="2708889888" sldId="2147483670"/>
          </pc:sldLayoutMkLst>
        </pc:sldLayoutChg>
        <pc:sldLayoutChg chg="new replId">
          <pc:chgData name="Бат-Эрдэнэ Шинэбаяр" userId="fd9cd732-089b-405e-bc24-91bc555dea15" providerId="ADAL" clId="{9CD28D5D-533C-4828-A033-EF78A776B52C}" dt="2026-03-09T06:18:57.209" v="193" actId="6938"/>
          <pc:sldLayoutMkLst>
            <pc:docMk/>
            <pc:sldMasterMk cId="3091030460" sldId="2147483660"/>
            <pc:sldLayoutMk cId="2973541028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9DA5A-4603-4653-9CA0-500D73163C12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A56D-FB50-440E-BA58-D4E51FAE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5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FCDE0-F5D5-B54D-83E1-08C9CC72E67F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72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3E12-4241-7EC2-9569-08BA3C4F3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C6AA5-2987-13B0-CDF7-FEBE00A4D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8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147631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147631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14763164" cy="566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32768" y="274638"/>
            <a:ext cx="2057400" cy="9711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14582274" cy="9711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2" y="1351715"/>
            <a:ext cx="16736726" cy="34651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24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914355" indent="0">
              <a:buNone/>
              <a:defRPr sz="2400"/>
            </a:lvl2pPr>
            <a:lvl3pPr marL="1828709" indent="0">
              <a:buNone/>
              <a:defRPr sz="200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6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762002" y="266702"/>
            <a:ext cx="16736726" cy="990767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536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1695249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199"/>
            <a:ext cx="15568863" cy="56428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168163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1681638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70900" cy="831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0" y="1600200"/>
            <a:ext cx="8662736" cy="831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4963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8496300" cy="7667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74225" y="1476375"/>
            <a:ext cx="815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74225" y="2179637"/>
            <a:ext cx="8156575" cy="76628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88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9550" y="273050"/>
            <a:ext cx="10001250" cy="9709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188200" cy="854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E6996E-8FA6-1537-61A9-5C6420FA74DB}"/>
              </a:ext>
            </a:extLst>
          </p:cNvPr>
          <p:cNvGrpSpPr/>
          <p:nvPr userDrawn="1"/>
        </p:nvGrpSpPr>
        <p:grpSpPr>
          <a:xfrm>
            <a:off x="7667538" y="890161"/>
            <a:ext cx="2952924" cy="2033778"/>
            <a:chOff x="5129980" y="1086634"/>
            <a:chExt cx="1968616" cy="13558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FE9AE1-3946-72BA-C4E6-62AD44526820}"/>
                </a:ext>
              </a:extLst>
            </p:cNvPr>
            <p:cNvGrpSpPr/>
            <p:nvPr/>
          </p:nvGrpSpPr>
          <p:grpSpPr>
            <a:xfrm>
              <a:off x="5605272" y="1086634"/>
              <a:ext cx="1005840" cy="1005840"/>
              <a:chOff x="2558067" y="1226921"/>
              <a:chExt cx="1005840" cy="100584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70F313C-CF77-B43B-0011-DED255E92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067" y="1226921"/>
                <a:ext cx="1005840" cy="1005840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B16B2C7B-2720-5DDC-3582-263916B4AA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1164" y="1976184"/>
                <a:ext cx="730250" cy="166688"/>
              </a:xfrm>
              <a:custGeom>
                <a:avLst/>
                <a:gdLst>
                  <a:gd name="T0" fmla="*/ 70 w 795"/>
                  <a:gd name="T1" fmla="*/ 1 h 180"/>
                  <a:gd name="T2" fmla="*/ 16 w 795"/>
                  <a:gd name="T3" fmla="*/ 16 h 180"/>
                  <a:gd name="T4" fmla="*/ 100 w 795"/>
                  <a:gd name="T5" fmla="*/ 3 h 180"/>
                  <a:gd name="T6" fmla="*/ 90 w 795"/>
                  <a:gd name="T7" fmla="*/ 62 h 180"/>
                  <a:gd name="T8" fmla="*/ 134 w 795"/>
                  <a:gd name="T9" fmla="*/ 36 h 180"/>
                  <a:gd name="T10" fmla="*/ 159 w 795"/>
                  <a:gd name="T11" fmla="*/ 1 h 180"/>
                  <a:gd name="T12" fmla="*/ 214 w 795"/>
                  <a:gd name="T13" fmla="*/ 71 h 180"/>
                  <a:gd name="T14" fmla="*/ 230 w 795"/>
                  <a:gd name="T15" fmla="*/ 1 h 180"/>
                  <a:gd name="T16" fmla="*/ 230 w 795"/>
                  <a:gd name="T17" fmla="*/ 1 h 180"/>
                  <a:gd name="T18" fmla="*/ 337 w 795"/>
                  <a:gd name="T19" fmla="*/ 10 h 180"/>
                  <a:gd name="T20" fmla="*/ 294 w 795"/>
                  <a:gd name="T21" fmla="*/ 36 h 180"/>
                  <a:gd name="T22" fmla="*/ 313 w 795"/>
                  <a:gd name="T23" fmla="*/ 12 h 180"/>
                  <a:gd name="T24" fmla="*/ 394 w 795"/>
                  <a:gd name="T25" fmla="*/ 71 h 180"/>
                  <a:gd name="T26" fmla="*/ 358 w 795"/>
                  <a:gd name="T27" fmla="*/ 71 h 180"/>
                  <a:gd name="T28" fmla="*/ 360 w 795"/>
                  <a:gd name="T29" fmla="*/ 41 h 180"/>
                  <a:gd name="T30" fmla="*/ 503 w 795"/>
                  <a:gd name="T31" fmla="*/ 1 h 180"/>
                  <a:gd name="T32" fmla="*/ 457 w 795"/>
                  <a:gd name="T33" fmla="*/ 60 h 180"/>
                  <a:gd name="T34" fmla="*/ 559 w 795"/>
                  <a:gd name="T35" fmla="*/ 71 h 180"/>
                  <a:gd name="T36" fmla="*/ 520 w 795"/>
                  <a:gd name="T37" fmla="*/ 68 h 180"/>
                  <a:gd name="T38" fmla="*/ 511 w 795"/>
                  <a:gd name="T39" fmla="*/ 53 h 180"/>
                  <a:gd name="T40" fmla="*/ 603 w 795"/>
                  <a:gd name="T41" fmla="*/ 72 h 180"/>
                  <a:gd name="T42" fmla="*/ 631 w 795"/>
                  <a:gd name="T43" fmla="*/ 20 h 180"/>
                  <a:gd name="T44" fmla="*/ 590 w 795"/>
                  <a:gd name="T45" fmla="*/ 54 h 180"/>
                  <a:gd name="T46" fmla="*/ 658 w 795"/>
                  <a:gd name="T47" fmla="*/ 29 h 180"/>
                  <a:gd name="T48" fmla="*/ 690 w 795"/>
                  <a:gd name="T49" fmla="*/ 69 h 180"/>
                  <a:gd name="T50" fmla="*/ 681 w 795"/>
                  <a:gd name="T51" fmla="*/ 58 h 180"/>
                  <a:gd name="T52" fmla="*/ 658 w 795"/>
                  <a:gd name="T53" fmla="*/ 59 h 180"/>
                  <a:gd name="T54" fmla="*/ 738 w 795"/>
                  <a:gd name="T55" fmla="*/ 71 h 180"/>
                  <a:gd name="T56" fmla="*/ 793 w 795"/>
                  <a:gd name="T57" fmla="*/ 1 h 180"/>
                  <a:gd name="T58" fmla="*/ 738 w 795"/>
                  <a:gd name="T59" fmla="*/ 71 h 180"/>
                  <a:gd name="T60" fmla="*/ 48 w 795"/>
                  <a:gd name="T61" fmla="*/ 135 h 180"/>
                  <a:gd name="T62" fmla="*/ 10 w 795"/>
                  <a:gd name="T63" fmla="*/ 176 h 180"/>
                  <a:gd name="T64" fmla="*/ 39 w 795"/>
                  <a:gd name="T65" fmla="*/ 159 h 180"/>
                  <a:gd name="T66" fmla="*/ 34 w 795"/>
                  <a:gd name="T67" fmla="*/ 136 h 180"/>
                  <a:gd name="T68" fmla="*/ 113 w 795"/>
                  <a:gd name="T69" fmla="*/ 178 h 180"/>
                  <a:gd name="T70" fmla="*/ 100 w 795"/>
                  <a:gd name="T71" fmla="*/ 109 h 180"/>
                  <a:gd name="T72" fmla="*/ 177 w 795"/>
                  <a:gd name="T73" fmla="*/ 153 h 180"/>
                  <a:gd name="T74" fmla="*/ 140 w 795"/>
                  <a:gd name="T75" fmla="*/ 118 h 180"/>
                  <a:gd name="T76" fmla="*/ 162 w 795"/>
                  <a:gd name="T77" fmla="*/ 120 h 180"/>
                  <a:gd name="T78" fmla="*/ 177 w 795"/>
                  <a:gd name="T79" fmla="*/ 153 h 180"/>
                  <a:gd name="T80" fmla="*/ 204 w 795"/>
                  <a:gd name="T81" fmla="*/ 178 h 180"/>
                  <a:gd name="T82" fmla="*/ 313 w 795"/>
                  <a:gd name="T83" fmla="*/ 109 h 180"/>
                  <a:gd name="T84" fmla="*/ 258 w 795"/>
                  <a:gd name="T85" fmla="*/ 109 h 180"/>
                  <a:gd name="T86" fmla="*/ 382 w 795"/>
                  <a:gd name="T87" fmla="*/ 178 h 180"/>
                  <a:gd name="T88" fmla="*/ 363 w 795"/>
                  <a:gd name="T89" fmla="*/ 89 h 180"/>
                  <a:gd name="T90" fmla="*/ 347 w 795"/>
                  <a:gd name="T91" fmla="*/ 89 h 180"/>
                  <a:gd name="T92" fmla="*/ 396 w 795"/>
                  <a:gd name="T93" fmla="*/ 109 h 180"/>
                  <a:gd name="T94" fmla="*/ 452 w 795"/>
                  <a:gd name="T95" fmla="*/ 178 h 180"/>
                  <a:gd name="T96" fmla="*/ 494 w 795"/>
                  <a:gd name="T97" fmla="*/ 109 h 180"/>
                  <a:gd name="T98" fmla="*/ 494 w 795"/>
                  <a:gd name="T99" fmla="*/ 109 h 180"/>
                  <a:gd name="T100" fmla="*/ 535 w 795"/>
                  <a:gd name="T101" fmla="*/ 178 h 180"/>
                  <a:gd name="T102" fmla="*/ 559 w 795"/>
                  <a:gd name="T103" fmla="*/ 151 h 180"/>
                  <a:gd name="T104" fmla="*/ 657 w 795"/>
                  <a:gd name="T105" fmla="*/ 126 h 180"/>
                  <a:gd name="T106" fmla="*/ 633 w 795"/>
                  <a:gd name="T107" fmla="*/ 180 h 180"/>
                  <a:gd name="T108" fmla="*/ 642 w 795"/>
                  <a:gd name="T109" fmla="*/ 165 h 180"/>
                  <a:gd name="T110" fmla="*/ 630 w 795"/>
                  <a:gd name="T111" fmla="*/ 139 h 180"/>
                  <a:gd name="T112" fmla="*/ 734 w 795"/>
                  <a:gd name="T113" fmla="*/ 178 h 180"/>
                  <a:gd name="T114" fmla="*/ 692 w 795"/>
                  <a:gd name="T115" fmla="*/ 109 h 180"/>
                  <a:gd name="T116" fmla="*/ 709 w 795"/>
                  <a:gd name="T117" fmla="*/ 151 h 180"/>
                  <a:gd name="T118" fmla="*/ 795 w 795"/>
                  <a:gd name="T119" fmla="*/ 131 h 180"/>
                  <a:gd name="T120" fmla="*/ 756 w 795"/>
                  <a:gd name="T121" fmla="*/ 178 h 180"/>
                  <a:gd name="T122" fmla="*/ 779 w 795"/>
                  <a:gd name="T123" fmla="*/ 13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5" h="180">
                    <a:moveTo>
                      <a:pt x="3" y="71"/>
                    </a:moveTo>
                    <a:lnTo>
                      <a:pt x="3" y="1"/>
                    </a:lnTo>
                    <a:lnTo>
                      <a:pt x="24" y="1"/>
                    </a:lnTo>
                    <a:lnTo>
                      <a:pt x="37" y="49"/>
                    </a:lnTo>
                    <a:lnTo>
                      <a:pt x="49" y="1"/>
                    </a:lnTo>
                    <a:lnTo>
                      <a:pt x="70" y="1"/>
                    </a:lnTo>
                    <a:lnTo>
                      <a:pt x="70" y="71"/>
                    </a:lnTo>
                    <a:lnTo>
                      <a:pt x="57" y="71"/>
                    </a:lnTo>
                    <a:lnTo>
                      <a:pt x="57" y="16"/>
                    </a:lnTo>
                    <a:lnTo>
                      <a:pt x="43" y="71"/>
                    </a:lnTo>
                    <a:lnTo>
                      <a:pt x="30" y="71"/>
                    </a:lnTo>
                    <a:lnTo>
                      <a:pt x="16" y="16"/>
                    </a:lnTo>
                    <a:lnTo>
                      <a:pt x="16" y="71"/>
                    </a:lnTo>
                    <a:lnTo>
                      <a:pt x="3" y="71"/>
                    </a:lnTo>
                    <a:close/>
                    <a:moveTo>
                      <a:pt x="81" y="36"/>
                    </a:moveTo>
                    <a:cubicBezTo>
                      <a:pt x="81" y="29"/>
                      <a:pt x="82" y="23"/>
                      <a:pt x="84" y="19"/>
                    </a:cubicBezTo>
                    <a:cubicBezTo>
                      <a:pt x="86" y="15"/>
                      <a:pt x="88" y="12"/>
                      <a:pt x="91" y="9"/>
                    </a:cubicBezTo>
                    <a:cubicBezTo>
                      <a:pt x="93" y="6"/>
                      <a:pt x="96" y="4"/>
                      <a:pt x="100" y="3"/>
                    </a:cubicBezTo>
                    <a:cubicBezTo>
                      <a:pt x="104" y="1"/>
                      <a:pt x="109" y="0"/>
                      <a:pt x="115" y="0"/>
                    </a:cubicBezTo>
                    <a:cubicBezTo>
                      <a:pt x="125" y="0"/>
                      <a:pt x="133" y="3"/>
                      <a:pt x="139" y="10"/>
                    </a:cubicBezTo>
                    <a:cubicBezTo>
                      <a:pt x="145" y="16"/>
                      <a:pt x="148" y="25"/>
                      <a:pt x="148" y="36"/>
                    </a:cubicBezTo>
                    <a:cubicBezTo>
                      <a:pt x="148" y="47"/>
                      <a:pt x="145" y="56"/>
                      <a:pt x="139" y="62"/>
                    </a:cubicBezTo>
                    <a:cubicBezTo>
                      <a:pt x="133" y="69"/>
                      <a:pt x="125" y="72"/>
                      <a:pt x="115" y="72"/>
                    </a:cubicBezTo>
                    <a:cubicBezTo>
                      <a:pt x="104" y="72"/>
                      <a:pt x="96" y="69"/>
                      <a:pt x="90" y="62"/>
                    </a:cubicBezTo>
                    <a:cubicBezTo>
                      <a:pt x="84" y="56"/>
                      <a:pt x="81" y="47"/>
                      <a:pt x="81" y="36"/>
                    </a:cubicBezTo>
                    <a:close/>
                    <a:moveTo>
                      <a:pt x="96" y="36"/>
                    </a:moveTo>
                    <a:cubicBezTo>
                      <a:pt x="96" y="44"/>
                      <a:pt x="97" y="50"/>
                      <a:pt x="101" y="54"/>
                    </a:cubicBezTo>
                    <a:cubicBezTo>
                      <a:pt x="105" y="58"/>
                      <a:pt x="109" y="60"/>
                      <a:pt x="115" y="60"/>
                    </a:cubicBezTo>
                    <a:cubicBezTo>
                      <a:pt x="120" y="60"/>
                      <a:pt x="125" y="58"/>
                      <a:pt x="128" y="54"/>
                    </a:cubicBezTo>
                    <a:cubicBezTo>
                      <a:pt x="132" y="50"/>
                      <a:pt x="134" y="44"/>
                      <a:pt x="134" y="36"/>
                    </a:cubicBezTo>
                    <a:cubicBezTo>
                      <a:pt x="134" y="28"/>
                      <a:pt x="132" y="22"/>
                      <a:pt x="129" y="18"/>
                    </a:cubicBezTo>
                    <a:cubicBezTo>
                      <a:pt x="125" y="14"/>
                      <a:pt x="121" y="12"/>
                      <a:pt x="115" y="12"/>
                    </a:cubicBezTo>
                    <a:cubicBezTo>
                      <a:pt x="109" y="12"/>
                      <a:pt x="104" y="14"/>
                      <a:pt x="101" y="18"/>
                    </a:cubicBezTo>
                    <a:cubicBezTo>
                      <a:pt x="97" y="22"/>
                      <a:pt x="96" y="28"/>
                      <a:pt x="96" y="36"/>
                    </a:cubicBezTo>
                    <a:close/>
                    <a:moveTo>
                      <a:pt x="159" y="71"/>
                    </a:moveTo>
                    <a:lnTo>
                      <a:pt x="159" y="1"/>
                    </a:lnTo>
                    <a:lnTo>
                      <a:pt x="173" y="1"/>
                    </a:lnTo>
                    <a:lnTo>
                      <a:pt x="173" y="29"/>
                    </a:lnTo>
                    <a:lnTo>
                      <a:pt x="200" y="29"/>
                    </a:lnTo>
                    <a:lnTo>
                      <a:pt x="200" y="1"/>
                    </a:lnTo>
                    <a:lnTo>
                      <a:pt x="214" y="1"/>
                    </a:lnTo>
                    <a:lnTo>
                      <a:pt x="214" y="71"/>
                    </a:lnTo>
                    <a:lnTo>
                      <a:pt x="200" y="71"/>
                    </a:lnTo>
                    <a:lnTo>
                      <a:pt x="200" y="40"/>
                    </a:lnTo>
                    <a:lnTo>
                      <a:pt x="173" y="40"/>
                    </a:lnTo>
                    <a:lnTo>
                      <a:pt x="173" y="71"/>
                    </a:lnTo>
                    <a:lnTo>
                      <a:pt x="159" y="71"/>
                    </a:lnTo>
                    <a:close/>
                    <a:moveTo>
                      <a:pt x="230" y="1"/>
                    </a:moveTo>
                    <a:lnTo>
                      <a:pt x="276" y="1"/>
                    </a:lnTo>
                    <a:lnTo>
                      <a:pt x="276" y="13"/>
                    </a:lnTo>
                    <a:lnTo>
                      <a:pt x="244" y="13"/>
                    </a:lnTo>
                    <a:lnTo>
                      <a:pt x="244" y="71"/>
                    </a:lnTo>
                    <a:lnTo>
                      <a:pt x="230" y="71"/>
                    </a:lnTo>
                    <a:lnTo>
                      <a:pt x="230" y="1"/>
                    </a:lnTo>
                    <a:close/>
                    <a:moveTo>
                      <a:pt x="279" y="36"/>
                    </a:moveTo>
                    <a:cubicBezTo>
                      <a:pt x="279" y="29"/>
                      <a:pt x="281" y="23"/>
                      <a:pt x="283" y="19"/>
                    </a:cubicBezTo>
                    <a:cubicBezTo>
                      <a:pt x="284" y="15"/>
                      <a:pt x="286" y="12"/>
                      <a:pt x="289" y="9"/>
                    </a:cubicBezTo>
                    <a:cubicBezTo>
                      <a:pt x="292" y="6"/>
                      <a:pt x="295" y="4"/>
                      <a:pt x="298" y="3"/>
                    </a:cubicBezTo>
                    <a:cubicBezTo>
                      <a:pt x="302" y="1"/>
                      <a:pt x="307" y="0"/>
                      <a:pt x="313" y="0"/>
                    </a:cubicBezTo>
                    <a:cubicBezTo>
                      <a:pt x="323" y="0"/>
                      <a:pt x="331" y="3"/>
                      <a:pt x="337" y="10"/>
                    </a:cubicBezTo>
                    <a:cubicBezTo>
                      <a:pt x="344" y="16"/>
                      <a:pt x="347" y="25"/>
                      <a:pt x="347" y="36"/>
                    </a:cubicBezTo>
                    <a:cubicBezTo>
                      <a:pt x="347" y="47"/>
                      <a:pt x="344" y="56"/>
                      <a:pt x="337" y="62"/>
                    </a:cubicBezTo>
                    <a:cubicBezTo>
                      <a:pt x="331" y="69"/>
                      <a:pt x="323" y="72"/>
                      <a:pt x="313" y="72"/>
                    </a:cubicBezTo>
                    <a:cubicBezTo>
                      <a:pt x="303" y="72"/>
                      <a:pt x="295" y="69"/>
                      <a:pt x="289" y="62"/>
                    </a:cubicBezTo>
                    <a:cubicBezTo>
                      <a:pt x="282" y="56"/>
                      <a:pt x="279" y="47"/>
                      <a:pt x="279" y="36"/>
                    </a:cubicBezTo>
                    <a:close/>
                    <a:moveTo>
                      <a:pt x="294" y="36"/>
                    </a:moveTo>
                    <a:cubicBezTo>
                      <a:pt x="294" y="44"/>
                      <a:pt x="296" y="50"/>
                      <a:pt x="299" y="54"/>
                    </a:cubicBezTo>
                    <a:cubicBezTo>
                      <a:pt x="303" y="58"/>
                      <a:pt x="308" y="60"/>
                      <a:pt x="313" y="60"/>
                    </a:cubicBezTo>
                    <a:cubicBezTo>
                      <a:pt x="319" y="60"/>
                      <a:pt x="323" y="58"/>
                      <a:pt x="327" y="54"/>
                    </a:cubicBezTo>
                    <a:cubicBezTo>
                      <a:pt x="330" y="50"/>
                      <a:pt x="332" y="44"/>
                      <a:pt x="332" y="36"/>
                    </a:cubicBezTo>
                    <a:cubicBezTo>
                      <a:pt x="332" y="28"/>
                      <a:pt x="330" y="22"/>
                      <a:pt x="327" y="18"/>
                    </a:cubicBezTo>
                    <a:cubicBezTo>
                      <a:pt x="323" y="14"/>
                      <a:pt x="319" y="12"/>
                      <a:pt x="313" y="12"/>
                    </a:cubicBezTo>
                    <a:cubicBezTo>
                      <a:pt x="307" y="12"/>
                      <a:pt x="303" y="14"/>
                      <a:pt x="299" y="18"/>
                    </a:cubicBezTo>
                    <a:cubicBezTo>
                      <a:pt x="296" y="22"/>
                      <a:pt x="294" y="28"/>
                      <a:pt x="294" y="36"/>
                    </a:cubicBezTo>
                    <a:close/>
                    <a:moveTo>
                      <a:pt x="360" y="1"/>
                    </a:moveTo>
                    <a:lnTo>
                      <a:pt x="408" y="1"/>
                    </a:lnTo>
                    <a:lnTo>
                      <a:pt x="408" y="71"/>
                    </a:lnTo>
                    <a:lnTo>
                      <a:pt x="394" y="71"/>
                    </a:lnTo>
                    <a:lnTo>
                      <a:pt x="394" y="13"/>
                    </a:lnTo>
                    <a:lnTo>
                      <a:pt x="374" y="13"/>
                    </a:lnTo>
                    <a:lnTo>
                      <a:pt x="374" y="43"/>
                    </a:lnTo>
                    <a:cubicBezTo>
                      <a:pt x="374" y="51"/>
                      <a:pt x="373" y="57"/>
                      <a:pt x="373" y="60"/>
                    </a:cubicBezTo>
                    <a:cubicBezTo>
                      <a:pt x="372" y="64"/>
                      <a:pt x="371" y="66"/>
                      <a:pt x="369" y="68"/>
                    </a:cubicBezTo>
                    <a:cubicBezTo>
                      <a:pt x="367" y="70"/>
                      <a:pt x="363" y="71"/>
                      <a:pt x="358" y="71"/>
                    </a:cubicBezTo>
                    <a:cubicBezTo>
                      <a:pt x="357" y="71"/>
                      <a:pt x="354" y="71"/>
                      <a:pt x="350" y="71"/>
                    </a:cubicBezTo>
                    <a:lnTo>
                      <a:pt x="350" y="60"/>
                    </a:lnTo>
                    <a:lnTo>
                      <a:pt x="353" y="60"/>
                    </a:lnTo>
                    <a:cubicBezTo>
                      <a:pt x="356" y="60"/>
                      <a:pt x="358" y="59"/>
                      <a:pt x="359" y="59"/>
                    </a:cubicBezTo>
                    <a:cubicBezTo>
                      <a:pt x="360" y="58"/>
                      <a:pt x="360" y="56"/>
                      <a:pt x="360" y="53"/>
                    </a:cubicBezTo>
                    <a:lnTo>
                      <a:pt x="360" y="41"/>
                    </a:lnTo>
                    <a:lnTo>
                      <a:pt x="360" y="1"/>
                    </a:lnTo>
                    <a:close/>
                    <a:moveTo>
                      <a:pt x="443" y="1"/>
                    </a:moveTo>
                    <a:lnTo>
                      <a:pt x="458" y="1"/>
                    </a:lnTo>
                    <a:lnTo>
                      <a:pt x="474" y="37"/>
                    </a:lnTo>
                    <a:lnTo>
                      <a:pt x="488" y="1"/>
                    </a:lnTo>
                    <a:lnTo>
                      <a:pt x="503" y="1"/>
                    </a:lnTo>
                    <a:lnTo>
                      <a:pt x="479" y="54"/>
                    </a:lnTo>
                    <a:cubicBezTo>
                      <a:pt x="477" y="60"/>
                      <a:pt x="474" y="64"/>
                      <a:pt x="472" y="67"/>
                    </a:cubicBezTo>
                    <a:cubicBezTo>
                      <a:pt x="469" y="70"/>
                      <a:pt x="466" y="71"/>
                      <a:pt x="461" y="71"/>
                    </a:cubicBezTo>
                    <a:cubicBezTo>
                      <a:pt x="457" y="71"/>
                      <a:pt x="454" y="71"/>
                      <a:pt x="452" y="71"/>
                    </a:cubicBezTo>
                    <a:lnTo>
                      <a:pt x="452" y="60"/>
                    </a:lnTo>
                    <a:cubicBezTo>
                      <a:pt x="454" y="60"/>
                      <a:pt x="455" y="60"/>
                      <a:pt x="457" y="60"/>
                    </a:cubicBezTo>
                    <a:cubicBezTo>
                      <a:pt x="460" y="60"/>
                      <a:pt x="463" y="60"/>
                      <a:pt x="464" y="59"/>
                    </a:cubicBezTo>
                    <a:cubicBezTo>
                      <a:pt x="465" y="57"/>
                      <a:pt x="467" y="55"/>
                      <a:pt x="468" y="51"/>
                    </a:cubicBezTo>
                    <a:lnTo>
                      <a:pt x="443" y="1"/>
                    </a:lnTo>
                    <a:close/>
                    <a:moveTo>
                      <a:pt x="511" y="1"/>
                    </a:moveTo>
                    <a:lnTo>
                      <a:pt x="559" y="1"/>
                    </a:lnTo>
                    <a:lnTo>
                      <a:pt x="559" y="71"/>
                    </a:lnTo>
                    <a:lnTo>
                      <a:pt x="545" y="71"/>
                    </a:lnTo>
                    <a:lnTo>
                      <a:pt x="545" y="13"/>
                    </a:lnTo>
                    <a:lnTo>
                      <a:pt x="525" y="13"/>
                    </a:lnTo>
                    <a:lnTo>
                      <a:pt x="525" y="43"/>
                    </a:lnTo>
                    <a:cubicBezTo>
                      <a:pt x="525" y="51"/>
                      <a:pt x="524" y="57"/>
                      <a:pt x="524" y="60"/>
                    </a:cubicBezTo>
                    <a:cubicBezTo>
                      <a:pt x="523" y="64"/>
                      <a:pt x="522" y="66"/>
                      <a:pt x="520" y="68"/>
                    </a:cubicBezTo>
                    <a:cubicBezTo>
                      <a:pt x="518" y="70"/>
                      <a:pt x="514" y="71"/>
                      <a:pt x="509" y="71"/>
                    </a:cubicBezTo>
                    <a:cubicBezTo>
                      <a:pt x="508" y="71"/>
                      <a:pt x="505" y="71"/>
                      <a:pt x="501" y="71"/>
                    </a:cubicBezTo>
                    <a:lnTo>
                      <a:pt x="501" y="60"/>
                    </a:lnTo>
                    <a:lnTo>
                      <a:pt x="504" y="60"/>
                    </a:lnTo>
                    <a:cubicBezTo>
                      <a:pt x="507" y="60"/>
                      <a:pt x="509" y="59"/>
                      <a:pt x="510" y="59"/>
                    </a:cubicBezTo>
                    <a:cubicBezTo>
                      <a:pt x="511" y="58"/>
                      <a:pt x="511" y="56"/>
                      <a:pt x="511" y="53"/>
                    </a:cubicBezTo>
                    <a:lnTo>
                      <a:pt x="511" y="41"/>
                    </a:lnTo>
                    <a:lnTo>
                      <a:pt x="511" y="1"/>
                    </a:lnTo>
                    <a:close/>
                    <a:moveTo>
                      <a:pt x="618" y="45"/>
                    </a:moveTo>
                    <a:lnTo>
                      <a:pt x="632" y="49"/>
                    </a:lnTo>
                    <a:cubicBezTo>
                      <a:pt x="629" y="57"/>
                      <a:pt x="626" y="63"/>
                      <a:pt x="621" y="66"/>
                    </a:cubicBezTo>
                    <a:cubicBezTo>
                      <a:pt x="616" y="70"/>
                      <a:pt x="610" y="72"/>
                      <a:pt x="603" y="72"/>
                    </a:cubicBezTo>
                    <a:cubicBezTo>
                      <a:pt x="594" y="72"/>
                      <a:pt x="586" y="69"/>
                      <a:pt x="580" y="62"/>
                    </a:cubicBezTo>
                    <a:cubicBezTo>
                      <a:pt x="574" y="56"/>
                      <a:pt x="571" y="47"/>
                      <a:pt x="571" y="37"/>
                    </a:cubicBezTo>
                    <a:cubicBezTo>
                      <a:pt x="571" y="25"/>
                      <a:pt x="574" y="16"/>
                      <a:pt x="580" y="10"/>
                    </a:cubicBezTo>
                    <a:cubicBezTo>
                      <a:pt x="586" y="3"/>
                      <a:pt x="594" y="0"/>
                      <a:pt x="604" y="0"/>
                    </a:cubicBezTo>
                    <a:cubicBezTo>
                      <a:pt x="612" y="0"/>
                      <a:pt x="619" y="3"/>
                      <a:pt x="624" y="8"/>
                    </a:cubicBezTo>
                    <a:cubicBezTo>
                      <a:pt x="627" y="11"/>
                      <a:pt x="630" y="15"/>
                      <a:pt x="631" y="20"/>
                    </a:cubicBezTo>
                    <a:lnTo>
                      <a:pt x="618" y="24"/>
                    </a:lnTo>
                    <a:cubicBezTo>
                      <a:pt x="617" y="20"/>
                      <a:pt x="615" y="17"/>
                      <a:pt x="612" y="15"/>
                    </a:cubicBezTo>
                    <a:cubicBezTo>
                      <a:pt x="610" y="13"/>
                      <a:pt x="607" y="12"/>
                      <a:pt x="603" y="12"/>
                    </a:cubicBezTo>
                    <a:cubicBezTo>
                      <a:pt x="598" y="12"/>
                      <a:pt x="594" y="14"/>
                      <a:pt x="590" y="18"/>
                    </a:cubicBezTo>
                    <a:cubicBezTo>
                      <a:pt x="587" y="21"/>
                      <a:pt x="586" y="27"/>
                      <a:pt x="586" y="36"/>
                    </a:cubicBezTo>
                    <a:cubicBezTo>
                      <a:pt x="586" y="44"/>
                      <a:pt x="587" y="50"/>
                      <a:pt x="590" y="54"/>
                    </a:cubicBezTo>
                    <a:cubicBezTo>
                      <a:pt x="594" y="58"/>
                      <a:pt x="598" y="60"/>
                      <a:pt x="603" y="60"/>
                    </a:cubicBezTo>
                    <a:cubicBezTo>
                      <a:pt x="606" y="60"/>
                      <a:pt x="610" y="59"/>
                      <a:pt x="612" y="56"/>
                    </a:cubicBezTo>
                    <a:cubicBezTo>
                      <a:pt x="615" y="54"/>
                      <a:pt x="617" y="50"/>
                      <a:pt x="618" y="45"/>
                    </a:cubicBezTo>
                    <a:close/>
                    <a:moveTo>
                      <a:pt x="644" y="1"/>
                    </a:moveTo>
                    <a:lnTo>
                      <a:pt x="658" y="1"/>
                    </a:lnTo>
                    <a:lnTo>
                      <a:pt x="658" y="29"/>
                    </a:lnTo>
                    <a:lnTo>
                      <a:pt x="677" y="29"/>
                    </a:lnTo>
                    <a:cubicBezTo>
                      <a:pt x="681" y="29"/>
                      <a:pt x="686" y="30"/>
                      <a:pt x="689" y="31"/>
                    </a:cubicBezTo>
                    <a:cubicBezTo>
                      <a:pt x="693" y="32"/>
                      <a:pt x="696" y="35"/>
                      <a:pt x="698" y="38"/>
                    </a:cubicBezTo>
                    <a:cubicBezTo>
                      <a:pt x="700" y="42"/>
                      <a:pt x="702" y="46"/>
                      <a:pt x="702" y="50"/>
                    </a:cubicBezTo>
                    <a:cubicBezTo>
                      <a:pt x="702" y="55"/>
                      <a:pt x="700" y="59"/>
                      <a:pt x="698" y="62"/>
                    </a:cubicBezTo>
                    <a:cubicBezTo>
                      <a:pt x="695" y="66"/>
                      <a:pt x="693" y="68"/>
                      <a:pt x="690" y="69"/>
                    </a:cubicBezTo>
                    <a:cubicBezTo>
                      <a:pt x="687" y="70"/>
                      <a:pt x="682" y="71"/>
                      <a:pt x="677" y="71"/>
                    </a:cubicBezTo>
                    <a:lnTo>
                      <a:pt x="644" y="71"/>
                    </a:lnTo>
                    <a:lnTo>
                      <a:pt x="644" y="1"/>
                    </a:lnTo>
                    <a:close/>
                    <a:moveTo>
                      <a:pt x="658" y="59"/>
                    </a:moveTo>
                    <a:lnTo>
                      <a:pt x="672" y="59"/>
                    </a:lnTo>
                    <a:cubicBezTo>
                      <a:pt x="676" y="59"/>
                      <a:pt x="679" y="59"/>
                      <a:pt x="681" y="58"/>
                    </a:cubicBezTo>
                    <a:cubicBezTo>
                      <a:pt x="682" y="58"/>
                      <a:pt x="684" y="57"/>
                      <a:pt x="685" y="55"/>
                    </a:cubicBezTo>
                    <a:cubicBezTo>
                      <a:pt x="687" y="54"/>
                      <a:pt x="687" y="52"/>
                      <a:pt x="687" y="50"/>
                    </a:cubicBezTo>
                    <a:cubicBezTo>
                      <a:pt x="687" y="47"/>
                      <a:pt x="686" y="45"/>
                      <a:pt x="684" y="43"/>
                    </a:cubicBezTo>
                    <a:cubicBezTo>
                      <a:pt x="682" y="41"/>
                      <a:pt x="678" y="41"/>
                      <a:pt x="672" y="41"/>
                    </a:cubicBezTo>
                    <a:lnTo>
                      <a:pt x="658" y="41"/>
                    </a:lnTo>
                    <a:lnTo>
                      <a:pt x="658" y="59"/>
                    </a:lnTo>
                    <a:close/>
                    <a:moveTo>
                      <a:pt x="710" y="1"/>
                    </a:moveTo>
                    <a:lnTo>
                      <a:pt x="724" y="1"/>
                    </a:lnTo>
                    <a:lnTo>
                      <a:pt x="724" y="71"/>
                    </a:lnTo>
                    <a:lnTo>
                      <a:pt x="710" y="71"/>
                    </a:lnTo>
                    <a:lnTo>
                      <a:pt x="710" y="1"/>
                    </a:lnTo>
                    <a:close/>
                    <a:moveTo>
                      <a:pt x="738" y="71"/>
                    </a:moveTo>
                    <a:lnTo>
                      <a:pt x="738" y="1"/>
                    </a:lnTo>
                    <a:lnTo>
                      <a:pt x="752" y="1"/>
                    </a:lnTo>
                    <a:lnTo>
                      <a:pt x="752" y="29"/>
                    </a:lnTo>
                    <a:lnTo>
                      <a:pt x="779" y="29"/>
                    </a:lnTo>
                    <a:lnTo>
                      <a:pt x="779" y="1"/>
                    </a:lnTo>
                    <a:lnTo>
                      <a:pt x="793" y="1"/>
                    </a:lnTo>
                    <a:lnTo>
                      <a:pt x="793" y="71"/>
                    </a:lnTo>
                    <a:lnTo>
                      <a:pt x="779" y="71"/>
                    </a:lnTo>
                    <a:lnTo>
                      <a:pt x="779" y="40"/>
                    </a:lnTo>
                    <a:lnTo>
                      <a:pt x="752" y="40"/>
                    </a:lnTo>
                    <a:lnTo>
                      <a:pt x="752" y="71"/>
                    </a:lnTo>
                    <a:lnTo>
                      <a:pt x="738" y="71"/>
                    </a:lnTo>
                    <a:close/>
                    <a:moveTo>
                      <a:pt x="15" y="128"/>
                    </a:moveTo>
                    <a:lnTo>
                      <a:pt x="2" y="125"/>
                    </a:lnTo>
                    <a:cubicBezTo>
                      <a:pt x="4" y="114"/>
                      <a:pt x="13" y="108"/>
                      <a:pt x="27" y="108"/>
                    </a:cubicBezTo>
                    <a:cubicBezTo>
                      <a:pt x="35" y="108"/>
                      <a:pt x="41" y="110"/>
                      <a:pt x="45" y="113"/>
                    </a:cubicBezTo>
                    <a:cubicBezTo>
                      <a:pt x="49" y="117"/>
                      <a:pt x="51" y="121"/>
                      <a:pt x="51" y="126"/>
                    </a:cubicBezTo>
                    <a:cubicBezTo>
                      <a:pt x="51" y="129"/>
                      <a:pt x="50" y="132"/>
                      <a:pt x="48" y="135"/>
                    </a:cubicBezTo>
                    <a:cubicBezTo>
                      <a:pt x="46" y="138"/>
                      <a:pt x="44" y="140"/>
                      <a:pt x="40" y="142"/>
                    </a:cubicBezTo>
                    <a:cubicBezTo>
                      <a:pt x="44" y="144"/>
                      <a:pt x="48" y="146"/>
                      <a:pt x="50" y="149"/>
                    </a:cubicBezTo>
                    <a:cubicBezTo>
                      <a:pt x="52" y="152"/>
                      <a:pt x="53" y="155"/>
                      <a:pt x="53" y="159"/>
                    </a:cubicBezTo>
                    <a:cubicBezTo>
                      <a:pt x="53" y="165"/>
                      <a:pt x="51" y="170"/>
                      <a:pt x="47" y="174"/>
                    </a:cubicBezTo>
                    <a:cubicBezTo>
                      <a:pt x="42" y="178"/>
                      <a:pt x="36" y="180"/>
                      <a:pt x="27" y="180"/>
                    </a:cubicBezTo>
                    <a:cubicBezTo>
                      <a:pt x="20" y="180"/>
                      <a:pt x="14" y="179"/>
                      <a:pt x="10" y="176"/>
                    </a:cubicBezTo>
                    <a:cubicBezTo>
                      <a:pt x="6" y="174"/>
                      <a:pt x="2" y="169"/>
                      <a:pt x="0" y="163"/>
                    </a:cubicBezTo>
                    <a:lnTo>
                      <a:pt x="13" y="158"/>
                    </a:lnTo>
                    <a:cubicBezTo>
                      <a:pt x="14" y="163"/>
                      <a:pt x="16" y="165"/>
                      <a:pt x="18" y="166"/>
                    </a:cubicBezTo>
                    <a:cubicBezTo>
                      <a:pt x="21" y="168"/>
                      <a:pt x="23" y="168"/>
                      <a:pt x="26" y="168"/>
                    </a:cubicBezTo>
                    <a:cubicBezTo>
                      <a:pt x="31" y="168"/>
                      <a:pt x="34" y="167"/>
                      <a:pt x="36" y="165"/>
                    </a:cubicBezTo>
                    <a:cubicBezTo>
                      <a:pt x="38" y="164"/>
                      <a:pt x="39" y="161"/>
                      <a:pt x="39" y="159"/>
                    </a:cubicBezTo>
                    <a:cubicBezTo>
                      <a:pt x="39" y="156"/>
                      <a:pt x="38" y="154"/>
                      <a:pt x="36" y="152"/>
                    </a:cubicBezTo>
                    <a:cubicBezTo>
                      <a:pt x="33" y="150"/>
                      <a:pt x="30" y="149"/>
                      <a:pt x="25" y="149"/>
                    </a:cubicBezTo>
                    <a:lnTo>
                      <a:pt x="22" y="149"/>
                    </a:lnTo>
                    <a:lnTo>
                      <a:pt x="22" y="139"/>
                    </a:lnTo>
                    <a:lnTo>
                      <a:pt x="24" y="139"/>
                    </a:lnTo>
                    <a:cubicBezTo>
                      <a:pt x="28" y="139"/>
                      <a:pt x="31" y="138"/>
                      <a:pt x="34" y="136"/>
                    </a:cubicBezTo>
                    <a:cubicBezTo>
                      <a:pt x="36" y="134"/>
                      <a:pt x="37" y="132"/>
                      <a:pt x="37" y="128"/>
                    </a:cubicBezTo>
                    <a:cubicBezTo>
                      <a:pt x="37" y="126"/>
                      <a:pt x="36" y="124"/>
                      <a:pt x="34" y="122"/>
                    </a:cubicBezTo>
                    <a:cubicBezTo>
                      <a:pt x="32" y="120"/>
                      <a:pt x="30" y="119"/>
                      <a:pt x="26" y="119"/>
                    </a:cubicBezTo>
                    <a:cubicBezTo>
                      <a:pt x="21" y="119"/>
                      <a:pt x="17" y="122"/>
                      <a:pt x="15" y="128"/>
                    </a:cubicBezTo>
                    <a:close/>
                    <a:moveTo>
                      <a:pt x="128" y="178"/>
                    </a:moveTo>
                    <a:lnTo>
                      <a:pt x="113" y="178"/>
                    </a:lnTo>
                    <a:lnTo>
                      <a:pt x="107" y="163"/>
                    </a:lnTo>
                    <a:lnTo>
                      <a:pt x="79" y="163"/>
                    </a:lnTo>
                    <a:lnTo>
                      <a:pt x="74" y="178"/>
                    </a:lnTo>
                    <a:lnTo>
                      <a:pt x="59" y="178"/>
                    </a:lnTo>
                    <a:lnTo>
                      <a:pt x="86" y="109"/>
                    </a:lnTo>
                    <a:lnTo>
                      <a:pt x="100" y="109"/>
                    </a:lnTo>
                    <a:lnTo>
                      <a:pt x="128" y="178"/>
                    </a:lnTo>
                    <a:close/>
                    <a:moveTo>
                      <a:pt x="103" y="151"/>
                    </a:moveTo>
                    <a:lnTo>
                      <a:pt x="93" y="125"/>
                    </a:lnTo>
                    <a:lnTo>
                      <a:pt x="84" y="151"/>
                    </a:lnTo>
                    <a:lnTo>
                      <a:pt x="103" y="151"/>
                    </a:lnTo>
                    <a:close/>
                    <a:moveTo>
                      <a:pt x="177" y="153"/>
                    </a:moveTo>
                    <a:lnTo>
                      <a:pt x="191" y="157"/>
                    </a:lnTo>
                    <a:cubicBezTo>
                      <a:pt x="189" y="165"/>
                      <a:pt x="185" y="170"/>
                      <a:pt x="181" y="174"/>
                    </a:cubicBezTo>
                    <a:cubicBezTo>
                      <a:pt x="176" y="178"/>
                      <a:pt x="170" y="180"/>
                      <a:pt x="162" y="180"/>
                    </a:cubicBezTo>
                    <a:cubicBezTo>
                      <a:pt x="153" y="180"/>
                      <a:pt x="145" y="176"/>
                      <a:pt x="140" y="170"/>
                    </a:cubicBezTo>
                    <a:cubicBezTo>
                      <a:pt x="134" y="164"/>
                      <a:pt x="131" y="155"/>
                      <a:pt x="131" y="144"/>
                    </a:cubicBezTo>
                    <a:cubicBezTo>
                      <a:pt x="131" y="133"/>
                      <a:pt x="134" y="124"/>
                      <a:pt x="140" y="118"/>
                    </a:cubicBezTo>
                    <a:cubicBezTo>
                      <a:pt x="145" y="111"/>
                      <a:pt x="153" y="108"/>
                      <a:pt x="163" y="108"/>
                    </a:cubicBezTo>
                    <a:cubicBezTo>
                      <a:pt x="171" y="108"/>
                      <a:pt x="178" y="111"/>
                      <a:pt x="184" y="116"/>
                    </a:cubicBezTo>
                    <a:cubicBezTo>
                      <a:pt x="187" y="119"/>
                      <a:pt x="189" y="123"/>
                      <a:pt x="191" y="128"/>
                    </a:cubicBezTo>
                    <a:lnTo>
                      <a:pt x="177" y="132"/>
                    </a:lnTo>
                    <a:cubicBezTo>
                      <a:pt x="176" y="128"/>
                      <a:pt x="174" y="125"/>
                      <a:pt x="172" y="123"/>
                    </a:cubicBezTo>
                    <a:cubicBezTo>
                      <a:pt x="169" y="121"/>
                      <a:pt x="166" y="120"/>
                      <a:pt x="162" y="120"/>
                    </a:cubicBezTo>
                    <a:cubicBezTo>
                      <a:pt x="157" y="120"/>
                      <a:pt x="153" y="122"/>
                      <a:pt x="150" y="126"/>
                    </a:cubicBezTo>
                    <a:cubicBezTo>
                      <a:pt x="147" y="129"/>
                      <a:pt x="145" y="135"/>
                      <a:pt x="145" y="143"/>
                    </a:cubicBezTo>
                    <a:cubicBezTo>
                      <a:pt x="145" y="152"/>
                      <a:pt x="147" y="158"/>
                      <a:pt x="150" y="162"/>
                    </a:cubicBezTo>
                    <a:cubicBezTo>
                      <a:pt x="153" y="166"/>
                      <a:pt x="157" y="168"/>
                      <a:pt x="162" y="168"/>
                    </a:cubicBezTo>
                    <a:cubicBezTo>
                      <a:pt x="166" y="168"/>
                      <a:pt x="169" y="166"/>
                      <a:pt x="172" y="164"/>
                    </a:cubicBezTo>
                    <a:cubicBezTo>
                      <a:pt x="174" y="162"/>
                      <a:pt x="176" y="158"/>
                      <a:pt x="177" y="153"/>
                    </a:cubicBezTo>
                    <a:close/>
                    <a:moveTo>
                      <a:pt x="204" y="109"/>
                    </a:moveTo>
                    <a:lnTo>
                      <a:pt x="250" y="109"/>
                    </a:lnTo>
                    <a:lnTo>
                      <a:pt x="250" y="121"/>
                    </a:lnTo>
                    <a:lnTo>
                      <a:pt x="218" y="121"/>
                    </a:lnTo>
                    <a:lnTo>
                      <a:pt x="218" y="178"/>
                    </a:lnTo>
                    <a:lnTo>
                      <a:pt x="204" y="178"/>
                    </a:lnTo>
                    <a:lnTo>
                      <a:pt x="204" y="109"/>
                    </a:lnTo>
                    <a:close/>
                    <a:moveTo>
                      <a:pt x="258" y="109"/>
                    </a:moveTo>
                    <a:lnTo>
                      <a:pt x="271" y="109"/>
                    </a:lnTo>
                    <a:lnTo>
                      <a:pt x="271" y="155"/>
                    </a:lnTo>
                    <a:lnTo>
                      <a:pt x="299" y="109"/>
                    </a:lnTo>
                    <a:lnTo>
                      <a:pt x="313" y="109"/>
                    </a:lnTo>
                    <a:lnTo>
                      <a:pt x="313" y="178"/>
                    </a:lnTo>
                    <a:lnTo>
                      <a:pt x="300" y="178"/>
                    </a:lnTo>
                    <a:lnTo>
                      <a:pt x="300" y="133"/>
                    </a:lnTo>
                    <a:lnTo>
                      <a:pt x="272" y="178"/>
                    </a:lnTo>
                    <a:lnTo>
                      <a:pt x="258" y="178"/>
                    </a:lnTo>
                    <a:lnTo>
                      <a:pt x="258" y="109"/>
                    </a:lnTo>
                    <a:close/>
                    <a:moveTo>
                      <a:pt x="327" y="109"/>
                    </a:moveTo>
                    <a:lnTo>
                      <a:pt x="340" y="109"/>
                    </a:lnTo>
                    <a:lnTo>
                      <a:pt x="340" y="155"/>
                    </a:lnTo>
                    <a:lnTo>
                      <a:pt x="368" y="109"/>
                    </a:lnTo>
                    <a:lnTo>
                      <a:pt x="382" y="109"/>
                    </a:lnTo>
                    <a:lnTo>
                      <a:pt x="382" y="178"/>
                    </a:lnTo>
                    <a:lnTo>
                      <a:pt x="369" y="178"/>
                    </a:lnTo>
                    <a:lnTo>
                      <a:pt x="369" y="133"/>
                    </a:lnTo>
                    <a:lnTo>
                      <a:pt x="341" y="178"/>
                    </a:lnTo>
                    <a:lnTo>
                      <a:pt x="327" y="178"/>
                    </a:lnTo>
                    <a:lnTo>
                      <a:pt x="327" y="109"/>
                    </a:lnTo>
                    <a:close/>
                    <a:moveTo>
                      <a:pt x="363" y="89"/>
                    </a:moveTo>
                    <a:lnTo>
                      <a:pt x="369" y="89"/>
                    </a:lnTo>
                    <a:cubicBezTo>
                      <a:pt x="369" y="94"/>
                      <a:pt x="368" y="97"/>
                      <a:pt x="365" y="99"/>
                    </a:cubicBezTo>
                    <a:cubicBezTo>
                      <a:pt x="362" y="102"/>
                      <a:pt x="359" y="103"/>
                      <a:pt x="355" y="103"/>
                    </a:cubicBezTo>
                    <a:cubicBezTo>
                      <a:pt x="351" y="103"/>
                      <a:pt x="347" y="102"/>
                      <a:pt x="345" y="99"/>
                    </a:cubicBezTo>
                    <a:cubicBezTo>
                      <a:pt x="342" y="97"/>
                      <a:pt x="340" y="94"/>
                      <a:pt x="340" y="89"/>
                    </a:cubicBezTo>
                    <a:lnTo>
                      <a:pt x="347" y="89"/>
                    </a:lnTo>
                    <a:cubicBezTo>
                      <a:pt x="347" y="92"/>
                      <a:pt x="348" y="93"/>
                      <a:pt x="349" y="94"/>
                    </a:cubicBezTo>
                    <a:cubicBezTo>
                      <a:pt x="350" y="96"/>
                      <a:pt x="352" y="96"/>
                      <a:pt x="355" y="96"/>
                    </a:cubicBezTo>
                    <a:cubicBezTo>
                      <a:pt x="357" y="96"/>
                      <a:pt x="359" y="96"/>
                      <a:pt x="361" y="94"/>
                    </a:cubicBezTo>
                    <a:cubicBezTo>
                      <a:pt x="362" y="93"/>
                      <a:pt x="363" y="92"/>
                      <a:pt x="363" y="89"/>
                    </a:cubicBezTo>
                    <a:close/>
                    <a:moveTo>
                      <a:pt x="396" y="178"/>
                    </a:moveTo>
                    <a:lnTo>
                      <a:pt x="396" y="109"/>
                    </a:lnTo>
                    <a:lnTo>
                      <a:pt x="410" y="109"/>
                    </a:lnTo>
                    <a:lnTo>
                      <a:pt x="410" y="137"/>
                    </a:lnTo>
                    <a:lnTo>
                      <a:pt x="438" y="137"/>
                    </a:lnTo>
                    <a:lnTo>
                      <a:pt x="438" y="109"/>
                    </a:lnTo>
                    <a:lnTo>
                      <a:pt x="452" y="109"/>
                    </a:lnTo>
                    <a:lnTo>
                      <a:pt x="452" y="178"/>
                    </a:lnTo>
                    <a:lnTo>
                      <a:pt x="438" y="178"/>
                    </a:lnTo>
                    <a:lnTo>
                      <a:pt x="438" y="148"/>
                    </a:lnTo>
                    <a:lnTo>
                      <a:pt x="410" y="148"/>
                    </a:lnTo>
                    <a:lnTo>
                      <a:pt x="410" y="178"/>
                    </a:lnTo>
                    <a:lnTo>
                      <a:pt x="396" y="178"/>
                    </a:lnTo>
                    <a:close/>
                    <a:moveTo>
                      <a:pt x="494" y="109"/>
                    </a:moveTo>
                    <a:lnTo>
                      <a:pt x="541" y="109"/>
                    </a:lnTo>
                    <a:lnTo>
                      <a:pt x="541" y="121"/>
                    </a:lnTo>
                    <a:lnTo>
                      <a:pt x="508" y="121"/>
                    </a:lnTo>
                    <a:lnTo>
                      <a:pt x="508" y="178"/>
                    </a:lnTo>
                    <a:lnTo>
                      <a:pt x="494" y="178"/>
                    </a:lnTo>
                    <a:lnTo>
                      <a:pt x="494" y="109"/>
                    </a:lnTo>
                    <a:close/>
                    <a:moveTo>
                      <a:pt x="604" y="178"/>
                    </a:moveTo>
                    <a:lnTo>
                      <a:pt x="589" y="178"/>
                    </a:lnTo>
                    <a:lnTo>
                      <a:pt x="583" y="163"/>
                    </a:lnTo>
                    <a:lnTo>
                      <a:pt x="555" y="163"/>
                    </a:lnTo>
                    <a:lnTo>
                      <a:pt x="549" y="178"/>
                    </a:lnTo>
                    <a:lnTo>
                      <a:pt x="535" y="178"/>
                    </a:lnTo>
                    <a:lnTo>
                      <a:pt x="561" y="109"/>
                    </a:lnTo>
                    <a:lnTo>
                      <a:pt x="576" y="109"/>
                    </a:lnTo>
                    <a:lnTo>
                      <a:pt x="604" y="178"/>
                    </a:lnTo>
                    <a:close/>
                    <a:moveTo>
                      <a:pt x="578" y="151"/>
                    </a:moveTo>
                    <a:lnTo>
                      <a:pt x="569" y="125"/>
                    </a:lnTo>
                    <a:lnTo>
                      <a:pt x="559" y="151"/>
                    </a:lnTo>
                    <a:lnTo>
                      <a:pt x="578" y="151"/>
                    </a:lnTo>
                    <a:close/>
                    <a:moveTo>
                      <a:pt x="621" y="128"/>
                    </a:moveTo>
                    <a:lnTo>
                      <a:pt x="608" y="125"/>
                    </a:lnTo>
                    <a:cubicBezTo>
                      <a:pt x="611" y="114"/>
                      <a:pt x="619" y="108"/>
                      <a:pt x="633" y="108"/>
                    </a:cubicBezTo>
                    <a:cubicBezTo>
                      <a:pt x="641" y="108"/>
                      <a:pt x="647" y="110"/>
                      <a:pt x="651" y="113"/>
                    </a:cubicBezTo>
                    <a:cubicBezTo>
                      <a:pt x="655" y="117"/>
                      <a:pt x="657" y="121"/>
                      <a:pt x="657" y="126"/>
                    </a:cubicBezTo>
                    <a:cubicBezTo>
                      <a:pt x="657" y="129"/>
                      <a:pt x="656" y="132"/>
                      <a:pt x="654" y="135"/>
                    </a:cubicBezTo>
                    <a:cubicBezTo>
                      <a:pt x="653" y="138"/>
                      <a:pt x="650" y="140"/>
                      <a:pt x="646" y="142"/>
                    </a:cubicBezTo>
                    <a:cubicBezTo>
                      <a:pt x="650" y="144"/>
                      <a:pt x="654" y="146"/>
                      <a:pt x="656" y="149"/>
                    </a:cubicBezTo>
                    <a:cubicBezTo>
                      <a:pt x="658" y="152"/>
                      <a:pt x="660" y="155"/>
                      <a:pt x="660" y="159"/>
                    </a:cubicBezTo>
                    <a:cubicBezTo>
                      <a:pt x="660" y="165"/>
                      <a:pt x="657" y="170"/>
                      <a:pt x="653" y="174"/>
                    </a:cubicBezTo>
                    <a:cubicBezTo>
                      <a:pt x="649" y="178"/>
                      <a:pt x="642" y="180"/>
                      <a:pt x="633" y="180"/>
                    </a:cubicBezTo>
                    <a:cubicBezTo>
                      <a:pt x="626" y="180"/>
                      <a:pt x="620" y="179"/>
                      <a:pt x="616" y="176"/>
                    </a:cubicBezTo>
                    <a:cubicBezTo>
                      <a:pt x="612" y="174"/>
                      <a:pt x="609" y="169"/>
                      <a:pt x="606" y="163"/>
                    </a:cubicBezTo>
                    <a:lnTo>
                      <a:pt x="619" y="158"/>
                    </a:lnTo>
                    <a:cubicBezTo>
                      <a:pt x="620" y="163"/>
                      <a:pt x="622" y="165"/>
                      <a:pt x="624" y="166"/>
                    </a:cubicBezTo>
                    <a:cubicBezTo>
                      <a:pt x="627" y="168"/>
                      <a:pt x="629" y="168"/>
                      <a:pt x="633" y="168"/>
                    </a:cubicBezTo>
                    <a:cubicBezTo>
                      <a:pt x="637" y="168"/>
                      <a:pt x="640" y="167"/>
                      <a:pt x="642" y="165"/>
                    </a:cubicBezTo>
                    <a:cubicBezTo>
                      <a:pt x="644" y="164"/>
                      <a:pt x="645" y="161"/>
                      <a:pt x="645" y="159"/>
                    </a:cubicBezTo>
                    <a:cubicBezTo>
                      <a:pt x="645" y="156"/>
                      <a:pt x="644" y="154"/>
                      <a:pt x="642" y="152"/>
                    </a:cubicBezTo>
                    <a:cubicBezTo>
                      <a:pt x="640" y="150"/>
                      <a:pt x="636" y="149"/>
                      <a:pt x="632" y="149"/>
                    </a:cubicBezTo>
                    <a:lnTo>
                      <a:pt x="628" y="149"/>
                    </a:lnTo>
                    <a:lnTo>
                      <a:pt x="628" y="139"/>
                    </a:lnTo>
                    <a:lnTo>
                      <a:pt x="630" y="139"/>
                    </a:lnTo>
                    <a:cubicBezTo>
                      <a:pt x="634" y="139"/>
                      <a:pt x="637" y="138"/>
                      <a:pt x="640" y="136"/>
                    </a:cubicBezTo>
                    <a:cubicBezTo>
                      <a:pt x="642" y="134"/>
                      <a:pt x="643" y="132"/>
                      <a:pt x="643" y="128"/>
                    </a:cubicBezTo>
                    <a:cubicBezTo>
                      <a:pt x="643" y="126"/>
                      <a:pt x="642" y="124"/>
                      <a:pt x="640" y="122"/>
                    </a:cubicBezTo>
                    <a:cubicBezTo>
                      <a:pt x="639" y="120"/>
                      <a:pt x="636" y="119"/>
                      <a:pt x="632" y="119"/>
                    </a:cubicBezTo>
                    <a:cubicBezTo>
                      <a:pt x="627" y="119"/>
                      <a:pt x="623" y="122"/>
                      <a:pt x="621" y="128"/>
                    </a:cubicBezTo>
                    <a:close/>
                    <a:moveTo>
                      <a:pt x="734" y="178"/>
                    </a:moveTo>
                    <a:lnTo>
                      <a:pt x="719" y="178"/>
                    </a:lnTo>
                    <a:lnTo>
                      <a:pt x="713" y="163"/>
                    </a:lnTo>
                    <a:lnTo>
                      <a:pt x="685" y="163"/>
                    </a:lnTo>
                    <a:lnTo>
                      <a:pt x="680" y="178"/>
                    </a:lnTo>
                    <a:lnTo>
                      <a:pt x="665" y="178"/>
                    </a:lnTo>
                    <a:lnTo>
                      <a:pt x="692" y="109"/>
                    </a:lnTo>
                    <a:lnTo>
                      <a:pt x="707" y="109"/>
                    </a:lnTo>
                    <a:lnTo>
                      <a:pt x="734" y="178"/>
                    </a:lnTo>
                    <a:close/>
                    <a:moveTo>
                      <a:pt x="709" y="151"/>
                    </a:moveTo>
                    <a:lnTo>
                      <a:pt x="699" y="125"/>
                    </a:lnTo>
                    <a:lnTo>
                      <a:pt x="690" y="151"/>
                    </a:lnTo>
                    <a:lnTo>
                      <a:pt x="709" y="151"/>
                    </a:lnTo>
                    <a:close/>
                    <a:moveTo>
                      <a:pt x="742" y="178"/>
                    </a:moveTo>
                    <a:lnTo>
                      <a:pt x="742" y="109"/>
                    </a:lnTo>
                    <a:lnTo>
                      <a:pt x="764" y="109"/>
                    </a:lnTo>
                    <a:cubicBezTo>
                      <a:pt x="773" y="109"/>
                      <a:pt x="778" y="110"/>
                      <a:pt x="781" y="110"/>
                    </a:cubicBezTo>
                    <a:cubicBezTo>
                      <a:pt x="785" y="111"/>
                      <a:pt x="788" y="114"/>
                      <a:pt x="791" y="117"/>
                    </a:cubicBezTo>
                    <a:cubicBezTo>
                      <a:pt x="793" y="121"/>
                      <a:pt x="795" y="125"/>
                      <a:pt x="795" y="131"/>
                    </a:cubicBezTo>
                    <a:cubicBezTo>
                      <a:pt x="795" y="135"/>
                      <a:pt x="794" y="138"/>
                      <a:pt x="792" y="141"/>
                    </a:cubicBezTo>
                    <a:cubicBezTo>
                      <a:pt x="791" y="144"/>
                      <a:pt x="789" y="146"/>
                      <a:pt x="786" y="148"/>
                    </a:cubicBezTo>
                    <a:cubicBezTo>
                      <a:pt x="784" y="150"/>
                      <a:pt x="782" y="151"/>
                      <a:pt x="779" y="151"/>
                    </a:cubicBezTo>
                    <a:cubicBezTo>
                      <a:pt x="776" y="152"/>
                      <a:pt x="771" y="152"/>
                      <a:pt x="765" y="152"/>
                    </a:cubicBezTo>
                    <a:lnTo>
                      <a:pt x="756" y="152"/>
                    </a:lnTo>
                    <a:lnTo>
                      <a:pt x="756" y="178"/>
                    </a:lnTo>
                    <a:lnTo>
                      <a:pt x="742" y="178"/>
                    </a:lnTo>
                    <a:close/>
                    <a:moveTo>
                      <a:pt x="756" y="121"/>
                    </a:moveTo>
                    <a:lnTo>
                      <a:pt x="756" y="141"/>
                    </a:lnTo>
                    <a:lnTo>
                      <a:pt x="763" y="141"/>
                    </a:lnTo>
                    <a:cubicBezTo>
                      <a:pt x="769" y="141"/>
                      <a:pt x="772" y="140"/>
                      <a:pt x="774" y="140"/>
                    </a:cubicBezTo>
                    <a:cubicBezTo>
                      <a:pt x="776" y="139"/>
                      <a:pt x="778" y="138"/>
                      <a:pt x="779" y="136"/>
                    </a:cubicBezTo>
                    <a:cubicBezTo>
                      <a:pt x="780" y="135"/>
                      <a:pt x="780" y="133"/>
                      <a:pt x="780" y="131"/>
                    </a:cubicBezTo>
                    <a:cubicBezTo>
                      <a:pt x="780" y="128"/>
                      <a:pt x="779" y="126"/>
                      <a:pt x="778" y="125"/>
                    </a:cubicBezTo>
                    <a:cubicBezTo>
                      <a:pt x="777" y="123"/>
                      <a:pt x="775" y="122"/>
                      <a:pt x="772" y="121"/>
                    </a:cubicBezTo>
                    <a:cubicBezTo>
                      <a:pt x="771" y="121"/>
                      <a:pt x="767" y="121"/>
                      <a:pt x="762" y="121"/>
                    </a:cubicBezTo>
                    <a:lnTo>
                      <a:pt x="756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C44F3F87-8DED-B71E-8AD2-B526DB08F2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6845" y="1333945"/>
                <a:ext cx="257175" cy="525463"/>
              </a:xfrm>
              <a:custGeom>
                <a:avLst/>
                <a:gdLst>
                  <a:gd name="T0" fmla="*/ 139 w 279"/>
                  <a:gd name="T1" fmla="*/ 99 h 571"/>
                  <a:gd name="T2" fmla="*/ 107 w 279"/>
                  <a:gd name="T3" fmla="*/ 68 h 571"/>
                  <a:gd name="T4" fmla="*/ 116 w 279"/>
                  <a:gd name="T5" fmla="*/ 52 h 571"/>
                  <a:gd name="T6" fmla="*/ 124 w 279"/>
                  <a:gd name="T7" fmla="*/ 30 h 571"/>
                  <a:gd name="T8" fmla="*/ 126 w 279"/>
                  <a:gd name="T9" fmla="*/ 46 h 571"/>
                  <a:gd name="T10" fmla="*/ 128 w 279"/>
                  <a:gd name="T11" fmla="*/ 67 h 571"/>
                  <a:gd name="T12" fmla="*/ 132 w 279"/>
                  <a:gd name="T13" fmla="*/ 36 h 571"/>
                  <a:gd name="T14" fmla="*/ 134 w 279"/>
                  <a:gd name="T15" fmla="*/ 12 h 571"/>
                  <a:gd name="T16" fmla="*/ 146 w 279"/>
                  <a:gd name="T17" fmla="*/ 28 h 571"/>
                  <a:gd name="T18" fmla="*/ 152 w 279"/>
                  <a:gd name="T19" fmla="*/ 67 h 571"/>
                  <a:gd name="T20" fmla="*/ 153 w 279"/>
                  <a:gd name="T21" fmla="*/ 47 h 571"/>
                  <a:gd name="T22" fmla="*/ 161 w 279"/>
                  <a:gd name="T23" fmla="*/ 39 h 571"/>
                  <a:gd name="T24" fmla="*/ 172 w 279"/>
                  <a:gd name="T25" fmla="*/ 68 h 571"/>
                  <a:gd name="T26" fmla="*/ 201 w 279"/>
                  <a:gd name="T27" fmla="*/ 417 h 571"/>
                  <a:gd name="T28" fmla="*/ 127 w 279"/>
                  <a:gd name="T29" fmla="*/ 476 h 571"/>
                  <a:gd name="T30" fmla="*/ 137 w 279"/>
                  <a:gd name="T31" fmla="*/ 422 h 571"/>
                  <a:gd name="T32" fmla="*/ 177 w 279"/>
                  <a:gd name="T33" fmla="*/ 384 h 571"/>
                  <a:gd name="T34" fmla="*/ 108 w 279"/>
                  <a:gd name="T35" fmla="*/ 470 h 571"/>
                  <a:gd name="T36" fmla="*/ 129 w 279"/>
                  <a:gd name="T37" fmla="*/ 357 h 571"/>
                  <a:gd name="T38" fmla="*/ 140 w 279"/>
                  <a:gd name="T39" fmla="*/ 413 h 571"/>
                  <a:gd name="T40" fmla="*/ 102 w 279"/>
                  <a:gd name="T41" fmla="*/ 450 h 571"/>
                  <a:gd name="T42" fmla="*/ 0 w 279"/>
                  <a:gd name="T43" fmla="*/ 266 h 571"/>
                  <a:gd name="T44" fmla="*/ 64 w 279"/>
                  <a:gd name="T45" fmla="*/ 571 h 571"/>
                  <a:gd name="T46" fmla="*/ 0 w 279"/>
                  <a:gd name="T47" fmla="*/ 266 h 571"/>
                  <a:gd name="T48" fmla="*/ 279 w 279"/>
                  <a:gd name="T49" fmla="*/ 266 h 571"/>
                  <a:gd name="T50" fmla="*/ 215 w 279"/>
                  <a:gd name="T51" fmla="*/ 571 h 571"/>
                  <a:gd name="T52" fmla="*/ 78 w 279"/>
                  <a:gd name="T53" fmla="*/ 492 h 571"/>
                  <a:gd name="T54" fmla="*/ 201 w 279"/>
                  <a:gd name="T55" fmla="*/ 516 h 571"/>
                  <a:gd name="T56" fmla="*/ 78 w 279"/>
                  <a:gd name="T57" fmla="*/ 492 h 571"/>
                  <a:gd name="T58" fmla="*/ 200 w 279"/>
                  <a:gd name="T59" fmla="*/ 533 h 571"/>
                  <a:gd name="T60" fmla="*/ 139 w 279"/>
                  <a:gd name="T61" fmla="*/ 570 h 571"/>
                  <a:gd name="T62" fmla="*/ 201 w 279"/>
                  <a:gd name="T63" fmla="*/ 317 h 571"/>
                  <a:gd name="T64" fmla="*/ 78 w 279"/>
                  <a:gd name="T65" fmla="*/ 341 h 571"/>
                  <a:gd name="T66" fmla="*/ 139 w 279"/>
                  <a:gd name="T67" fmla="*/ 303 h 571"/>
                  <a:gd name="T68" fmla="*/ 79 w 279"/>
                  <a:gd name="T69" fmla="*/ 266 h 571"/>
                  <a:gd name="T70" fmla="*/ 209 w 279"/>
                  <a:gd name="T71" fmla="*/ 184 h 571"/>
                  <a:gd name="T72" fmla="*/ 70 w 279"/>
                  <a:gd name="T73" fmla="*/ 184 h 571"/>
                  <a:gd name="T74" fmla="*/ 209 w 279"/>
                  <a:gd name="T75" fmla="*/ 184 h 571"/>
                  <a:gd name="T76" fmla="*/ 191 w 279"/>
                  <a:gd name="T77" fmla="*/ 163 h 571"/>
                  <a:gd name="T78" fmla="*/ 88 w 279"/>
                  <a:gd name="T79" fmla="*/ 163 h 571"/>
                  <a:gd name="T80" fmla="*/ 140 w 279"/>
                  <a:gd name="T81" fmla="*/ 374 h 571"/>
                  <a:gd name="T82" fmla="*/ 140 w 279"/>
                  <a:gd name="T83" fmla="*/ 395 h 571"/>
                  <a:gd name="T84" fmla="*/ 140 w 279"/>
                  <a:gd name="T85" fmla="*/ 374 h 571"/>
                  <a:gd name="T86" fmla="*/ 150 w 279"/>
                  <a:gd name="T87" fmla="*/ 451 h 571"/>
                  <a:gd name="T88" fmla="*/ 129 w 279"/>
                  <a:gd name="T89" fmla="*/ 451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9" h="571">
                    <a:moveTo>
                      <a:pt x="172" y="68"/>
                    </a:moveTo>
                    <a:cubicBezTo>
                      <a:pt x="172" y="85"/>
                      <a:pt x="157" y="99"/>
                      <a:pt x="139" y="99"/>
                    </a:cubicBezTo>
                    <a:cubicBezTo>
                      <a:pt x="122" y="99"/>
                      <a:pt x="108" y="85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5"/>
                      <a:pt x="108" y="62"/>
                      <a:pt x="110" y="60"/>
                    </a:cubicBezTo>
                    <a:cubicBezTo>
                      <a:pt x="112" y="57"/>
                      <a:pt x="115" y="55"/>
                      <a:pt x="116" y="52"/>
                    </a:cubicBezTo>
                    <a:cubicBezTo>
                      <a:pt x="117" y="47"/>
                      <a:pt x="116" y="45"/>
                      <a:pt x="117" y="42"/>
                    </a:cubicBezTo>
                    <a:cubicBezTo>
                      <a:pt x="117" y="37"/>
                      <a:pt x="121" y="33"/>
                      <a:pt x="124" y="30"/>
                    </a:cubicBezTo>
                    <a:cubicBezTo>
                      <a:pt x="124" y="31"/>
                      <a:pt x="122" y="35"/>
                      <a:pt x="123" y="39"/>
                    </a:cubicBezTo>
                    <a:cubicBezTo>
                      <a:pt x="123" y="41"/>
                      <a:pt x="125" y="44"/>
                      <a:pt x="126" y="46"/>
                    </a:cubicBezTo>
                    <a:cubicBezTo>
                      <a:pt x="127" y="52"/>
                      <a:pt x="122" y="54"/>
                      <a:pt x="121" y="59"/>
                    </a:cubicBezTo>
                    <a:cubicBezTo>
                      <a:pt x="120" y="62"/>
                      <a:pt x="122" y="67"/>
                      <a:pt x="128" y="67"/>
                    </a:cubicBezTo>
                    <a:cubicBezTo>
                      <a:pt x="132" y="67"/>
                      <a:pt x="135" y="62"/>
                      <a:pt x="133" y="58"/>
                    </a:cubicBezTo>
                    <a:cubicBezTo>
                      <a:pt x="129" y="47"/>
                      <a:pt x="129" y="42"/>
                      <a:pt x="132" y="36"/>
                    </a:cubicBezTo>
                    <a:cubicBezTo>
                      <a:pt x="133" y="34"/>
                      <a:pt x="135" y="33"/>
                      <a:pt x="136" y="30"/>
                    </a:cubicBezTo>
                    <a:cubicBezTo>
                      <a:pt x="139" y="25"/>
                      <a:pt x="134" y="18"/>
                      <a:pt x="134" y="12"/>
                    </a:cubicBezTo>
                    <a:cubicBezTo>
                      <a:pt x="134" y="7"/>
                      <a:pt x="137" y="1"/>
                      <a:pt x="140" y="0"/>
                    </a:cubicBezTo>
                    <a:cubicBezTo>
                      <a:pt x="135" y="12"/>
                      <a:pt x="140" y="19"/>
                      <a:pt x="146" y="28"/>
                    </a:cubicBezTo>
                    <a:cubicBezTo>
                      <a:pt x="153" y="37"/>
                      <a:pt x="145" y="48"/>
                      <a:pt x="144" y="56"/>
                    </a:cubicBezTo>
                    <a:cubicBezTo>
                      <a:pt x="143" y="62"/>
                      <a:pt x="146" y="67"/>
                      <a:pt x="152" y="67"/>
                    </a:cubicBezTo>
                    <a:cubicBezTo>
                      <a:pt x="158" y="66"/>
                      <a:pt x="159" y="59"/>
                      <a:pt x="155" y="55"/>
                    </a:cubicBezTo>
                    <a:cubicBezTo>
                      <a:pt x="153" y="53"/>
                      <a:pt x="153" y="50"/>
                      <a:pt x="153" y="47"/>
                    </a:cubicBezTo>
                    <a:cubicBezTo>
                      <a:pt x="154" y="43"/>
                      <a:pt x="158" y="39"/>
                      <a:pt x="153" y="32"/>
                    </a:cubicBezTo>
                    <a:cubicBezTo>
                      <a:pt x="158" y="34"/>
                      <a:pt x="160" y="37"/>
                      <a:pt x="161" y="39"/>
                    </a:cubicBezTo>
                    <a:cubicBezTo>
                      <a:pt x="162" y="44"/>
                      <a:pt x="160" y="44"/>
                      <a:pt x="161" y="50"/>
                    </a:cubicBezTo>
                    <a:cubicBezTo>
                      <a:pt x="163" y="55"/>
                      <a:pt x="171" y="58"/>
                      <a:pt x="172" y="68"/>
                    </a:cubicBezTo>
                    <a:close/>
                    <a:moveTo>
                      <a:pt x="171" y="365"/>
                    </a:moveTo>
                    <a:cubicBezTo>
                      <a:pt x="189" y="375"/>
                      <a:pt x="201" y="395"/>
                      <a:pt x="201" y="417"/>
                    </a:cubicBezTo>
                    <a:cubicBezTo>
                      <a:pt x="201" y="448"/>
                      <a:pt x="178" y="474"/>
                      <a:pt x="149" y="478"/>
                    </a:cubicBezTo>
                    <a:cubicBezTo>
                      <a:pt x="141" y="479"/>
                      <a:pt x="134" y="479"/>
                      <a:pt x="127" y="476"/>
                    </a:cubicBezTo>
                    <a:cubicBezTo>
                      <a:pt x="118" y="471"/>
                      <a:pt x="111" y="461"/>
                      <a:pt x="111" y="450"/>
                    </a:cubicBezTo>
                    <a:cubicBezTo>
                      <a:pt x="111" y="435"/>
                      <a:pt x="123" y="423"/>
                      <a:pt x="137" y="422"/>
                    </a:cubicBezTo>
                    <a:cubicBezTo>
                      <a:pt x="139" y="422"/>
                      <a:pt x="140" y="422"/>
                      <a:pt x="141" y="422"/>
                    </a:cubicBezTo>
                    <a:cubicBezTo>
                      <a:pt x="161" y="421"/>
                      <a:pt x="177" y="405"/>
                      <a:pt x="177" y="384"/>
                    </a:cubicBezTo>
                    <a:cubicBezTo>
                      <a:pt x="177" y="377"/>
                      <a:pt x="175" y="370"/>
                      <a:pt x="171" y="365"/>
                    </a:cubicBezTo>
                    <a:close/>
                    <a:moveTo>
                      <a:pt x="108" y="470"/>
                    </a:moveTo>
                    <a:cubicBezTo>
                      <a:pt x="90" y="460"/>
                      <a:pt x="78" y="440"/>
                      <a:pt x="78" y="417"/>
                    </a:cubicBezTo>
                    <a:cubicBezTo>
                      <a:pt x="78" y="387"/>
                      <a:pt x="100" y="362"/>
                      <a:pt x="129" y="357"/>
                    </a:cubicBezTo>
                    <a:cubicBezTo>
                      <a:pt x="147" y="353"/>
                      <a:pt x="168" y="362"/>
                      <a:pt x="168" y="384"/>
                    </a:cubicBezTo>
                    <a:cubicBezTo>
                      <a:pt x="168" y="400"/>
                      <a:pt x="155" y="413"/>
                      <a:pt x="140" y="413"/>
                    </a:cubicBezTo>
                    <a:cubicBezTo>
                      <a:pt x="140" y="413"/>
                      <a:pt x="139" y="413"/>
                      <a:pt x="139" y="413"/>
                    </a:cubicBezTo>
                    <a:cubicBezTo>
                      <a:pt x="119" y="413"/>
                      <a:pt x="102" y="430"/>
                      <a:pt x="102" y="450"/>
                    </a:cubicBezTo>
                    <a:cubicBezTo>
                      <a:pt x="102" y="458"/>
                      <a:pt x="104" y="465"/>
                      <a:pt x="108" y="470"/>
                    </a:cubicBezTo>
                    <a:close/>
                    <a:moveTo>
                      <a:pt x="0" y="266"/>
                    </a:moveTo>
                    <a:lnTo>
                      <a:pt x="64" y="266"/>
                    </a:lnTo>
                    <a:lnTo>
                      <a:pt x="64" y="571"/>
                    </a:lnTo>
                    <a:lnTo>
                      <a:pt x="0" y="571"/>
                    </a:lnTo>
                    <a:lnTo>
                      <a:pt x="0" y="266"/>
                    </a:lnTo>
                    <a:close/>
                    <a:moveTo>
                      <a:pt x="215" y="266"/>
                    </a:moveTo>
                    <a:lnTo>
                      <a:pt x="279" y="266"/>
                    </a:lnTo>
                    <a:lnTo>
                      <a:pt x="279" y="571"/>
                    </a:lnTo>
                    <a:lnTo>
                      <a:pt x="215" y="571"/>
                    </a:lnTo>
                    <a:lnTo>
                      <a:pt x="215" y="266"/>
                    </a:lnTo>
                    <a:close/>
                    <a:moveTo>
                      <a:pt x="78" y="492"/>
                    </a:moveTo>
                    <a:lnTo>
                      <a:pt x="201" y="492"/>
                    </a:lnTo>
                    <a:lnTo>
                      <a:pt x="201" y="516"/>
                    </a:lnTo>
                    <a:lnTo>
                      <a:pt x="78" y="516"/>
                    </a:lnTo>
                    <a:lnTo>
                      <a:pt x="78" y="492"/>
                    </a:lnTo>
                    <a:close/>
                    <a:moveTo>
                      <a:pt x="139" y="570"/>
                    </a:moveTo>
                    <a:lnTo>
                      <a:pt x="200" y="533"/>
                    </a:lnTo>
                    <a:lnTo>
                      <a:pt x="79" y="533"/>
                    </a:lnTo>
                    <a:lnTo>
                      <a:pt x="139" y="570"/>
                    </a:lnTo>
                    <a:close/>
                    <a:moveTo>
                      <a:pt x="78" y="317"/>
                    </a:moveTo>
                    <a:lnTo>
                      <a:pt x="201" y="317"/>
                    </a:lnTo>
                    <a:lnTo>
                      <a:pt x="201" y="341"/>
                    </a:lnTo>
                    <a:lnTo>
                      <a:pt x="78" y="341"/>
                    </a:lnTo>
                    <a:lnTo>
                      <a:pt x="78" y="317"/>
                    </a:lnTo>
                    <a:close/>
                    <a:moveTo>
                      <a:pt x="139" y="303"/>
                    </a:moveTo>
                    <a:lnTo>
                      <a:pt x="200" y="266"/>
                    </a:lnTo>
                    <a:lnTo>
                      <a:pt x="79" y="266"/>
                    </a:lnTo>
                    <a:lnTo>
                      <a:pt x="139" y="303"/>
                    </a:lnTo>
                    <a:close/>
                    <a:moveTo>
                      <a:pt x="209" y="184"/>
                    </a:moveTo>
                    <a:cubicBezTo>
                      <a:pt x="208" y="221"/>
                      <a:pt x="177" y="251"/>
                      <a:pt x="139" y="251"/>
                    </a:cubicBezTo>
                    <a:cubicBezTo>
                      <a:pt x="102" y="251"/>
                      <a:pt x="71" y="221"/>
                      <a:pt x="70" y="184"/>
                    </a:cubicBezTo>
                    <a:cubicBezTo>
                      <a:pt x="82" y="210"/>
                      <a:pt x="109" y="228"/>
                      <a:pt x="139" y="228"/>
                    </a:cubicBezTo>
                    <a:cubicBezTo>
                      <a:pt x="170" y="228"/>
                      <a:pt x="197" y="210"/>
                      <a:pt x="209" y="184"/>
                    </a:cubicBezTo>
                    <a:close/>
                    <a:moveTo>
                      <a:pt x="139" y="112"/>
                    </a:moveTo>
                    <a:cubicBezTo>
                      <a:pt x="168" y="112"/>
                      <a:pt x="191" y="135"/>
                      <a:pt x="191" y="163"/>
                    </a:cubicBezTo>
                    <a:cubicBezTo>
                      <a:pt x="191" y="192"/>
                      <a:pt x="168" y="215"/>
                      <a:pt x="139" y="215"/>
                    </a:cubicBezTo>
                    <a:cubicBezTo>
                      <a:pt x="111" y="215"/>
                      <a:pt x="88" y="192"/>
                      <a:pt x="88" y="163"/>
                    </a:cubicBezTo>
                    <a:cubicBezTo>
                      <a:pt x="88" y="135"/>
                      <a:pt x="111" y="112"/>
                      <a:pt x="139" y="112"/>
                    </a:cubicBezTo>
                    <a:close/>
                    <a:moveTo>
                      <a:pt x="140" y="374"/>
                    </a:moveTo>
                    <a:cubicBezTo>
                      <a:pt x="145" y="374"/>
                      <a:pt x="150" y="379"/>
                      <a:pt x="150" y="385"/>
                    </a:cubicBezTo>
                    <a:cubicBezTo>
                      <a:pt x="150" y="390"/>
                      <a:pt x="145" y="395"/>
                      <a:pt x="140" y="395"/>
                    </a:cubicBezTo>
                    <a:cubicBezTo>
                      <a:pt x="134" y="395"/>
                      <a:pt x="129" y="390"/>
                      <a:pt x="129" y="385"/>
                    </a:cubicBezTo>
                    <a:cubicBezTo>
                      <a:pt x="129" y="379"/>
                      <a:pt x="134" y="374"/>
                      <a:pt x="140" y="374"/>
                    </a:cubicBezTo>
                    <a:close/>
                    <a:moveTo>
                      <a:pt x="140" y="441"/>
                    </a:moveTo>
                    <a:cubicBezTo>
                      <a:pt x="145" y="441"/>
                      <a:pt x="150" y="445"/>
                      <a:pt x="150" y="451"/>
                    </a:cubicBezTo>
                    <a:cubicBezTo>
                      <a:pt x="150" y="457"/>
                      <a:pt x="145" y="461"/>
                      <a:pt x="140" y="461"/>
                    </a:cubicBezTo>
                    <a:cubicBezTo>
                      <a:pt x="134" y="461"/>
                      <a:pt x="129" y="457"/>
                      <a:pt x="129" y="451"/>
                    </a:cubicBezTo>
                    <a:cubicBezTo>
                      <a:pt x="129" y="445"/>
                      <a:pt x="134" y="441"/>
                      <a:pt x="140" y="441"/>
                    </a:cubicBez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121471-E9F1-B7CA-ACE8-B82FCDDB6A2E}"/>
                </a:ext>
              </a:extLst>
            </p:cNvPr>
            <p:cNvSpPr/>
            <p:nvPr/>
          </p:nvSpPr>
          <p:spPr>
            <a:xfrm>
              <a:off x="5129980" y="2088543"/>
              <a:ext cx="1968616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mn-MN" altLang="en-US" sz="1425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БОЛОВСРОЛЫН</a:t>
              </a:r>
            </a:p>
            <a:p>
              <a:pPr algn="ctr">
                <a:defRPr/>
              </a:pPr>
              <a:r>
                <a:rPr lang="mn-MN" altLang="en-US" sz="1425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ЯАМ</a:t>
              </a:r>
              <a:endParaRPr lang="en-US" altLang="en-US" sz="1425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0A145B6-5B3C-51DB-402F-442197174E24}"/>
              </a:ext>
            </a:extLst>
          </p:cNvPr>
          <p:cNvSpPr/>
          <p:nvPr userDrawn="1"/>
        </p:nvSpPr>
        <p:spPr>
          <a:xfrm>
            <a:off x="368491" y="0"/>
            <a:ext cx="1255594" cy="10287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AB125862-C98C-A18C-E051-CB0E56AC7014}"/>
              </a:ext>
            </a:extLst>
          </p:cNvPr>
          <p:cNvSpPr txBox="1"/>
          <p:nvPr userDrawn="1"/>
        </p:nvSpPr>
        <p:spPr>
          <a:xfrm rot="5400000">
            <a:off x="-3114747" y="4618085"/>
            <a:ext cx="7956650" cy="1477328"/>
          </a:xfrm>
          <a:prstGeom prst="rect">
            <a:avLst/>
          </a:prstGeom>
          <a:noFill/>
          <a:ln cap="flat">
            <a:noFill/>
          </a:ln>
        </p:spPr>
        <p:txBody>
          <a:bodyPr wrap="square" lIns="0" tIns="0" rIns="0" bIns="0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n-Mong-CN" sz="9600" b="1">
                <a:solidFill>
                  <a:srgbClr val="012060"/>
                </a:solidFill>
              </a:rPr>
              <a:t>ᠪᠣᠯᠣᠪᠰᠣᠷᠠᠯ ᠤᠨ ᠶᠠᠮᠤᠨ</a:t>
            </a:r>
            <a:endParaRPr lang="mn-MN" sz="16600" b="1" kern="0" dirty="0">
              <a:solidFill>
                <a:srgbClr val="01206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173495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17349537" cy="8241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933474-B1B8-D829-42FA-F0E1CD944793}"/>
              </a:ext>
            </a:extLst>
          </p:cNvPr>
          <p:cNvGrpSpPr/>
          <p:nvPr userDrawn="1"/>
        </p:nvGrpSpPr>
        <p:grpSpPr>
          <a:xfrm>
            <a:off x="502176" y="370374"/>
            <a:ext cx="2459388" cy="1101298"/>
            <a:chOff x="3075289" y="632460"/>
            <a:chExt cx="2459388" cy="11012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241F7D-87D0-C32F-6E06-08F49F991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289" y="632460"/>
              <a:ext cx="1005840" cy="100584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AF000DC-D9CB-EAD8-7DF0-8B65A2B1A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3678" y="1365131"/>
              <a:ext cx="827572" cy="176759"/>
            </a:xfrm>
            <a:custGeom>
              <a:avLst/>
              <a:gdLst>
                <a:gd name="T0" fmla="*/ 70 w 795"/>
                <a:gd name="T1" fmla="*/ 1 h 180"/>
                <a:gd name="T2" fmla="*/ 16 w 795"/>
                <a:gd name="T3" fmla="*/ 16 h 180"/>
                <a:gd name="T4" fmla="*/ 100 w 795"/>
                <a:gd name="T5" fmla="*/ 3 h 180"/>
                <a:gd name="T6" fmla="*/ 90 w 795"/>
                <a:gd name="T7" fmla="*/ 62 h 180"/>
                <a:gd name="T8" fmla="*/ 134 w 795"/>
                <a:gd name="T9" fmla="*/ 36 h 180"/>
                <a:gd name="T10" fmla="*/ 159 w 795"/>
                <a:gd name="T11" fmla="*/ 1 h 180"/>
                <a:gd name="T12" fmla="*/ 214 w 795"/>
                <a:gd name="T13" fmla="*/ 71 h 180"/>
                <a:gd name="T14" fmla="*/ 230 w 795"/>
                <a:gd name="T15" fmla="*/ 1 h 180"/>
                <a:gd name="T16" fmla="*/ 230 w 795"/>
                <a:gd name="T17" fmla="*/ 1 h 180"/>
                <a:gd name="T18" fmla="*/ 337 w 795"/>
                <a:gd name="T19" fmla="*/ 10 h 180"/>
                <a:gd name="T20" fmla="*/ 294 w 795"/>
                <a:gd name="T21" fmla="*/ 36 h 180"/>
                <a:gd name="T22" fmla="*/ 313 w 795"/>
                <a:gd name="T23" fmla="*/ 12 h 180"/>
                <a:gd name="T24" fmla="*/ 394 w 795"/>
                <a:gd name="T25" fmla="*/ 71 h 180"/>
                <a:gd name="T26" fmla="*/ 358 w 795"/>
                <a:gd name="T27" fmla="*/ 71 h 180"/>
                <a:gd name="T28" fmla="*/ 360 w 795"/>
                <a:gd name="T29" fmla="*/ 41 h 180"/>
                <a:gd name="T30" fmla="*/ 503 w 795"/>
                <a:gd name="T31" fmla="*/ 1 h 180"/>
                <a:gd name="T32" fmla="*/ 457 w 795"/>
                <a:gd name="T33" fmla="*/ 60 h 180"/>
                <a:gd name="T34" fmla="*/ 559 w 795"/>
                <a:gd name="T35" fmla="*/ 71 h 180"/>
                <a:gd name="T36" fmla="*/ 520 w 795"/>
                <a:gd name="T37" fmla="*/ 68 h 180"/>
                <a:gd name="T38" fmla="*/ 511 w 795"/>
                <a:gd name="T39" fmla="*/ 53 h 180"/>
                <a:gd name="T40" fmla="*/ 603 w 795"/>
                <a:gd name="T41" fmla="*/ 72 h 180"/>
                <a:gd name="T42" fmla="*/ 631 w 795"/>
                <a:gd name="T43" fmla="*/ 20 h 180"/>
                <a:gd name="T44" fmla="*/ 590 w 795"/>
                <a:gd name="T45" fmla="*/ 54 h 180"/>
                <a:gd name="T46" fmla="*/ 658 w 795"/>
                <a:gd name="T47" fmla="*/ 29 h 180"/>
                <a:gd name="T48" fmla="*/ 690 w 795"/>
                <a:gd name="T49" fmla="*/ 69 h 180"/>
                <a:gd name="T50" fmla="*/ 681 w 795"/>
                <a:gd name="T51" fmla="*/ 58 h 180"/>
                <a:gd name="T52" fmla="*/ 658 w 795"/>
                <a:gd name="T53" fmla="*/ 59 h 180"/>
                <a:gd name="T54" fmla="*/ 738 w 795"/>
                <a:gd name="T55" fmla="*/ 71 h 180"/>
                <a:gd name="T56" fmla="*/ 793 w 795"/>
                <a:gd name="T57" fmla="*/ 1 h 180"/>
                <a:gd name="T58" fmla="*/ 738 w 795"/>
                <a:gd name="T59" fmla="*/ 71 h 180"/>
                <a:gd name="T60" fmla="*/ 48 w 795"/>
                <a:gd name="T61" fmla="*/ 135 h 180"/>
                <a:gd name="T62" fmla="*/ 10 w 795"/>
                <a:gd name="T63" fmla="*/ 176 h 180"/>
                <a:gd name="T64" fmla="*/ 39 w 795"/>
                <a:gd name="T65" fmla="*/ 159 h 180"/>
                <a:gd name="T66" fmla="*/ 34 w 795"/>
                <a:gd name="T67" fmla="*/ 136 h 180"/>
                <a:gd name="T68" fmla="*/ 113 w 795"/>
                <a:gd name="T69" fmla="*/ 178 h 180"/>
                <a:gd name="T70" fmla="*/ 100 w 795"/>
                <a:gd name="T71" fmla="*/ 109 h 180"/>
                <a:gd name="T72" fmla="*/ 177 w 795"/>
                <a:gd name="T73" fmla="*/ 153 h 180"/>
                <a:gd name="T74" fmla="*/ 140 w 795"/>
                <a:gd name="T75" fmla="*/ 118 h 180"/>
                <a:gd name="T76" fmla="*/ 162 w 795"/>
                <a:gd name="T77" fmla="*/ 120 h 180"/>
                <a:gd name="T78" fmla="*/ 177 w 795"/>
                <a:gd name="T79" fmla="*/ 153 h 180"/>
                <a:gd name="T80" fmla="*/ 204 w 795"/>
                <a:gd name="T81" fmla="*/ 178 h 180"/>
                <a:gd name="T82" fmla="*/ 313 w 795"/>
                <a:gd name="T83" fmla="*/ 109 h 180"/>
                <a:gd name="T84" fmla="*/ 258 w 795"/>
                <a:gd name="T85" fmla="*/ 109 h 180"/>
                <a:gd name="T86" fmla="*/ 382 w 795"/>
                <a:gd name="T87" fmla="*/ 178 h 180"/>
                <a:gd name="T88" fmla="*/ 363 w 795"/>
                <a:gd name="T89" fmla="*/ 89 h 180"/>
                <a:gd name="T90" fmla="*/ 347 w 795"/>
                <a:gd name="T91" fmla="*/ 89 h 180"/>
                <a:gd name="T92" fmla="*/ 396 w 795"/>
                <a:gd name="T93" fmla="*/ 109 h 180"/>
                <a:gd name="T94" fmla="*/ 452 w 795"/>
                <a:gd name="T95" fmla="*/ 178 h 180"/>
                <a:gd name="T96" fmla="*/ 494 w 795"/>
                <a:gd name="T97" fmla="*/ 109 h 180"/>
                <a:gd name="T98" fmla="*/ 494 w 795"/>
                <a:gd name="T99" fmla="*/ 109 h 180"/>
                <a:gd name="T100" fmla="*/ 535 w 795"/>
                <a:gd name="T101" fmla="*/ 178 h 180"/>
                <a:gd name="T102" fmla="*/ 559 w 795"/>
                <a:gd name="T103" fmla="*/ 151 h 180"/>
                <a:gd name="T104" fmla="*/ 657 w 795"/>
                <a:gd name="T105" fmla="*/ 126 h 180"/>
                <a:gd name="T106" fmla="*/ 633 w 795"/>
                <a:gd name="T107" fmla="*/ 180 h 180"/>
                <a:gd name="T108" fmla="*/ 642 w 795"/>
                <a:gd name="T109" fmla="*/ 165 h 180"/>
                <a:gd name="T110" fmla="*/ 630 w 795"/>
                <a:gd name="T111" fmla="*/ 139 h 180"/>
                <a:gd name="T112" fmla="*/ 734 w 795"/>
                <a:gd name="T113" fmla="*/ 178 h 180"/>
                <a:gd name="T114" fmla="*/ 692 w 795"/>
                <a:gd name="T115" fmla="*/ 109 h 180"/>
                <a:gd name="T116" fmla="*/ 709 w 795"/>
                <a:gd name="T117" fmla="*/ 151 h 180"/>
                <a:gd name="T118" fmla="*/ 795 w 795"/>
                <a:gd name="T119" fmla="*/ 131 h 180"/>
                <a:gd name="T120" fmla="*/ 756 w 795"/>
                <a:gd name="T121" fmla="*/ 178 h 180"/>
                <a:gd name="T122" fmla="*/ 779 w 795"/>
                <a:gd name="T123" fmla="*/ 13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5" h="180">
                  <a:moveTo>
                    <a:pt x="3" y="71"/>
                  </a:moveTo>
                  <a:lnTo>
                    <a:pt x="3" y="1"/>
                  </a:lnTo>
                  <a:lnTo>
                    <a:pt x="24" y="1"/>
                  </a:lnTo>
                  <a:lnTo>
                    <a:pt x="37" y="49"/>
                  </a:lnTo>
                  <a:lnTo>
                    <a:pt x="49" y="1"/>
                  </a:lnTo>
                  <a:lnTo>
                    <a:pt x="70" y="1"/>
                  </a:lnTo>
                  <a:lnTo>
                    <a:pt x="70" y="71"/>
                  </a:lnTo>
                  <a:lnTo>
                    <a:pt x="57" y="71"/>
                  </a:lnTo>
                  <a:lnTo>
                    <a:pt x="57" y="16"/>
                  </a:lnTo>
                  <a:lnTo>
                    <a:pt x="43" y="71"/>
                  </a:lnTo>
                  <a:lnTo>
                    <a:pt x="30" y="71"/>
                  </a:lnTo>
                  <a:lnTo>
                    <a:pt x="16" y="16"/>
                  </a:lnTo>
                  <a:lnTo>
                    <a:pt x="16" y="71"/>
                  </a:lnTo>
                  <a:lnTo>
                    <a:pt x="3" y="71"/>
                  </a:lnTo>
                  <a:close/>
                  <a:moveTo>
                    <a:pt x="81" y="36"/>
                  </a:moveTo>
                  <a:cubicBezTo>
                    <a:pt x="81" y="29"/>
                    <a:pt x="82" y="23"/>
                    <a:pt x="84" y="19"/>
                  </a:cubicBezTo>
                  <a:cubicBezTo>
                    <a:pt x="86" y="15"/>
                    <a:pt x="88" y="12"/>
                    <a:pt x="91" y="9"/>
                  </a:cubicBezTo>
                  <a:cubicBezTo>
                    <a:pt x="93" y="6"/>
                    <a:pt x="96" y="4"/>
                    <a:pt x="100" y="3"/>
                  </a:cubicBezTo>
                  <a:cubicBezTo>
                    <a:pt x="104" y="1"/>
                    <a:pt x="109" y="0"/>
                    <a:pt x="115" y="0"/>
                  </a:cubicBezTo>
                  <a:cubicBezTo>
                    <a:pt x="125" y="0"/>
                    <a:pt x="133" y="3"/>
                    <a:pt x="139" y="10"/>
                  </a:cubicBezTo>
                  <a:cubicBezTo>
                    <a:pt x="145" y="16"/>
                    <a:pt x="148" y="25"/>
                    <a:pt x="148" y="36"/>
                  </a:cubicBezTo>
                  <a:cubicBezTo>
                    <a:pt x="148" y="47"/>
                    <a:pt x="145" y="56"/>
                    <a:pt x="139" y="62"/>
                  </a:cubicBezTo>
                  <a:cubicBezTo>
                    <a:pt x="133" y="69"/>
                    <a:pt x="125" y="72"/>
                    <a:pt x="115" y="72"/>
                  </a:cubicBezTo>
                  <a:cubicBezTo>
                    <a:pt x="104" y="72"/>
                    <a:pt x="96" y="69"/>
                    <a:pt x="90" y="62"/>
                  </a:cubicBezTo>
                  <a:cubicBezTo>
                    <a:pt x="84" y="56"/>
                    <a:pt x="81" y="47"/>
                    <a:pt x="81" y="36"/>
                  </a:cubicBezTo>
                  <a:close/>
                  <a:moveTo>
                    <a:pt x="96" y="36"/>
                  </a:moveTo>
                  <a:cubicBezTo>
                    <a:pt x="96" y="44"/>
                    <a:pt x="97" y="50"/>
                    <a:pt x="101" y="54"/>
                  </a:cubicBezTo>
                  <a:cubicBezTo>
                    <a:pt x="105" y="58"/>
                    <a:pt x="109" y="60"/>
                    <a:pt x="115" y="60"/>
                  </a:cubicBezTo>
                  <a:cubicBezTo>
                    <a:pt x="120" y="60"/>
                    <a:pt x="125" y="58"/>
                    <a:pt x="128" y="54"/>
                  </a:cubicBezTo>
                  <a:cubicBezTo>
                    <a:pt x="132" y="50"/>
                    <a:pt x="134" y="44"/>
                    <a:pt x="134" y="36"/>
                  </a:cubicBezTo>
                  <a:cubicBezTo>
                    <a:pt x="134" y="28"/>
                    <a:pt x="132" y="22"/>
                    <a:pt x="129" y="18"/>
                  </a:cubicBezTo>
                  <a:cubicBezTo>
                    <a:pt x="125" y="14"/>
                    <a:pt x="121" y="12"/>
                    <a:pt x="115" y="12"/>
                  </a:cubicBezTo>
                  <a:cubicBezTo>
                    <a:pt x="109" y="12"/>
                    <a:pt x="104" y="14"/>
                    <a:pt x="101" y="18"/>
                  </a:cubicBezTo>
                  <a:cubicBezTo>
                    <a:pt x="97" y="22"/>
                    <a:pt x="96" y="28"/>
                    <a:pt x="96" y="36"/>
                  </a:cubicBezTo>
                  <a:close/>
                  <a:moveTo>
                    <a:pt x="159" y="71"/>
                  </a:moveTo>
                  <a:lnTo>
                    <a:pt x="159" y="1"/>
                  </a:lnTo>
                  <a:lnTo>
                    <a:pt x="173" y="1"/>
                  </a:lnTo>
                  <a:lnTo>
                    <a:pt x="173" y="29"/>
                  </a:lnTo>
                  <a:lnTo>
                    <a:pt x="200" y="29"/>
                  </a:lnTo>
                  <a:lnTo>
                    <a:pt x="200" y="1"/>
                  </a:lnTo>
                  <a:lnTo>
                    <a:pt x="214" y="1"/>
                  </a:lnTo>
                  <a:lnTo>
                    <a:pt x="214" y="71"/>
                  </a:lnTo>
                  <a:lnTo>
                    <a:pt x="200" y="71"/>
                  </a:lnTo>
                  <a:lnTo>
                    <a:pt x="200" y="40"/>
                  </a:lnTo>
                  <a:lnTo>
                    <a:pt x="173" y="40"/>
                  </a:lnTo>
                  <a:lnTo>
                    <a:pt x="173" y="71"/>
                  </a:lnTo>
                  <a:lnTo>
                    <a:pt x="159" y="71"/>
                  </a:lnTo>
                  <a:close/>
                  <a:moveTo>
                    <a:pt x="230" y="1"/>
                  </a:moveTo>
                  <a:lnTo>
                    <a:pt x="276" y="1"/>
                  </a:lnTo>
                  <a:lnTo>
                    <a:pt x="276" y="13"/>
                  </a:lnTo>
                  <a:lnTo>
                    <a:pt x="244" y="13"/>
                  </a:lnTo>
                  <a:lnTo>
                    <a:pt x="244" y="71"/>
                  </a:lnTo>
                  <a:lnTo>
                    <a:pt x="230" y="71"/>
                  </a:lnTo>
                  <a:lnTo>
                    <a:pt x="230" y="1"/>
                  </a:lnTo>
                  <a:close/>
                  <a:moveTo>
                    <a:pt x="279" y="36"/>
                  </a:moveTo>
                  <a:cubicBezTo>
                    <a:pt x="279" y="29"/>
                    <a:pt x="281" y="23"/>
                    <a:pt x="283" y="19"/>
                  </a:cubicBezTo>
                  <a:cubicBezTo>
                    <a:pt x="284" y="15"/>
                    <a:pt x="286" y="12"/>
                    <a:pt x="289" y="9"/>
                  </a:cubicBezTo>
                  <a:cubicBezTo>
                    <a:pt x="292" y="6"/>
                    <a:pt x="295" y="4"/>
                    <a:pt x="298" y="3"/>
                  </a:cubicBezTo>
                  <a:cubicBezTo>
                    <a:pt x="302" y="1"/>
                    <a:pt x="307" y="0"/>
                    <a:pt x="313" y="0"/>
                  </a:cubicBezTo>
                  <a:cubicBezTo>
                    <a:pt x="323" y="0"/>
                    <a:pt x="331" y="3"/>
                    <a:pt x="337" y="10"/>
                  </a:cubicBezTo>
                  <a:cubicBezTo>
                    <a:pt x="344" y="16"/>
                    <a:pt x="347" y="25"/>
                    <a:pt x="347" y="36"/>
                  </a:cubicBezTo>
                  <a:cubicBezTo>
                    <a:pt x="347" y="47"/>
                    <a:pt x="344" y="56"/>
                    <a:pt x="337" y="62"/>
                  </a:cubicBezTo>
                  <a:cubicBezTo>
                    <a:pt x="331" y="69"/>
                    <a:pt x="323" y="72"/>
                    <a:pt x="313" y="72"/>
                  </a:cubicBezTo>
                  <a:cubicBezTo>
                    <a:pt x="303" y="72"/>
                    <a:pt x="295" y="69"/>
                    <a:pt x="289" y="62"/>
                  </a:cubicBezTo>
                  <a:cubicBezTo>
                    <a:pt x="282" y="56"/>
                    <a:pt x="279" y="47"/>
                    <a:pt x="279" y="36"/>
                  </a:cubicBezTo>
                  <a:close/>
                  <a:moveTo>
                    <a:pt x="294" y="36"/>
                  </a:moveTo>
                  <a:cubicBezTo>
                    <a:pt x="294" y="44"/>
                    <a:pt x="296" y="50"/>
                    <a:pt x="299" y="54"/>
                  </a:cubicBezTo>
                  <a:cubicBezTo>
                    <a:pt x="303" y="58"/>
                    <a:pt x="308" y="60"/>
                    <a:pt x="313" y="60"/>
                  </a:cubicBezTo>
                  <a:cubicBezTo>
                    <a:pt x="319" y="60"/>
                    <a:pt x="323" y="58"/>
                    <a:pt x="327" y="54"/>
                  </a:cubicBezTo>
                  <a:cubicBezTo>
                    <a:pt x="330" y="50"/>
                    <a:pt x="332" y="44"/>
                    <a:pt x="332" y="36"/>
                  </a:cubicBezTo>
                  <a:cubicBezTo>
                    <a:pt x="332" y="28"/>
                    <a:pt x="330" y="22"/>
                    <a:pt x="327" y="18"/>
                  </a:cubicBezTo>
                  <a:cubicBezTo>
                    <a:pt x="323" y="14"/>
                    <a:pt x="319" y="12"/>
                    <a:pt x="313" y="12"/>
                  </a:cubicBezTo>
                  <a:cubicBezTo>
                    <a:pt x="307" y="12"/>
                    <a:pt x="303" y="14"/>
                    <a:pt x="299" y="18"/>
                  </a:cubicBezTo>
                  <a:cubicBezTo>
                    <a:pt x="296" y="22"/>
                    <a:pt x="294" y="28"/>
                    <a:pt x="294" y="36"/>
                  </a:cubicBezTo>
                  <a:close/>
                  <a:moveTo>
                    <a:pt x="360" y="1"/>
                  </a:moveTo>
                  <a:lnTo>
                    <a:pt x="408" y="1"/>
                  </a:lnTo>
                  <a:lnTo>
                    <a:pt x="408" y="71"/>
                  </a:lnTo>
                  <a:lnTo>
                    <a:pt x="394" y="71"/>
                  </a:lnTo>
                  <a:lnTo>
                    <a:pt x="394" y="13"/>
                  </a:lnTo>
                  <a:lnTo>
                    <a:pt x="374" y="13"/>
                  </a:lnTo>
                  <a:lnTo>
                    <a:pt x="374" y="43"/>
                  </a:lnTo>
                  <a:cubicBezTo>
                    <a:pt x="374" y="51"/>
                    <a:pt x="373" y="57"/>
                    <a:pt x="373" y="60"/>
                  </a:cubicBezTo>
                  <a:cubicBezTo>
                    <a:pt x="372" y="64"/>
                    <a:pt x="371" y="66"/>
                    <a:pt x="369" y="68"/>
                  </a:cubicBezTo>
                  <a:cubicBezTo>
                    <a:pt x="367" y="70"/>
                    <a:pt x="363" y="71"/>
                    <a:pt x="358" y="71"/>
                  </a:cubicBezTo>
                  <a:cubicBezTo>
                    <a:pt x="357" y="71"/>
                    <a:pt x="354" y="71"/>
                    <a:pt x="350" y="71"/>
                  </a:cubicBezTo>
                  <a:lnTo>
                    <a:pt x="350" y="60"/>
                  </a:lnTo>
                  <a:lnTo>
                    <a:pt x="353" y="60"/>
                  </a:lnTo>
                  <a:cubicBezTo>
                    <a:pt x="356" y="60"/>
                    <a:pt x="358" y="59"/>
                    <a:pt x="359" y="59"/>
                  </a:cubicBezTo>
                  <a:cubicBezTo>
                    <a:pt x="360" y="58"/>
                    <a:pt x="360" y="56"/>
                    <a:pt x="360" y="53"/>
                  </a:cubicBezTo>
                  <a:lnTo>
                    <a:pt x="360" y="41"/>
                  </a:lnTo>
                  <a:lnTo>
                    <a:pt x="360" y="1"/>
                  </a:lnTo>
                  <a:close/>
                  <a:moveTo>
                    <a:pt x="443" y="1"/>
                  </a:moveTo>
                  <a:lnTo>
                    <a:pt x="458" y="1"/>
                  </a:lnTo>
                  <a:lnTo>
                    <a:pt x="474" y="37"/>
                  </a:lnTo>
                  <a:lnTo>
                    <a:pt x="488" y="1"/>
                  </a:lnTo>
                  <a:lnTo>
                    <a:pt x="503" y="1"/>
                  </a:lnTo>
                  <a:lnTo>
                    <a:pt x="479" y="54"/>
                  </a:lnTo>
                  <a:cubicBezTo>
                    <a:pt x="477" y="60"/>
                    <a:pt x="474" y="64"/>
                    <a:pt x="472" y="67"/>
                  </a:cubicBezTo>
                  <a:cubicBezTo>
                    <a:pt x="469" y="70"/>
                    <a:pt x="466" y="71"/>
                    <a:pt x="461" y="71"/>
                  </a:cubicBezTo>
                  <a:cubicBezTo>
                    <a:pt x="457" y="71"/>
                    <a:pt x="454" y="71"/>
                    <a:pt x="452" y="71"/>
                  </a:cubicBezTo>
                  <a:lnTo>
                    <a:pt x="452" y="60"/>
                  </a:lnTo>
                  <a:cubicBezTo>
                    <a:pt x="454" y="60"/>
                    <a:pt x="455" y="60"/>
                    <a:pt x="457" y="60"/>
                  </a:cubicBezTo>
                  <a:cubicBezTo>
                    <a:pt x="460" y="60"/>
                    <a:pt x="463" y="60"/>
                    <a:pt x="464" y="59"/>
                  </a:cubicBezTo>
                  <a:cubicBezTo>
                    <a:pt x="465" y="57"/>
                    <a:pt x="467" y="55"/>
                    <a:pt x="468" y="51"/>
                  </a:cubicBezTo>
                  <a:lnTo>
                    <a:pt x="443" y="1"/>
                  </a:lnTo>
                  <a:close/>
                  <a:moveTo>
                    <a:pt x="511" y="1"/>
                  </a:moveTo>
                  <a:lnTo>
                    <a:pt x="559" y="1"/>
                  </a:lnTo>
                  <a:lnTo>
                    <a:pt x="559" y="71"/>
                  </a:lnTo>
                  <a:lnTo>
                    <a:pt x="545" y="71"/>
                  </a:lnTo>
                  <a:lnTo>
                    <a:pt x="545" y="13"/>
                  </a:lnTo>
                  <a:lnTo>
                    <a:pt x="525" y="13"/>
                  </a:lnTo>
                  <a:lnTo>
                    <a:pt x="525" y="43"/>
                  </a:lnTo>
                  <a:cubicBezTo>
                    <a:pt x="525" y="51"/>
                    <a:pt x="524" y="57"/>
                    <a:pt x="524" y="60"/>
                  </a:cubicBezTo>
                  <a:cubicBezTo>
                    <a:pt x="523" y="64"/>
                    <a:pt x="522" y="66"/>
                    <a:pt x="520" y="68"/>
                  </a:cubicBezTo>
                  <a:cubicBezTo>
                    <a:pt x="518" y="70"/>
                    <a:pt x="514" y="71"/>
                    <a:pt x="509" y="71"/>
                  </a:cubicBezTo>
                  <a:cubicBezTo>
                    <a:pt x="508" y="71"/>
                    <a:pt x="505" y="71"/>
                    <a:pt x="501" y="71"/>
                  </a:cubicBezTo>
                  <a:lnTo>
                    <a:pt x="501" y="60"/>
                  </a:lnTo>
                  <a:lnTo>
                    <a:pt x="504" y="60"/>
                  </a:lnTo>
                  <a:cubicBezTo>
                    <a:pt x="507" y="60"/>
                    <a:pt x="509" y="59"/>
                    <a:pt x="510" y="59"/>
                  </a:cubicBezTo>
                  <a:cubicBezTo>
                    <a:pt x="511" y="58"/>
                    <a:pt x="511" y="56"/>
                    <a:pt x="511" y="53"/>
                  </a:cubicBezTo>
                  <a:lnTo>
                    <a:pt x="511" y="41"/>
                  </a:lnTo>
                  <a:lnTo>
                    <a:pt x="511" y="1"/>
                  </a:lnTo>
                  <a:close/>
                  <a:moveTo>
                    <a:pt x="618" y="45"/>
                  </a:moveTo>
                  <a:lnTo>
                    <a:pt x="632" y="49"/>
                  </a:lnTo>
                  <a:cubicBezTo>
                    <a:pt x="629" y="57"/>
                    <a:pt x="626" y="63"/>
                    <a:pt x="621" y="66"/>
                  </a:cubicBezTo>
                  <a:cubicBezTo>
                    <a:pt x="616" y="70"/>
                    <a:pt x="610" y="72"/>
                    <a:pt x="603" y="72"/>
                  </a:cubicBezTo>
                  <a:cubicBezTo>
                    <a:pt x="594" y="72"/>
                    <a:pt x="586" y="69"/>
                    <a:pt x="580" y="62"/>
                  </a:cubicBezTo>
                  <a:cubicBezTo>
                    <a:pt x="574" y="56"/>
                    <a:pt x="571" y="47"/>
                    <a:pt x="571" y="37"/>
                  </a:cubicBezTo>
                  <a:cubicBezTo>
                    <a:pt x="571" y="25"/>
                    <a:pt x="574" y="16"/>
                    <a:pt x="580" y="10"/>
                  </a:cubicBezTo>
                  <a:cubicBezTo>
                    <a:pt x="586" y="3"/>
                    <a:pt x="594" y="0"/>
                    <a:pt x="604" y="0"/>
                  </a:cubicBezTo>
                  <a:cubicBezTo>
                    <a:pt x="612" y="0"/>
                    <a:pt x="619" y="3"/>
                    <a:pt x="624" y="8"/>
                  </a:cubicBezTo>
                  <a:cubicBezTo>
                    <a:pt x="627" y="11"/>
                    <a:pt x="630" y="15"/>
                    <a:pt x="631" y="20"/>
                  </a:cubicBezTo>
                  <a:lnTo>
                    <a:pt x="618" y="24"/>
                  </a:lnTo>
                  <a:cubicBezTo>
                    <a:pt x="617" y="20"/>
                    <a:pt x="615" y="17"/>
                    <a:pt x="612" y="15"/>
                  </a:cubicBezTo>
                  <a:cubicBezTo>
                    <a:pt x="610" y="13"/>
                    <a:pt x="607" y="12"/>
                    <a:pt x="603" y="12"/>
                  </a:cubicBezTo>
                  <a:cubicBezTo>
                    <a:pt x="598" y="12"/>
                    <a:pt x="594" y="14"/>
                    <a:pt x="590" y="18"/>
                  </a:cubicBezTo>
                  <a:cubicBezTo>
                    <a:pt x="587" y="21"/>
                    <a:pt x="586" y="27"/>
                    <a:pt x="586" y="36"/>
                  </a:cubicBezTo>
                  <a:cubicBezTo>
                    <a:pt x="586" y="44"/>
                    <a:pt x="587" y="50"/>
                    <a:pt x="590" y="54"/>
                  </a:cubicBezTo>
                  <a:cubicBezTo>
                    <a:pt x="594" y="58"/>
                    <a:pt x="598" y="60"/>
                    <a:pt x="603" y="60"/>
                  </a:cubicBezTo>
                  <a:cubicBezTo>
                    <a:pt x="606" y="60"/>
                    <a:pt x="610" y="59"/>
                    <a:pt x="612" y="56"/>
                  </a:cubicBezTo>
                  <a:cubicBezTo>
                    <a:pt x="615" y="54"/>
                    <a:pt x="617" y="50"/>
                    <a:pt x="618" y="45"/>
                  </a:cubicBezTo>
                  <a:close/>
                  <a:moveTo>
                    <a:pt x="644" y="1"/>
                  </a:moveTo>
                  <a:lnTo>
                    <a:pt x="658" y="1"/>
                  </a:lnTo>
                  <a:lnTo>
                    <a:pt x="658" y="29"/>
                  </a:lnTo>
                  <a:lnTo>
                    <a:pt x="677" y="29"/>
                  </a:lnTo>
                  <a:cubicBezTo>
                    <a:pt x="681" y="29"/>
                    <a:pt x="686" y="30"/>
                    <a:pt x="689" y="31"/>
                  </a:cubicBezTo>
                  <a:cubicBezTo>
                    <a:pt x="693" y="32"/>
                    <a:pt x="696" y="35"/>
                    <a:pt x="698" y="38"/>
                  </a:cubicBezTo>
                  <a:cubicBezTo>
                    <a:pt x="700" y="42"/>
                    <a:pt x="702" y="46"/>
                    <a:pt x="702" y="50"/>
                  </a:cubicBezTo>
                  <a:cubicBezTo>
                    <a:pt x="702" y="55"/>
                    <a:pt x="700" y="59"/>
                    <a:pt x="698" y="62"/>
                  </a:cubicBezTo>
                  <a:cubicBezTo>
                    <a:pt x="695" y="66"/>
                    <a:pt x="693" y="68"/>
                    <a:pt x="690" y="69"/>
                  </a:cubicBezTo>
                  <a:cubicBezTo>
                    <a:pt x="687" y="70"/>
                    <a:pt x="682" y="71"/>
                    <a:pt x="677" y="71"/>
                  </a:cubicBezTo>
                  <a:lnTo>
                    <a:pt x="644" y="71"/>
                  </a:lnTo>
                  <a:lnTo>
                    <a:pt x="644" y="1"/>
                  </a:lnTo>
                  <a:close/>
                  <a:moveTo>
                    <a:pt x="658" y="59"/>
                  </a:moveTo>
                  <a:lnTo>
                    <a:pt x="672" y="59"/>
                  </a:lnTo>
                  <a:cubicBezTo>
                    <a:pt x="676" y="59"/>
                    <a:pt x="679" y="59"/>
                    <a:pt x="681" y="58"/>
                  </a:cubicBezTo>
                  <a:cubicBezTo>
                    <a:pt x="682" y="58"/>
                    <a:pt x="684" y="57"/>
                    <a:pt x="685" y="55"/>
                  </a:cubicBezTo>
                  <a:cubicBezTo>
                    <a:pt x="687" y="54"/>
                    <a:pt x="687" y="52"/>
                    <a:pt x="687" y="50"/>
                  </a:cubicBezTo>
                  <a:cubicBezTo>
                    <a:pt x="687" y="47"/>
                    <a:pt x="686" y="45"/>
                    <a:pt x="684" y="43"/>
                  </a:cubicBezTo>
                  <a:cubicBezTo>
                    <a:pt x="682" y="41"/>
                    <a:pt x="678" y="41"/>
                    <a:pt x="672" y="41"/>
                  </a:cubicBezTo>
                  <a:lnTo>
                    <a:pt x="658" y="41"/>
                  </a:lnTo>
                  <a:lnTo>
                    <a:pt x="658" y="59"/>
                  </a:lnTo>
                  <a:close/>
                  <a:moveTo>
                    <a:pt x="710" y="1"/>
                  </a:moveTo>
                  <a:lnTo>
                    <a:pt x="724" y="1"/>
                  </a:lnTo>
                  <a:lnTo>
                    <a:pt x="724" y="71"/>
                  </a:lnTo>
                  <a:lnTo>
                    <a:pt x="710" y="71"/>
                  </a:lnTo>
                  <a:lnTo>
                    <a:pt x="710" y="1"/>
                  </a:lnTo>
                  <a:close/>
                  <a:moveTo>
                    <a:pt x="738" y="71"/>
                  </a:moveTo>
                  <a:lnTo>
                    <a:pt x="738" y="1"/>
                  </a:lnTo>
                  <a:lnTo>
                    <a:pt x="752" y="1"/>
                  </a:lnTo>
                  <a:lnTo>
                    <a:pt x="752" y="29"/>
                  </a:lnTo>
                  <a:lnTo>
                    <a:pt x="779" y="29"/>
                  </a:lnTo>
                  <a:lnTo>
                    <a:pt x="779" y="1"/>
                  </a:lnTo>
                  <a:lnTo>
                    <a:pt x="793" y="1"/>
                  </a:lnTo>
                  <a:lnTo>
                    <a:pt x="793" y="71"/>
                  </a:lnTo>
                  <a:lnTo>
                    <a:pt x="779" y="71"/>
                  </a:lnTo>
                  <a:lnTo>
                    <a:pt x="779" y="40"/>
                  </a:lnTo>
                  <a:lnTo>
                    <a:pt x="752" y="40"/>
                  </a:lnTo>
                  <a:lnTo>
                    <a:pt x="752" y="71"/>
                  </a:lnTo>
                  <a:lnTo>
                    <a:pt x="738" y="71"/>
                  </a:lnTo>
                  <a:close/>
                  <a:moveTo>
                    <a:pt x="15" y="128"/>
                  </a:moveTo>
                  <a:lnTo>
                    <a:pt x="2" y="125"/>
                  </a:lnTo>
                  <a:cubicBezTo>
                    <a:pt x="4" y="114"/>
                    <a:pt x="13" y="108"/>
                    <a:pt x="27" y="108"/>
                  </a:cubicBezTo>
                  <a:cubicBezTo>
                    <a:pt x="35" y="108"/>
                    <a:pt x="41" y="110"/>
                    <a:pt x="45" y="113"/>
                  </a:cubicBezTo>
                  <a:cubicBezTo>
                    <a:pt x="49" y="117"/>
                    <a:pt x="51" y="121"/>
                    <a:pt x="51" y="126"/>
                  </a:cubicBezTo>
                  <a:cubicBezTo>
                    <a:pt x="51" y="129"/>
                    <a:pt x="50" y="132"/>
                    <a:pt x="48" y="135"/>
                  </a:cubicBezTo>
                  <a:cubicBezTo>
                    <a:pt x="46" y="138"/>
                    <a:pt x="44" y="140"/>
                    <a:pt x="40" y="142"/>
                  </a:cubicBezTo>
                  <a:cubicBezTo>
                    <a:pt x="44" y="144"/>
                    <a:pt x="48" y="146"/>
                    <a:pt x="50" y="149"/>
                  </a:cubicBezTo>
                  <a:cubicBezTo>
                    <a:pt x="52" y="152"/>
                    <a:pt x="53" y="155"/>
                    <a:pt x="53" y="159"/>
                  </a:cubicBezTo>
                  <a:cubicBezTo>
                    <a:pt x="53" y="165"/>
                    <a:pt x="51" y="170"/>
                    <a:pt x="47" y="174"/>
                  </a:cubicBezTo>
                  <a:cubicBezTo>
                    <a:pt x="42" y="178"/>
                    <a:pt x="36" y="180"/>
                    <a:pt x="27" y="180"/>
                  </a:cubicBezTo>
                  <a:cubicBezTo>
                    <a:pt x="20" y="180"/>
                    <a:pt x="14" y="179"/>
                    <a:pt x="10" y="176"/>
                  </a:cubicBezTo>
                  <a:cubicBezTo>
                    <a:pt x="6" y="174"/>
                    <a:pt x="2" y="169"/>
                    <a:pt x="0" y="163"/>
                  </a:cubicBezTo>
                  <a:lnTo>
                    <a:pt x="13" y="158"/>
                  </a:lnTo>
                  <a:cubicBezTo>
                    <a:pt x="14" y="163"/>
                    <a:pt x="16" y="165"/>
                    <a:pt x="18" y="166"/>
                  </a:cubicBezTo>
                  <a:cubicBezTo>
                    <a:pt x="21" y="168"/>
                    <a:pt x="23" y="168"/>
                    <a:pt x="26" y="168"/>
                  </a:cubicBezTo>
                  <a:cubicBezTo>
                    <a:pt x="31" y="168"/>
                    <a:pt x="34" y="167"/>
                    <a:pt x="36" y="165"/>
                  </a:cubicBezTo>
                  <a:cubicBezTo>
                    <a:pt x="38" y="164"/>
                    <a:pt x="39" y="161"/>
                    <a:pt x="39" y="159"/>
                  </a:cubicBezTo>
                  <a:cubicBezTo>
                    <a:pt x="39" y="156"/>
                    <a:pt x="38" y="154"/>
                    <a:pt x="36" y="152"/>
                  </a:cubicBezTo>
                  <a:cubicBezTo>
                    <a:pt x="33" y="150"/>
                    <a:pt x="30" y="149"/>
                    <a:pt x="25" y="149"/>
                  </a:cubicBezTo>
                  <a:lnTo>
                    <a:pt x="22" y="149"/>
                  </a:lnTo>
                  <a:lnTo>
                    <a:pt x="22" y="139"/>
                  </a:lnTo>
                  <a:lnTo>
                    <a:pt x="24" y="139"/>
                  </a:lnTo>
                  <a:cubicBezTo>
                    <a:pt x="28" y="139"/>
                    <a:pt x="31" y="138"/>
                    <a:pt x="34" y="136"/>
                  </a:cubicBezTo>
                  <a:cubicBezTo>
                    <a:pt x="36" y="134"/>
                    <a:pt x="37" y="132"/>
                    <a:pt x="37" y="128"/>
                  </a:cubicBezTo>
                  <a:cubicBezTo>
                    <a:pt x="37" y="126"/>
                    <a:pt x="36" y="124"/>
                    <a:pt x="34" y="122"/>
                  </a:cubicBezTo>
                  <a:cubicBezTo>
                    <a:pt x="32" y="120"/>
                    <a:pt x="30" y="119"/>
                    <a:pt x="26" y="119"/>
                  </a:cubicBezTo>
                  <a:cubicBezTo>
                    <a:pt x="21" y="119"/>
                    <a:pt x="17" y="122"/>
                    <a:pt x="15" y="128"/>
                  </a:cubicBezTo>
                  <a:close/>
                  <a:moveTo>
                    <a:pt x="128" y="178"/>
                  </a:moveTo>
                  <a:lnTo>
                    <a:pt x="113" y="178"/>
                  </a:lnTo>
                  <a:lnTo>
                    <a:pt x="107" y="163"/>
                  </a:lnTo>
                  <a:lnTo>
                    <a:pt x="79" y="163"/>
                  </a:lnTo>
                  <a:lnTo>
                    <a:pt x="74" y="178"/>
                  </a:lnTo>
                  <a:lnTo>
                    <a:pt x="59" y="178"/>
                  </a:lnTo>
                  <a:lnTo>
                    <a:pt x="86" y="109"/>
                  </a:lnTo>
                  <a:lnTo>
                    <a:pt x="100" y="109"/>
                  </a:lnTo>
                  <a:lnTo>
                    <a:pt x="128" y="178"/>
                  </a:lnTo>
                  <a:close/>
                  <a:moveTo>
                    <a:pt x="103" y="151"/>
                  </a:moveTo>
                  <a:lnTo>
                    <a:pt x="93" y="125"/>
                  </a:lnTo>
                  <a:lnTo>
                    <a:pt x="84" y="151"/>
                  </a:lnTo>
                  <a:lnTo>
                    <a:pt x="103" y="151"/>
                  </a:lnTo>
                  <a:close/>
                  <a:moveTo>
                    <a:pt x="177" y="153"/>
                  </a:moveTo>
                  <a:lnTo>
                    <a:pt x="191" y="157"/>
                  </a:lnTo>
                  <a:cubicBezTo>
                    <a:pt x="189" y="165"/>
                    <a:pt x="185" y="170"/>
                    <a:pt x="181" y="174"/>
                  </a:cubicBezTo>
                  <a:cubicBezTo>
                    <a:pt x="176" y="178"/>
                    <a:pt x="170" y="180"/>
                    <a:pt x="162" y="180"/>
                  </a:cubicBezTo>
                  <a:cubicBezTo>
                    <a:pt x="153" y="180"/>
                    <a:pt x="145" y="176"/>
                    <a:pt x="140" y="170"/>
                  </a:cubicBezTo>
                  <a:cubicBezTo>
                    <a:pt x="134" y="164"/>
                    <a:pt x="131" y="155"/>
                    <a:pt x="131" y="144"/>
                  </a:cubicBezTo>
                  <a:cubicBezTo>
                    <a:pt x="131" y="133"/>
                    <a:pt x="134" y="124"/>
                    <a:pt x="140" y="118"/>
                  </a:cubicBezTo>
                  <a:cubicBezTo>
                    <a:pt x="145" y="111"/>
                    <a:pt x="153" y="108"/>
                    <a:pt x="163" y="108"/>
                  </a:cubicBezTo>
                  <a:cubicBezTo>
                    <a:pt x="171" y="108"/>
                    <a:pt x="178" y="111"/>
                    <a:pt x="184" y="116"/>
                  </a:cubicBezTo>
                  <a:cubicBezTo>
                    <a:pt x="187" y="119"/>
                    <a:pt x="189" y="123"/>
                    <a:pt x="191" y="128"/>
                  </a:cubicBezTo>
                  <a:lnTo>
                    <a:pt x="177" y="132"/>
                  </a:lnTo>
                  <a:cubicBezTo>
                    <a:pt x="176" y="128"/>
                    <a:pt x="174" y="125"/>
                    <a:pt x="172" y="123"/>
                  </a:cubicBezTo>
                  <a:cubicBezTo>
                    <a:pt x="169" y="121"/>
                    <a:pt x="166" y="120"/>
                    <a:pt x="162" y="120"/>
                  </a:cubicBezTo>
                  <a:cubicBezTo>
                    <a:pt x="157" y="120"/>
                    <a:pt x="153" y="122"/>
                    <a:pt x="150" y="126"/>
                  </a:cubicBezTo>
                  <a:cubicBezTo>
                    <a:pt x="147" y="129"/>
                    <a:pt x="145" y="135"/>
                    <a:pt x="145" y="143"/>
                  </a:cubicBezTo>
                  <a:cubicBezTo>
                    <a:pt x="145" y="152"/>
                    <a:pt x="147" y="158"/>
                    <a:pt x="150" y="162"/>
                  </a:cubicBezTo>
                  <a:cubicBezTo>
                    <a:pt x="153" y="166"/>
                    <a:pt x="157" y="168"/>
                    <a:pt x="162" y="168"/>
                  </a:cubicBezTo>
                  <a:cubicBezTo>
                    <a:pt x="166" y="168"/>
                    <a:pt x="169" y="166"/>
                    <a:pt x="172" y="164"/>
                  </a:cubicBezTo>
                  <a:cubicBezTo>
                    <a:pt x="174" y="162"/>
                    <a:pt x="176" y="158"/>
                    <a:pt x="177" y="153"/>
                  </a:cubicBezTo>
                  <a:close/>
                  <a:moveTo>
                    <a:pt x="204" y="109"/>
                  </a:moveTo>
                  <a:lnTo>
                    <a:pt x="250" y="109"/>
                  </a:lnTo>
                  <a:lnTo>
                    <a:pt x="250" y="121"/>
                  </a:lnTo>
                  <a:lnTo>
                    <a:pt x="218" y="121"/>
                  </a:lnTo>
                  <a:lnTo>
                    <a:pt x="218" y="178"/>
                  </a:lnTo>
                  <a:lnTo>
                    <a:pt x="204" y="178"/>
                  </a:lnTo>
                  <a:lnTo>
                    <a:pt x="204" y="109"/>
                  </a:lnTo>
                  <a:close/>
                  <a:moveTo>
                    <a:pt x="258" y="109"/>
                  </a:moveTo>
                  <a:lnTo>
                    <a:pt x="271" y="109"/>
                  </a:lnTo>
                  <a:lnTo>
                    <a:pt x="271" y="155"/>
                  </a:lnTo>
                  <a:lnTo>
                    <a:pt x="299" y="109"/>
                  </a:lnTo>
                  <a:lnTo>
                    <a:pt x="313" y="109"/>
                  </a:lnTo>
                  <a:lnTo>
                    <a:pt x="313" y="178"/>
                  </a:lnTo>
                  <a:lnTo>
                    <a:pt x="300" y="178"/>
                  </a:lnTo>
                  <a:lnTo>
                    <a:pt x="300" y="133"/>
                  </a:lnTo>
                  <a:lnTo>
                    <a:pt x="272" y="178"/>
                  </a:lnTo>
                  <a:lnTo>
                    <a:pt x="258" y="178"/>
                  </a:lnTo>
                  <a:lnTo>
                    <a:pt x="258" y="109"/>
                  </a:lnTo>
                  <a:close/>
                  <a:moveTo>
                    <a:pt x="327" y="109"/>
                  </a:moveTo>
                  <a:lnTo>
                    <a:pt x="340" y="109"/>
                  </a:lnTo>
                  <a:lnTo>
                    <a:pt x="340" y="155"/>
                  </a:lnTo>
                  <a:lnTo>
                    <a:pt x="368" y="109"/>
                  </a:lnTo>
                  <a:lnTo>
                    <a:pt x="382" y="109"/>
                  </a:lnTo>
                  <a:lnTo>
                    <a:pt x="382" y="178"/>
                  </a:lnTo>
                  <a:lnTo>
                    <a:pt x="369" y="178"/>
                  </a:lnTo>
                  <a:lnTo>
                    <a:pt x="369" y="133"/>
                  </a:lnTo>
                  <a:lnTo>
                    <a:pt x="341" y="178"/>
                  </a:lnTo>
                  <a:lnTo>
                    <a:pt x="327" y="178"/>
                  </a:lnTo>
                  <a:lnTo>
                    <a:pt x="327" y="109"/>
                  </a:lnTo>
                  <a:close/>
                  <a:moveTo>
                    <a:pt x="363" y="89"/>
                  </a:moveTo>
                  <a:lnTo>
                    <a:pt x="369" y="89"/>
                  </a:lnTo>
                  <a:cubicBezTo>
                    <a:pt x="369" y="94"/>
                    <a:pt x="368" y="97"/>
                    <a:pt x="365" y="99"/>
                  </a:cubicBezTo>
                  <a:cubicBezTo>
                    <a:pt x="362" y="102"/>
                    <a:pt x="359" y="103"/>
                    <a:pt x="355" y="103"/>
                  </a:cubicBezTo>
                  <a:cubicBezTo>
                    <a:pt x="351" y="103"/>
                    <a:pt x="347" y="102"/>
                    <a:pt x="345" y="99"/>
                  </a:cubicBezTo>
                  <a:cubicBezTo>
                    <a:pt x="342" y="97"/>
                    <a:pt x="340" y="94"/>
                    <a:pt x="340" y="89"/>
                  </a:cubicBezTo>
                  <a:lnTo>
                    <a:pt x="347" y="89"/>
                  </a:lnTo>
                  <a:cubicBezTo>
                    <a:pt x="347" y="92"/>
                    <a:pt x="348" y="93"/>
                    <a:pt x="349" y="94"/>
                  </a:cubicBezTo>
                  <a:cubicBezTo>
                    <a:pt x="350" y="96"/>
                    <a:pt x="352" y="96"/>
                    <a:pt x="355" y="96"/>
                  </a:cubicBezTo>
                  <a:cubicBezTo>
                    <a:pt x="357" y="96"/>
                    <a:pt x="359" y="96"/>
                    <a:pt x="361" y="94"/>
                  </a:cubicBezTo>
                  <a:cubicBezTo>
                    <a:pt x="362" y="93"/>
                    <a:pt x="363" y="92"/>
                    <a:pt x="363" y="89"/>
                  </a:cubicBezTo>
                  <a:close/>
                  <a:moveTo>
                    <a:pt x="396" y="178"/>
                  </a:moveTo>
                  <a:lnTo>
                    <a:pt x="396" y="109"/>
                  </a:lnTo>
                  <a:lnTo>
                    <a:pt x="410" y="109"/>
                  </a:lnTo>
                  <a:lnTo>
                    <a:pt x="410" y="137"/>
                  </a:lnTo>
                  <a:lnTo>
                    <a:pt x="438" y="137"/>
                  </a:lnTo>
                  <a:lnTo>
                    <a:pt x="438" y="109"/>
                  </a:lnTo>
                  <a:lnTo>
                    <a:pt x="452" y="109"/>
                  </a:lnTo>
                  <a:lnTo>
                    <a:pt x="452" y="178"/>
                  </a:lnTo>
                  <a:lnTo>
                    <a:pt x="438" y="178"/>
                  </a:lnTo>
                  <a:lnTo>
                    <a:pt x="438" y="148"/>
                  </a:lnTo>
                  <a:lnTo>
                    <a:pt x="410" y="148"/>
                  </a:lnTo>
                  <a:lnTo>
                    <a:pt x="410" y="178"/>
                  </a:lnTo>
                  <a:lnTo>
                    <a:pt x="396" y="178"/>
                  </a:lnTo>
                  <a:close/>
                  <a:moveTo>
                    <a:pt x="494" y="109"/>
                  </a:moveTo>
                  <a:lnTo>
                    <a:pt x="541" y="109"/>
                  </a:lnTo>
                  <a:lnTo>
                    <a:pt x="541" y="121"/>
                  </a:lnTo>
                  <a:lnTo>
                    <a:pt x="508" y="121"/>
                  </a:lnTo>
                  <a:lnTo>
                    <a:pt x="508" y="178"/>
                  </a:lnTo>
                  <a:lnTo>
                    <a:pt x="494" y="178"/>
                  </a:lnTo>
                  <a:lnTo>
                    <a:pt x="494" y="109"/>
                  </a:lnTo>
                  <a:close/>
                  <a:moveTo>
                    <a:pt x="604" y="178"/>
                  </a:moveTo>
                  <a:lnTo>
                    <a:pt x="589" y="178"/>
                  </a:lnTo>
                  <a:lnTo>
                    <a:pt x="583" y="163"/>
                  </a:lnTo>
                  <a:lnTo>
                    <a:pt x="555" y="163"/>
                  </a:lnTo>
                  <a:lnTo>
                    <a:pt x="549" y="178"/>
                  </a:lnTo>
                  <a:lnTo>
                    <a:pt x="535" y="178"/>
                  </a:lnTo>
                  <a:lnTo>
                    <a:pt x="561" y="109"/>
                  </a:lnTo>
                  <a:lnTo>
                    <a:pt x="576" y="109"/>
                  </a:lnTo>
                  <a:lnTo>
                    <a:pt x="604" y="178"/>
                  </a:lnTo>
                  <a:close/>
                  <a:moveTo>
                    <a:pt x="578" y="151"/>
                  </a:moveTo>
                  <a:lnTo>
                    <a:pt x="569" y="125"/>
                  </a:lnTo>
                  <a:lnTo>
                    <a:pt x="559" y="151"/>
                  </a:lnTo>
                  <a:lnTo>
                    <a:pt x="578" y="151"/>
                  </a:lnTo>
                  <a:close/>
                  <a:moveTo>
                    <a:pt x="621" y="128"/>
                  </a:moveTo>
                  <a:lnTo>
                    <a:pt x="608" y="125"/>
                  </a:lnTo>
                  <a:cubicBezTo>
                    <a:pt x="611" y="114"/>
                    <a:pt x="619" y="108"/>
                    <a:pt x="633" y="108"/>
                  </a:cubicBezTo>
                  <a:cubicBezTo>
                    <a:pt x="641" y="108"/>
                    <a:pt x="647" y="110"/>
                    <a:pt x="651" y="113"/>
                  </a:cubicBezTo>
                  <a:cubicBezTo>
                    <a:pt x="655" y="117"/>
                    <a:pt x="657" y="121"/>
                    <a:pt x="657" y="126"/>
                  </a:cubicBezTo>
                  <a:cubicBezTo>
                    <a:pt x="657" y="129"/>
                    <a:pt x="656" y="132"/>
                    <a:pt x="654" y="135"/>
                  </a:cubicBezTo>
                  <a:cubicBezTo>
                    <a:pt x="653" y="138"/>
                    <a:pt x="650" y="140"/>
                    <a:pt x="646" y="142"/>
                  </a:cubicBezTo>
                  <a:cubicBezTo>
                    <a:pt x="650" y="144"/>
                    <a:pt x="654" y="146"/>
                    <a:pt x="656" y="149"/>
                  </a:cubicBezTo>
                  <a:cubicBezTo>
                    <a:pt x="658" y="152"/>
                    <a:pt x="660" y="155"/>
                    <a:pt x="660" y="159"/>
                  </a:cubicBezTo>
                  <a:cubicBezTo>
                    <a:pt x="660" y="165"/>
                    <a:pt x="657" y="170"/>
                    <a:pt x="653" y="174"/>
                  </a:cubicBezTo>
                  <a:cubicBezTo>
                    <a:pt x="649" y="178"/>
                    <a:pt x="642" y="180"/>
                    <a:pt x="633" y="180"/>
                  </a:cubicBezTo>
                  <a:cubicBezTo>
                    <a:pt x="626" y="180"/>
                    <a:pt x="620" y="179"/>
                    <a:pt x="616" y="176"/>
                  </a:cubicBezTo>
                  <a:cubicBezTo>
                    <a:pt x="612" y="174"/>
                    <a:pt x="609" y="169"/>
                    <a:pt x="606" y="163"/>
                  </a:cubicBezTo>
                  <a:lnTo>
                    <a:pt x="619" y="158"/>
                  </a:lnTo>
                  <a:cubicBezTo>
                    <a:pt x="620" y="163"/>
                    <a:pt x="622" y="165"/>
                    <a:pt x="624" y="166"/>
                  </a:cubicBezTo>
                  <a:cubicBezTo>
                    <a:pt x="627" y="168"/>
                    <a:pt x="629" y="168"/>
                    <a:pt x="633" y="168"/>
                  </a:cubicBezTo>
                  <a:cubicBezTo>
                    <a:pt x="637" y="168"/>
                    <a:pt x="640" y="167"/>
                    <a:pt x="642" y="165"/>
                  </a:cubicBezTo>
                  <a:cubicBezTo>
                    <a:pt x="644" y="164"/>
                    <a:pt x="645" y="161"/>
                    <a:pt x="645" y="159"/>
                  </a:cubicBezTo>
                  <a:cubicBezTo>
                    <a:pt x="645" y="156"/>
                    <a:pt x="644" y="154"/>
                    <a:pt x="642" y="152"/>
                  </a:cubicBezTo>
                  <a:cubicBezTo>
                    <a:pt x="640" y="150"/>
                    <a:pt x="636" y="149"/>
                    <a:pt x="632" y="149"/>
                  </a:cubicBezTo>
                  <a:lnTo>
                    <a:pt x="628" y="149"/>
                  </a:lnTo>
                  <a:lnTo>
                    <a:pt x="628" y="139"/>
                  </a:lnTo>
                  <a:lnTo>
                    <a:pt x="630" y="139"/>
                  </a:lnTo>
                  <a:cubicBezTo>
                    <a:pt x="634" y="139"/>
                    <a:pt x="637" y="138"/>
                    <a:pt x="640" y="136"/>
                  </a:cubicBezTo>
                  <a:cubicBezTo>
                    <a:pt x="642" y="134"/>
                    <a:pt x="643" y="132"/>
                    <a:pt x="643" y="128"/>
                  </a:cubicBezTo>
                  <a:cubicBezTo>
                    <a:pt x="643" y="126"/>
                    <a:pt x="642" y="124"/>
                    <a:pt x="640" y="122"/>
                  </a:cubicBezTo>
                  <a:cubicBezTo>
                    <a:pt x="639" y="120"/>
                    <a:pt x="636" y="119"/>
                    <a:pt x="632" y="119"/>
                  </a:cubicBezTo>
                  <a:cubicBezTo>
                    <a:pt x="627" y="119"/>
                    <a:pt x="623" y="122"/>
                    <a:pt x="621" y="128"/>
                  </a:cubicBezTo>
                  <a:close/>
                  <a:moveTo>
                    <a:pt x="734" y="178"/>
                  </a:moveTo>
                  <a:lnTo>
                    <a:pt x="719" y="178"/>
                  </a:lnTo>
                  <a:lnTo>
                    <a:pt x="713" y="163"/>
                  </a:lnTo>
                  <a:lnTo>
                    <a:pt x="685" y="163"/>
                  </a:lnTo>
                  <a:lnTo>
                    <a:pt x="680" y="178"/>
                  </a:lnTo>
                  <a:lnTo>
                    <a:pt x="665" y="178"/>
                  </a:lnTo>
                  <a:lnTo>
                    <a:pt x="692" y="109"/>
                  </a:lnTo>
                  <a:lnTo>
                    <a:pt x="707" y="109"/>
                  </a:lnTo>
                  <a:lnTo>
                    <a:pt x="734" y="178"/>
                  </a:lnTo>
                  <a:close/>
                  <a:moveTo>
                    <a:pt x="709" y="151"/>
                  </a:moveTo>
                  <a:lnTo>
                    <a:pt x="699" y="125"/>
                  </a:lnTo>
                  <a:lnTo>
                    <a:pt x="690" y="151"/>
                  </a:lnTo>
                  <a:lnTo>
                    <a:pt x="709" y="151"/>
                  </a:lnTo>
                  <a:close/>
                  <a:moveTo>
                    <a:pt x="742" y="178"/>
                  </a:moveTo>
                  <a:lnTo>
                    <a:pt x="742" y="109"/>
                  </a:lnTo>
                  <a:lnTo>
                    <a:pt x="764" y="109"/>
                  </a:lnTo>
                  <a:cubicBezTo>
                    <a:pt x="773" y="109"/>
                    <a:pt x="778" y="110"/>
                    <a:pt x="781" y="110"/>
                  </a:cubicBezTo>
                  <a:cubicBezTo>
                    <a:pt x="785" y="111"/>
                    <a:pt x="788" y="114"/>
                    <a:pt x="791" y="117"/>
                  </a:cubicBezTo>
                  <a:cubicBezTo>
                    <a:pt x="793" y="121"/>
                    <a:pt x="795" y="125"/>
                    <a:pt x="795" y="131"/>
                  </a:cubicBezTo>
                  <a:cubicBezTo>
                    <a:pt x="795" y="135"/>
                    <a:pt x="794" y="138"/>
                    <a:pt x="792" y="141"/>
                  </a:cubicBezTo>
                  <a:cubicBezTo>
                    <a:pt x="791" y="144"/>
                    <a:pt x="789" y="146"/>
                    <a:pt x="786" y="148"/>
                  </a:cubicBezTo>
                  <a:cubicBezTo>
                    <a:pt x="784" y="150"/>
                    <a:pt x="782" y="151"/>
                    <a:pt x="779" y="151"/>
                  </a:cubicBezTo>
                  <a:cubicBezTo>
                    <a:pt x="776" y="152"/>
                    <a:pt x="771" y="152"/>
                    <a:pt x="765" y="152"/>
                  </a:cubicBezTo>
                  <a:lnTo>
                    <a:pt x="756" y="152"/>
                  </a:lnTo>
                  <a:lnTo>
                    <a:pt x="756" y="178"/>
                  </a:lnTo>
                  <a:lnTo>
                    <a:pt x="742" y="178"/>
                  </a:lnTo>
                  <a:close/>
                  <a:moveTo>
                    <a:pt x="756" y="121"/>
                  </a:moveTo>
                  <a:lnTo>
                    <a:pt x="756" y="141"/>
                  </a:lnTo>
                  <a:lnTo>
                    <a:pt x="763" y="141"/>
                  </a:lnTo>
                  <a:cubicBezTo>
                    <a:pt x="769" y="141"/>
                    <a:pt x="772" y="140"/>
                    <a:pt x="774" y="140"/>
                  </a:cubicBezTo>
                  <a:cubicBezTo>
                    <a:pt x="776" y="139"/>
                    <a:pt x="778" y="138"/>
                    <a:pt x="779" y="136"/>
                  </a:cubicBezTo>
                  <a:cubicBezTo>
                    <a:pt x="780" y="135"/>
                    <a:pt x="780" y="133"/>
                    <a:pt x="780" y="131"/>
                  </a:cubicBezTo>
                  <a:cubicBezTo>
                    <a:pt x="780" y="128"/>
                    <a:pt x="779" y="126"/>
                    <a:pt x="778" y="125"/>
                  </a:cubicBezTo>
                  <a:cubicBezTo>
                    <a:pt x="777" y="123"/>
                    <a:pt x="775" y="122"/>
                    <a:pt x="772" y="121"/>
                  </a:cubicBezTo>
                  <a:cubicBezTo>
                    <a:pt x="771" y="121"/>
                    <a:pt x="767" y="121"/>
                    <a:pt x="762" y="121"/>
                  </a:cubicBezTo>
                  <a:lnTo>
                    <a:pt x="756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15DA1FB-086E-F6F5-FA08-6588FE44A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2101" y="684088"/>
              <a:ext cx="291449" cy="557211"/>
            </a:xfrm>
            <a:custGeom>
              <a:avLst/>
              <a:gdLst>
                <a:gd name="T0" fmla="*/ 139 w 279"/>
                <a:gd name="T1" fmla="*/ 99 h 571"/>
                <a:gd name="T2" fmla="*/ 107 w 279"/>
                <a:gd name="T3" fmla="*/ 68 h 571"/>
                <a:gd name="T4" fmla="*/ 116 w 279"/>
                <a:gd name="T5" fmla="*/ 52 h 571"/>
                <a:gd name="T6" fmla="*/ 124 w 279"/>
                <a:gd name="T7" fmla="*/ 30 h 571"/>
                <a:gd name="T8" fmla="*/ 126 w 279"/>
                <a:gd name="T9" fmla="*/ 46 h 571"/>
                <a:gd name="T10" fmla="*/ 128 w 279"/>
                <a:gd name="T11" fmla="*/ 67 h 571"/>
                <a:gd name="T12" fmla="*/ 132 w 279"/>
                <a:gd name="T13" fmla="*/ 36 h 571"/>
                <a:gd name="T14" fmla="*/ 134 w 279"/>
                <a:gd name="T15" fmla="*/ 12 h 571"/>
                <a:gd name="T16" fmla="*/ 146 w 279"/>
                <a:gd name="T17" fmla="*/ 28 h 571"/>
                <a:gd name="T18" fmla="*/ 152 w 279"/>
                <a:gd name="T19" fmla="*/ 67 h 571"/>
                <a:gd name="T20" fmla="*/ 153 w 279"/>
                <a:gd name="T21" fmla="*/ 47 h 571"/>
                <a:gd name="T22" fmla="*/ 161 w 279"/>
                <a:gd name="T23" fmla="*/ 39 h 571"/>
                <a:gd name="T24" fmla="*/ 172 w 279"/>
                <a:gd name="T25" fmla="*/ 68 h 571"/>
                <a:gd name="T26" fmla="*/ 201 w 279"/>
                <a:gd name="T27" fmla="*/ 417 h 571"/>
                <a:gd name="T28" fmla="*/ 127 w 279"/>
                <a:gd name="T29" fmla="*/ 476 h 571"/>
                <a:gd name="T30" fmla="*/ 137 w 279"/>
                <a:gd name="T31" fmla="*/ 422 h 571"/>
                <a:gd name="T32" fmla="*/ 177 w 279"/>
                <a:gd name="T33" fmla="*/ 384 h 571"/>
                <a:gd name="T34" fmla="*/ 108 w 279"/>
                <a:gd name="T35" fmla="*/ 470 h 571"/>
                <a:gd name="T36" fmla="*/ 129 w 279"/>
                <a:gd name="T37" fmla="*/ 357 h 571"/>
                <a:gd name="T38" fmla="*/ 140 w 279"/>
                <a:gd name="T39" fmla="*/ 413 h 571"/>
                <a:gd name="T40" fmla="*/ 102 w 279"/>
                <a:gd name="T41" fmla="*/ 450 h 571"/>
                <a:gd name="T42" fmla="*/ 0 w 279"/>
                <a:gd name="T43" fmla="*/ 266 h 571"/>
                <a:gd name="T44" fmla="*/ 64 w 279"/>
                <a:gd name="T45" fmla="*/ 571 h 571"/>
                <a:gd name="T46" fmla="*/ 0 w 279"/>
                <a:gd name="T47" fmla="*/ 266 h 571"/>
                <a:gd name="T48" fmla="*/ 279 w 279"/>
                <a:gd name="T49" fmla="*/ 266 h 571"/>
                <a:gd name="T50" fmla="*/ 215 w 279"/>
                <a:gd name="T51" fmla="*/ 571 h 571"/>
                <a:gd name="T52" fmla="*/ 78 w 279"/>
                <a:gd name="T53" fmla="*/ 492 h 571"/>
                <a:gd name="T54" fmla="*/ 201 w 279"/>
                <a:gd name="T55" fmla="*/ 516 h 571"/>
                <a:gd name="T56" fmla="*/ 78 w 279"/>
                <a:gd name="T57" fmla="*/ 492 h 571"/>
                <a:gd name="T58" fmla="*/ 200 w 279"/>
                <a:gd name="T59" fmla="*/ 533 h 571"/>
                <a:gd name="T60" fmla="*/ 139 w 279"/>
                <a:gd name="T61" fmla="*/ 570 h 571"/>
                <a:gd name="T62" fmla="*/ 201 w 279"/>
                <a:gd name="T63" fmla="*/ 317 h 571"/>
                <a:gd name="T64" fmla="*/ 78 w 279"/>
                <a:gd name="T65" fmla="*/ 341 h 571"/>
                <a:gd name="T66" fmla="*/ 139 w 279"/>
                <a:gd name="T67" fmla="*/ 303 h 571"/>
                <a:gd name="T68" fmla="*/ 79 w 279"/>
                <a:gd name="T69" fmla="*/ 266 h 571"/>
                <a:gd name="T70" fmla="*/ 209 w 279"/>
                <a:gd name="T71" fmla="*/ 184 h 571"/>
                <a:gd name="T72" fmla="*/ 70 w 279"/>
                <a:gd name="T73" fmla="*/ 184 h 571"/>
                <a:gd name="T74" fmla="*/ 209 w 279"/>
                <a:gd name="T75" fmla="*/ 184 h 571"/>
                <a:gd name="T76" fmla="*/ 191 w 279"/>
                <a:gd name="T77" fmla="*/ 163 h 571"/>
                <a:gd name="T78" fmla="*/ 88 w 279"/>
                <a:gd name="T79" fmla="*/ 163 h 571"/>
                <a:gd name="T80" fmla="*/ 140 w 279"/>
                <a:gd name="T81" fmla="*/ 374 h 571"/>
                <a:gd name="T82" fmla="*/ 140 w 279"/>
                <a:gd name="T83" fmla="*/ 395 h 571"/>
                <a:gd name="T84" fmla="*/ 140 w 279"/>
                <a:gd name="T85" fmla="*/ 374 h 571"/>
                <a:gd name="T86" fmla="*/ 150 w 279"/>
                <a:gd name="T87" fmla="*/ 451 h 571"/>
                <a:gd name="T88" fmla="*/ 129 w 279"/>
                <a:gd name="T89" fmla="*/ 45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9" h="571">
                  <a:moveTo>
                    <a:pt x="172" y="68"/>
                  </a:moveTo>
                  <a:cubicBezTo>
                    <a:pt x="172" y="85"/>
                    <a:pt x="157" y="99"/>
                    <a:pt x="139" y="99"/>
                  </a:cubicBezTo>
                  <a:cubicBezTo>
                    <a:pt x="122" y="99"/>
                    <a:pt x="108" y="85"/>
                    <a:pt x="107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7" y="65"/>
                    <a:pt x="108" y="62"/>
                    <a:pt x="110" y="60"/>
                  </a:cubicBezTo>
                  <a:cubicBezTo>
                    <a:pt x="112" y="57"/>
                    <a:pt x="115" y="55"/>
                    <a:pt x="116" y="52"/>
                  </a:cubicBezTo>
                  <a:cubicBezTo>
                    <a:pt x="117" y="47"/>
                    <a:pt x="116" y="45"/>
                    <a:pt x="117" y="42"/>
                  </a:cubicBezTo>
                  <a:cubicBezTo>
                    <a:pt x="117" y="37"/>
                    <a:pt x="121" y="33"/>
                    <a:pt x="124" y="30"/>
                  </a:cubicBezTo>
                  <a:cubicBezTo>
                    <a:pt x="124" y="31"/>
                    <a:pt x="122" y="35"/>
                    <a:pt x="123" y="39"/>
                  </a:cubicBezTo>
                  <a:cubicBezTo>
                    <a:pt x="123" y="41"/>
                    <a:pt x="125" y="44"/>
                    <a:pt x="126" y="46"/>
                  </a:cubicBezTo>
                  <a:cubicBezTo>
                    <a:pt x="127" y="52"/>
                    <a:pt x="122" y="54"/>
                    <a:pt x="121" y="59"/>
                  </a:cubicBezTo>
                  <a:cubicBezTo>
                    <a:pt x="120" y="62"/>
                    <a:pt x="122" y="67"/>
                    <a:pt x="128" y="67"/>
                  </a:cubicBezTo>
                  <a:cubicBezTo>
                    <a:pt x="132" y="67"/>
                    <a:pt x="135" y="62"/>
                    <a:pt x="133" y="58"/>
                  </a:cubicBezTo>
                  <a:cubicBezTo>
                    <a:pt x="129" y="47"/>
                    <a:pt x="129" y="42"/>
                    <a:pt x="132" y="36"/>
                  </a:cubicBezTo>
                  <a:cubicBezTo>
                    <a:pt x="133" y="34"/>
                    <a:pt x="135" y="33"/>
                    <a:pt x="136" y="30"/>
                  </a:cubicBezTo>
                  <a:cubicBezTo>
                    <a:pt x="139" y="25"/>
                    <a:pt x="134" y="18"/>
                    <a:pt x="134" y="12"/>
                  </a:cubicBezTo>
                  <a:cubicBezTo>
                    <a:pt x="134" y="7"/>
                    <a:pt x="137" y="1"/>
                    <a:pt x="140" y="0"/>
                  </a:cubicBezTo>
                  <a:cubicBezTo>
                    <a:pt x="135" y="12"/>
                    <a:pt x="140" y="19"/>
                    <a:pt x="146" y="28"/>
                  </a:cubicBezTo>
                  <a:cubicBezTo>
                    <a:pt x="153" y="37"/>
                    <a:pt x="145" y="48"/>
                    <a:pt x="144" y="56"/>
                  </a:cubicBezTo>
                  <a:cubicBezTo>
                    <a:pt x="143" y="62"/>
                    <a:pt x="146" y="67"/>
                    <a:pt x="152" y="67"/>
                  </a:cubicBezTo>
                  <a:cubicBezTo>
                    <a:pt x="158" y="66"/>
                    <a:pt x="159" y="59"/>
                    <a:pt x="155" y="55"/>
                  </a:cubicBezTo>
                  <a:cubicBezTo>
                    <a:pt x="153" y="53"/>
                    <a:pt x="153" y="50"/>
                    <a:pt x="153" y="47"/>
                  </a:cubicBezTo>
                  <a:cubicBezTo>
                    <a:pt x="154" y="43"/>
                    <a:pt x="158" y="39"/>
                    <a:pt x="153" y="32"/>
                  </a:cubicBezTo>
                  <a:cubicBezTo>
                    <a:pt x="158" y="34"/>
                    <a:pt x="160" y="37"/>
                    <a:pt x="161" y="39"/>
                  </a:cubicBezTo>
                  <a:cubicBezTo>
                    <a:pt x="162" y="44"/>
                    <a:pt x="160" y="44"/>
                    <a:pt x="161" y="50"/>
                  </a:cubicBezTo>
                  <a:cubicBezTo>
                    <a:pt x="163" y="55"/>
                    <a:pt x="171" y="58"/>
                    <a:pt x="172" y="68"/>
                  </a:cubicBezTo>
                  <a:close/>
                  <a:moveTo>
                    <a:pt x="171" y="365"/>
                  </a:moveTo>
                  <a:cubicBezTo>
                    <a:pt x="189" y="375"/>
                    <a:pt x="201" y="395"/>
                    <a:pt x="201" y="417"/>
                  </a:cubicBezTo>
                  <a:cubicBezTo>
                    <a:pt x="201" y="448"/>
                    <a:pt x="178" y="474"/>
                    <a:pt x="149" y="478"/>
                  </a:cubicBezTo>
                  <a:cubicBezTo>
                    <a:pt x="141" y="479"/>
                    <a:pt x="134" y="479"/>
                    <a:pt x="127" y="476"/>
                  </a:cubicBezTo>
                  <a:cubicBezTo>
                    <a:pt x="118" y="471"/>
                    <a:pt x="111" y="461"/>
                    <a:pt x="111" y="450"/>
                  </a:cubicBezTo>
                  <a:cubicBezTo>
                    <a:pt x="111" y="435"/>
                    <a:pt x="123" y="423"/>
                    <a:pt x="137" y="422"/>
                  </a:cubicBezTo>
                  <a:cubicBezTo>
                    <a:pt x="139" y="422"/>
                    <a:pt x="140" y="422"/>
                    <a:pt x="141" y="422"/>
                  </a:cubicBezTo>
                  <a:cubicBezTo>
                    <a:pt x="161" y="421"/>
                    <a:pt x="177" y="405"/>
                    <a:pt x="177" y="384"/>
                  </a:cubicBezTo>
                  <a:cubicBezTo>
                    <a:pt x="177" y="377"/>
                    <a:pt x="175" y="370"/>
                    <a:pt x="171" y="365"/>
                  </a:cubicBezTo>
                  <a:close/>
                  <a:moveTo>
                    <a:pt x="108" y="470"/>
                  </a:moveTo>
                  <a:cubicBezTo>
                    <a:pt x="90" y="460"/>
                    <a:pt x="78" y="440"/>
                    <a:pt x="78" y="417"/>
                  </a:cubicBezTo>
                  <a:cubicBezTo>
                    <a:pt x="78" y="387"/>
                    <a:pt x="100" y="362"/>
                    <a:pt x="129" y="357"/>
                  </a:cubicBezTo>
                  <a:cubicBezTo>
                    <a:pt x="147" y="353"/>
                    <a:pt x="168" y="362"/>
                    <a:pt x="168" y="384"/>
                  </a:cubicBezTo>
                  <a:cubicBezTo>
                    <a:pt x="168" y="400"/>
                    <a:pt x="155" y="413"/>
                    <a:pt x="140" y="413"/>
                  </a:cubicBezTo>
                  <a:cubicBezTo>
                    <a:pt x="140" y="413"/>
                    <a:pt x="139" y="413"/>
                    <a:pt x="139" y="413"/>
                  </a:cubicBezTo>
                  <a:cubicBezTo>
                    <a:pt x="119" y="413"/>
                    <a:pt x="102" y="430"/>
                    <a:pt x="102" y="450"/>
                  </a:cubicBezTo>
                  <a:cubicBezTo>
                    <a:pt x="102" y="458"/>
                    <a:pt x="104" y="465"/>
                    <a:pt x="108" y="470"/>
                  </a:cubicBezTo>
                  <a:close/>
                  <a:moveTo>
                    <a:pt x="0" y="266"/>
                  </a:moveTo>
                  <a:lnTo>
                    <a:pt x="64" y="266"/>
                  </a:lnTo>
                  <a:lnTo>
                    <a:pt x="64" y="571"/>
                  </a:lnTo>
                  <a:lnTo>
                    <a:pt x="0" y="571"/>
                  </a:lnTo>
                  <a:lnTo>
                    <a:pt x="0" y="266"/>
                  </a:lnTo>
                  <a:close/>
                  <a:moveTo>
                    <a:pt x="215" y="266"/>
                  </a:moveTo>
                  <a:lnTo>
                    <a:pt x="279" y="266"/>
                  </a:lnTo>
                  <a:lnTo>
                    <a:pt x="279" y="571"/>
                  </a:lnTo>
                  <a:lnTo>
                    <a:pt x="215" y="571"/>
                  </a:lnTo>
                  <a:lnTo>
                    <a:pt x="215" y="266"/>
                  </a:lnTo>
                  <a:close/>
                  <a:moveTo>
                    <a:pt x="78" y="492"/>
                  </a:moveTo>
                  <a:lnTo>
                    <a:pt x="201" y="492"/>
                  </a:lnTo>
                  <a:lnTo>
                    <a:pt x="201" y="516"/>
                  </a:lnTo>
                  <a:lnTo>
                    <a:pt x="78" y="516"/>
                  </a:lnTo>
                  <a:lnTo>
                    <a:pt x="78" y="492"/>
                  </a:lnTo>
                  <a:close/>
                  <a:moveTo>
                    <a:pt x="139" y="570"/>
                  </a:moveTo>
                  <a:lnTo>
                    <a:pt x="200" y="533"/>
                  </a:lnTo>
                  <a:lnTo>
                    <a:pt x="79" y="533"/>
                  </a:lnTo>
                  <a:lnTo>
                    <a:pt x="139" y="570"/>
                  </a:lnTo>
                  <a:close/>
                  <a:moveTo>
                    <a:pt x="78" y="317"/>
                  </a:moveTo>
                  <a:lnTo>
                    <a:pt x="201" y="317"/>
                  </a:lnTo>
                  <a:lnTo>
                    <a:pt x="201" y="341"/>
                  </a:lnTo>
                  <a:lnTo>
                    <a:pt x="78" y="341"/>
                  </a:lnTo>
                  <a:lnTo>
                    <a:pt x="78" y="317"/>
                  </a:lnTo>
                  <a:close/>
                  <a:moveTo>
                    <a:pt x="139" y="303"/>
                  </a:moveTo>
                  <a:lnTo>
                    <a:pt x="200" y="266"/>
                  </a:lnTo>
                  <a:lnTo>
                    <a:pt x="79" y="266"/>
                  </a:lnTo>
                  <a:lnTo>
                    <a:pt x="139" y="303"/>
                  </a:lnTo>
                  <a:close/>
                  <a:moveTo>
                    <a:pt x="209" y="184"/>
                  </a:moveTo>
                  <a:cubicBezTo>
                    <a:pt x="208" y="221"/>
                    <a:pt x="177" y="251"/>
                    <a:pt x="139" y="251"/>
                  </a:cubicBezTo>
                  <a:cubicBezTo>
                    <a:pt x="102" y="251"/>
                    <a:pt x="71" y="221"/>
                    <a:pt x="70" y="184"/>
                  </a:cubicBezTo>
                  <a:cubicBezTo>
                    <a:pt x="82" y="210"/>
                    <a:pt x="109" y="228"/>
                    <a:pt x="139" y="228"/>
                  </a:cubicBezTo>
                  <a:cubicBezTo>
                    <a:pt x="170" y="228"/>
                    <a:pt x="197" y="210"/>
                    <a:pt x="209" y="184"/>
                  </a:cubicBezTo>
                  <a:close/>
                  <a:moveTo>
                    <a:pt x="139" y="112"/>
                  </a:moveTo>
                  <a:cubicBezTo>
                    <a:pt x="168" y="112"/>
                    <a:pt x="191" y="135"/>
                    <a:pt x="191" y="163"/>
                  </a:cubicBezTo>
                  <a:cubicBezTo>
                    <a:pt x="191" y="192"/>
                    <a:pt x="168" y="215"/>
                    <a:pt x="139" y="215"/>
                  </a:cubicBezTo>
                  <a:cubicBezTo>
                    <a:pt x="111" y="215"/>
                    <a:pt x="88" y="192"/>
                    <a:pt x="88" y="163"/>
                  </a:cubicBezTo>
                  <a:cubicBezTo>
                    <a:pt x="88" y="135"/>
                    <a:pt x="111" y="112"/>
                    <a:pt x="139" y="112"/>
                  </a:cubicBezTo>
                  <a:close/>
                  <a:moveTo>
                    <a:pt x="140" y="374"/>
                  </a:moveTo>
                  <a:cubicBezTo>
                    <a:pt x="145" y="374"/>
                    <a:pt x="150" y="379"/>
                    <a:pt x="150" y="385"/>
                  </a:cubicBezTo>
                  <a:cubicBezTo>
                    <a:pt x="150" y="390"/>
                    <a:pt x="145" y="395"/>
                    <a:pt x="140" y="395"/>
                  </a:cubicBezTo>
                  <a:cubicBezTo>
                    <a:pt x="134" y="395"/>
                    <a:pt x="129" y="390"/>
                    <a:pt x="129" y="385"/>
                  </a:cubicBezTo>
                  <a:cubicBezTo>
                    <a:pt x="129" y="379"/>
                    <a:pt x="134" y="374"/>
                    <a:pt x="140" y="374"/>
                  </a:cubicBezTo>
                  <a:close/>
                  <a:moveTo>
                    <a:pt x="140" y="441"/>
                  </a:moveTo>
                  <a:cubicBezTo>
                    <a:pt x="145" y="441"/>
                    <a:pt x="150" y="445"/>
                    <a:pt x="150" y="451"/>
                  </a:cubicBezTo>
                  <a:cubicBezTo>
                    <a:pt x="150" y="457"/>
                    <a:pt x="145" y="461"/>
                    <a:pt x="140" y="461"/>
                  </a:cubicBezTo>
                  <a:cubicBezTo>
                    <a:pt x="134" y="461"/>
                    <a:pt x="129" y="457"/>
                    <a:pt x="129" y="451"/>
                  </a:cubicBezTo>
                  <a:cubicBezTo>
                    <a:pt x="129" y="445"/>
                    <a:pt x="134" y="441"/>
                    <a:pt x="140" y="441"/>
                  </a:cubicBez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1612E1-18D6-D7E3-A0E8-F42AF735994C}"/>
                </a:ext>
              </a:extLst>
            </p:cNvPr>
            <p:cNvSpPr/>
            <p:nvPr/>
          </p:nvSpPr>
          <p:spPr>
            <a:xfrm>
              <a:off x="4038600" y="1272093"/>
              <a:ext cx="14960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mn-MN" altLang="en-US" sz="12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БОЛОВСРОЛЫН</a:t>
              </a:r>
            </a:p>
            <a:p>
              <a:pPr>
                <a:defRPr/>
              </a:pPr>
              <a:r>
                <a:rPr lang="mn-MN" altLang="en-US" sz="12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ЯАМ</a:t>
              </a:r>
              <a:endParaRPr lang="en-US" altLang="en-US" sz="1200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2AA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1D434F-0C41-2D32-8CD7-AAEDB6658918}"/>
              </a:ext>
            </a:extLst>
          </p:cNvPr>
          <p:cNvSpPr/>
          <p:nvPr/>
        </p:nvSpPr>
        <p:spPr>
          <a:xfrm>
            <a:off x="368491" y="0"/>
            <a:ext cx="1255594" cy="10287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BC33995-E690-90F5-53E5-806B858484BF}"/>
              </a:ext>
            </a:extLst>
          </p:cNvPr>
          <p:cNvSpPr txBox="1"/>
          <p:nvPr/>
        </p:nvSpPr>
        <p:spPr>
          <a:xfrm rot="5400000">
            <a:off x="-3114747" y="4618085"/>
            <a:ext cx="7956650" cy="1477328"/>
          </a:xfrm>
          <a:prstGeom prst="rect">
            <a:avLst/>
          </a:prstGeom>
          <a:noFill/>
          <a:ln cap="flat">
            <a:noFill/>
          </a:ln>
        </p:spPr>
        <p:txBody>
          <a:bodyPr wrap="square" lIns="0" tIns="0" rIns="0" bIns="0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n-Mong-CN" sz="9600" b="1">
                <a:solidFill>
                  <a:srgbClr val="012060"/>
                </a:solidFill>
              </a:rPr>
              <a:t>ᠪᠣᠯᠣᠪᠰᠣᠷᠠᠯ ᠤᠨ ᠶᠠᠮᠤᠨ</a:t>
            </a:r>
            <a:endParaRPr lang="mn-MN" sz="16600" b="1" kern="0" dirty="0">
              <a:solidFill>
                <a:srgbClr val="01206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FF528-B8D0-8196-E01B-3E60316ED06D}"/>
              </a:ext>
            </a:extLst>
          </p:cNvPr>
          <p:cNvSpPr txBox="1"/>
          <p:nvPr/>
        </p:nvSpPr>
        <p:spPr>
          <a:xfrm>
            <a:off x="2602005" y="4220170"/>
            <a:ext cx="14153029" cy="1846659"/>
          </a:xfrm>
          <a:prstGeom prst="rect">
            <a:avLst/>
          </a:prstGeom>
          <a:noFill/>
          <a:ln cap="flat">
            <a:noFill/>
          </a:ln>
        </p:spPr>
        <p:txBody>
          <a:bodyPr wrap="square" lIns="0" tIns="0" rIns="0" bIns="0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n-MN" sz="4000" b="1" kern="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БОЛОВСРОЛЫН ҮНЭЛГЭЭНИЙ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mn-MN" sz="4000" b="1" kern="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ӨНӨӨГИЙН НӨХЦӨЛ БАЙДАЛ, ЦААШДЫН ЧИГ ХАНДЛАГА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A6D01-AA1F-5DC9-0E2D-73C4B2C08025}"/>
              </a:ext>
            </a:extLst>
          </p:cNvPr>
          <p:cNvSpPr txBox="1"/>
          <p:nvPr/>
        </p:nvSpPr>
        <p:spPr>
          <a:xfrm>
            <a:off x="9144000" y="7349018"/>
            <a:ext cx="4005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Боловсролын үнэлгээний төвийн захирал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3F23C-8E55-6C4F-F8B8-55E4694FC6D3}"/>
              </a:ext>
            </a:extLst>
          </p:cNvPr>
          <p:cNvSpPr txBox="1"/>
          <p:nvPr/>
        </p:nvSpPr>
        <p:spPr>
          <a:xfrm>
            <a:off x="13230029" y="7422962"/>
            <a:ext cx="435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Э.ЦЭРЭНЦООДОЛ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713C78-8826-C255-6F75-0CD65F834325}"/>
              </a:ext>
            </a:extLst>
          </p:cNvPr>
          <p:cNvCxnSpPr>
            <a:cxnSpLocks/>
          </p:cNvCxnSpPr>
          <p:nvPr/>
        </p:nvCxnSpPr>
        <p:spPr>
          <a:xfrm>
            <a:off x="13189687" y="7295230"/>
            <a:ext cx="0" cy="8402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B26E02-6E3E-4606-E06B-39F5B6651C67}"/>
              </a:ext>
            </a:extLst>
          </p:cNvPr>
          <p:cNvSpPr txBox="1"/>
          <p:nvPr/>
        </p:nvSpPr>
        <p:spPr>
          <a:xfrm>
            <a:off x="7396907" y="9335074"/>
            <a:ext cx="276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2026.03.13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0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CC6D101-9D1F-5F89-8F8C-A7B91873E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7" b="1116"/>
          <a:stretch/>
        </p:blipFill>
        <p:spPr bwMode="auto">
          <a:xfrm>
            <a:off x="0" y="2046368"/>
            <a:ext cx="18288000" cy="65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A3D90F-BB38-182B-CCC3-B61FDB946B8B}"/>
              </a:ext>
            </a:extLst>
          </p:cNvPr>
          <p:cNvSpPr/>
          <p:nvPr/>
        </p:nvSpPr>
        <p:spPr>
          <a:xfrm>
            <a:off x="0" y="2018153"/>
            <a:ext cx="18288000" cy="6574448"/>
          </a:xfrm>
          <a:prstGeom prst="rect">
            <a:avLst/>
          </a:prstGeom>
          <a:solidFill>
            <a:schemeClr val="accent4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B8EDC8-1C57-A24F-8955-623A5C3BF867}"/>
              </a:ext>
            </a:extLst>
          </p:cNvPr>
          <p:cNvSpPr txBox="1">
            <a:spLocks/>
          </p:cNvSpPr>
          <p:nvPr/>
        </p:nvSpPr>
        <p:spPr>
          <a:xfrm>
            <a:off x="326790" y="2673594"/>
            <a:ext cx="6758637" cy="1185447"/>
          </a:xfrm>
          <a:prstGeom prst="rect">
            <a:avLst/>
          </a:prstGeom>
        </p:spPr>
        <p:txBody>
          <a:bodyPr vert="horz" lIns="102911" tIns="51455" rIns="102911" bIns="51455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29111">
              <a:lnSpc>
                <a:spcPct val="100000"/>
              </a:lnSpc>
              <a:spcBef>
                <a:spcPts val="0"/>
              </a:spcBef>
              <a:defRPr/>
            </a:pPr>
            <a:r>
              <a:rPr lang="mn-MN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ТҮВШИНД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79BEB9-3E8B-D86C-20F9-6E94FF375E6E}"/>
              </a:ext>
            </a:extLst>
          </p:cNvPr>
          <p:cNvCxnSpPr>
            <a:cxnSpLocks/>
          </p:cNvCxnSpPr>
          <p:nvPr/>
        </p:nvCxnSpPr>
        <p:spPr>
          <a:xfrm>
            <a:off x="927221" y="5605346"/>
            <a:ext cx="1525072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2B00EFD-DB2B-C758-91AB-74AA73DF6257}"/>
              </a:ext>
            </a:extLst>
          </p:cNvPr>
          <p:cNvSpPr/>
          <p:nvPr/>
        </p:nvSpPr>
        <p:spPr>
          <a:xfrm>
            <a:off x="927223" y="5162261"/>
            <a:ext cx="886172" cy="886172"/>
          </a:xfrm>
          <a:prstGeom prst="ellipse">
            <a:avLst/>
          </a:prstGeom>
          <a:solidFill>
            <a:srgbClr val="FCBD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ADBD1E-E629-BC46-BC52-6306387A0160}"/>
              </a:ext>
            </a:extLst>
          </p:cNvPr>
          <p:cNvSpPr/>
          <p:nvPr/>
        </p:nvSpPr>
        <p:spPr>
          <a:xfrm>
            <a:off x="15126173" y="5162261"/>
            <a:ext cx="886172" cy="88617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B9C3FE-0CC5-A407-983E-718228796633}"/>
              </a:ext>
            </a:extLst>
          </p:cNvPr>
          <p:cNvSpPr/>
          <p:nvPr/>
        </p:nvSpPr>
        <p:spPr>
          <a:xfrm>
            <a:off x="3321314" y="5162261"/>
            <a:ext cx="886172" cy="886172"/>
          </a:xfrm>
          <a:prstGeom prst="ellipse">
            <a:avLst/>
          </a:prstGeom>
          <a:solidFill>
            <a:srgbClr val="5EB2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CBE83E-2738-F7A6-4D07-C91D1345DA7D}"/>
              </a:ext>
            </a:extLst>
          </p:cNvPr>
          <p:cNvSpPr/>
          <p:nvPr/>
        </p:nvSpPr>
        <p:spPr>
          <a:xfrm>
            <a:off x="5715406" y="5162261"/>
            <a:ext cx="886172" cy="886172"/>
          </a:xfrm>
          <a:prstGeom prst="ellipse">
            <a:avLst/>
          </a:prstGeom>
          <a:solidFill>
            <a:srgbClr val="F754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7FFE0E-84C7-42B9-BC07-F0671D3031BF}"/>
              </a:ext>
            </a:extLst>
          </p:cNvPr>
          <p:cNvSpPr/>
          <p:nvPr/>
        </p:nvSpPr>
        <p:spPr>
          <a:xfrm>
            <a:off x="8109496" y="5162261"/>
            <a:ext cx="886172" cy="8861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F05F39-1F91-D62C-9D37-E7D288604AAB}"/>
              </a:ext>
            </a:extLst>
          </p:cNvPr>
          <p:cNvSpPr/>
          <p:nvPr/>
        </p:nvSpPr>
        <p:spPr>
          <a:xfrm>
            <a:off x="10503587" y="5162261"/>
            <a:ext cx="886172" cy="886172"/>
          </a:xfrm>
          <a:prstGeom prst="ellipse">
            <a:avLst/>
          </a:prstGeom>
          <a:solidFill>
            <a:srgbClr val="69E7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67DF4A-3A2C-3D5B-C646-00E886274CFF}"/>
              </a:ext>
            </a:extLst>
          </p:cNvPr>
          <p:cNvSpPr/>
          <p:nvPr/>
        </p:nvSpPr>
        <p:spPr>
          <a:xfrm>
            <a:off x="12897679" y="5162261"/>
            <a:ext cx="886172" cy="8861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574886CA-BD61-9B92-7995-4CBAAA9F3311}"/>
              </a:ext>
            </a:extLst>
          </p:cNvPr>
          <p:cNvSpPr/>
          <p:nvPr/>
        </p:nvSpPr>
        <p:spPr>
          <a:xfrm>
            <a:off x="197452" y="6159941"/>
            <a:ext cx="217419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556"/>
            <a:r>
              <a:rPr lang="mn-MN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Бага, дунд боловсролын улсын шалгалтыг зохион байгуулж эхлэв.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9DFD976-849F-A805-921B-B9CF0C52851F}"/>
              </a:ext>
            </a:extLst>
          </p:cNvPr>
          <p:cNvSpPr/>
          <p:nvPr/>
        </p:nvSpPr>
        <p:spPr>
          <a:xfrm>
            <a:off x="4793613" y="6147053"/>
            <a:ext cx="273940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556"/>
            <a:r>
              <a:rPr lang="mn-MN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Элсэлтийн ерөнхий шалгалтын цогц программ хангамжийг хөгжүүлж нэвтрүүлэв.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0781EA4-DD10-23AA-3809-832FDF59B452}"/>
              </a:ext>
            </a:extLst>
          </p:cNvPr>
          <p:cNvSpPr/>
          <p:nvPr/>
        </p:nvSpPr>
        <p:spPr>
          <a:xfrm>
            <a:off x="7623657" y="4315907"/>
            <a:ext cx="222491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556"/>
            <a:r>
              <a:rPr lang="mn-MN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Боловсролын чанарын үнэлгээг зохион байгуулж эхлэв.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2418DB0-80DE-98DE-0C1F-BF025D45C57D}"/>
              </a:ext>
            </a:extLst>
          </p:cNvPr>
          <p:cNvSpPr/>
          <p:nvPr/>
        </p:nvSpPr>
        <p:spPr>
          <a:xfrm>
            <a:off x="9572147" y="6115994"/>
            <a:ext cx="3246074" cy="1806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959" indent="-192959" algn="just" defTabSz="514556">
              <a:buFont typeface="Arial" panose="020B0604020202020204" pitchFamily="34" charset="0"/>
              <a:buChar char="•"/>
            </a:pPr>
            <a:r>
              <a:rPr lang="mn-MN" sz="12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боловсролын сургуулийн хичээл, сургалтын үр дүнг үнэлэх үнэлгээний шалгуурыг бүх судлагдахуун, ангийн түвшинд боловсруулав.</a:t>
            </a:r>
          </a:p>
          <a:p>
            <a:pPr marL="192959" indent="-192959" algn="just" defTabSz="514556">
              <a:buFont typeface="Arial" panose="020B0604020202020204" pitchFamily="34" charset="0"/>
              <a:buChar char="•"/>
            </a:pPr>
            <a:endParaRPr lang="mn-MN" sz="1238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959" indent="-192959" algn="just" defTabSz="514556">
              <a:buFont typeface="Arial" panose="020B0604020202020204" pitchFamily="34" charset="0"/>
              <a:buChar char="•"/>
            </a:pPr>
            <a:r>
              <a:rPr lang="mn-MN" sz="123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Шууд засалтын шилэн технологийг нэвтрүүлэв.</a:t>
            </a:r>
            <a:endParaRPr lang="en-US" sz="1238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14556"/>
            <a:endParaRPr lang="mn-MN" sz="1238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F5DDD5A1-ADB9-8DA4-96E5-3A7B6E5C98AD}"/>
              </a:ext>
            </a:extLst>
          </p:cNvPr>
          <p:cNvSpPr/>
          <p:nvPr/>
        </p:nvSpPr>
        <p:spPr>
          <a:xfrm>
            <a:off x="14732890" y="6155587"/>
            <a:ext cx="20403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29111">
              <a:defRPr/>
            </a:pPr>
            <a:r>
              <a:rPr lang="mn-MN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Блокчейн технологийг нэвтрүүлэв.</a:t>
            </a: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145E78D-5300-7BF9-C4A2-9C2C9D8BD589}"/>
              </a:ext>
            </a:extLst>
          </p:cNvPr>
          <p:cNvSpPr/>
          <p:nvPr/>
        </p:nvSpPr>
        <p:spPr>
          <a:xfrm>
            <a:off x="3047007" y="4311701"/>
            <a:ext cx="23788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556"/>
            <a:r>
              <a:rPr lang="mn-MN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Элсэлтийн ерөнхий шалгалтыг зохион байгуулж эхлэв.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5C63521-8D6A-67A9-5CE8-107798D4EE30}"/>
              </a:ext>
            </a:extLst>
          </p:cNvPr>
          <p:cNvSpPr/>
          <p:nvPr/>
        </p:nvSpPr>
        <p:spPr>
          <a:xfrm>
            <a:off x="11645663" y="3452123"/>
            <a:ext cx="3390204" cy="1547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959" indent="-192959" algn="just" defTabSz="514556">
              <a:buFont typeface="Arial" panose="020B0604020202020204" pitchFamily="34" charset="0"/>
              <a:buChar char="•"/>
            </a:pPr>
            <a:r>
              <a:rPr lang="mn-MN" sz="118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Сургалтын байгууллага болон  багшийн ажлын гүйцэтгэлийн үнэлгээг зохион байгуулж эхлэв.</a:t>
            </a:r>
          </a:p>
          <a:p>
            <a:pPr marL="192959" indent="-192959" algn="just" defTabSz="514556">
              <a:buFont typeface="Arial" panose="020B0604020202020204" pitchFamily="34" charset="0"/>
              <a:buChar char="•"/>
            </a:pPr>
            <a:endParaRPr lang="mn-MN" sz="118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959" indent="-192959" algn="just" defTabSz="514556"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PISA-2022 </a:t>
            </a:r>
            <a:r>
              <a:rPr lang="mn-MN" sz="118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олон улсын үнэлгээнд хамрагдав.</a:t>
            </a:r>
          </a:p>
          <a:p>
            <a:pPr marL="192959" indent="-192959" algn="just" defTabSz="514556">
              <a:buFont typeface="Arial" panose="020B0604020202020204" pitchFamily="34" charset="0"/>
              <a:buChar char="•"/>
            </a:pPr>
            <a:endParaRPr lang="mn-MN" sz="1182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959" indent="-192959" algn="just" defTabSz="514556">
              <a:buFont typeface="Arial" panose="020B0604020202020204" pitchFamily="34" charset="0"/>
              <a:buChar char="•"/>
            </a:pPr>
            <a:r>
              <a:rPr lang="en-US" sz="118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mn-MN" sz="1182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нэвтрүүлэв.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AC6EC685-7629-D977-FA42-EED7EF3FC386}"/>
              </a:ext>
            </a:extLst>
          </p:cNvPr>
          <p:cNvSpPr txBox="1"/>
          <p:nvPr/>
        </p:nvSpPr>
        <p:spPr>
          <a:xfrm>
            <a:off x="927223" y="5397516"/>
            <a:ext cx="886172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endParaRPr lang="en-GB" sz="2027" b="1" dirty="0">
              <a:solidFill>
                <a:srgbClr val="040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B7181869-0F18-5CA7-3AC5-EC9F023D5D0E}"/>
              </a:ext>
            </a:extLst>
          </p:cNvPr>
          <p:cNvSpPr txBox="1"/>
          <p:nvPr/>
        </p:nvSpPr>
        <p:spPr>
          <a:xfrm>
            <a:off x="3353846" y="5397516"/>
            <a:ext cx="886172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sz="2027" b="1" dirty="0">
              <a:solidFill>
                <a:srgbClr val="040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F172BB3D-8FA7-AAB3-CD44-189B08B67C2D}"/>
              </a:ext>
            </a:extLst>
          </p:cNvPr>
          <p:cNvSpPr txBox="1"/>
          <p:nvPr/>
        </p:nvSpPr>
        <p:spPr>
          <a:xfrm>
            <a:off x="5723299" y="5397516"/>
            <a:ext cx="886172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2027" b="1" dirty="0">
              <a:solidFill>
                <a:srgbClr val="040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7E2FDE69-33FC-7DAB-BCA0-763161E7FCFB}"/>
              </a:ext>
            </a:extLst>
          </p:cNvPr>
          <p:cNvSpPr txBox="1"/>
          <p:nvPr/>
        </p:nvSpPr>
        <p:spPr>
          <a:xfrm>
            <a:off x="8092751" y="5397516"/>
            <a:ext cx="886172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sz="2027" b="1" dirty="0">
              <a:solidFill>
                <a:srgbClr val="040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5DAE7B0-22A9-8C52-4CEE-43C7DD1598A2}"/>
              </a:ext>
            </a:extLst>
          </p:cNvPr>
          <p:cNvSpPr txBox="1"/>
          <p:nvPr/>
        </p:nvSpPr>
        <p:spPr>
          <a:xfrm>
            <a:off x="10490789" y="5397516"/>
            <a:ext cx="886172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2027" b="1" dirty="0">
              <a:solidFill>
                <a:srgbClr val="040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2D692AC-F6A1-5363-647D-B843D0F5C18E}"/>
              </a:ext>
            </a:extLst>
          </p:cNvPr>
          <p:cNvSpPr txBox="1"/>
          <p:nvPr/>
        </p:nvSpPr>
        <p:spPr>
          <a:xfrm>
            <a:off x="12903121" y="5397516"/>
            <a:ext cx="886172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GB" sz="2027" b="1" dirty="0">
              <a:solidFill>
                <a:srgbClr val="040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51B279EB-5172-164B-8378-41A6CB39F26F}"/>
              </a:ext>
            </a:extLst>
          </p:cNvPr>
          <p:cNvSpPr txBox="1"/>
          <p:nvPr/>
        </p:nvSpPr>
        <p:spPr>
          <a:xfrm>
            <a:off x="15149855" y="5397516"/>
            <a:ext cx="886172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027" b="1" dirty="0">
              <a:solidFill>
                <a:srgbClr val="040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BF24DE-5526-4D86-BDE8-79288A86E42B}"/>
              </a:ext>
            </a:extLst>
          </p:cNvPr>
          <p:cNvSpPr/>
          <p:nvPr/>
        </p:nvSpPr>
        <p:spPr>
          <a:xfrm>
            <a:off x="17105164" y="5143501"/>
            <a:ext cx="886172" cy="886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9AA517-388C-405B-8A31-13A529749A40}"/>
              </a:ext>
            </a:extLst>
          </p:cNvPr>
          <p:cNvSpPr txBox="1"/>
          <p:nvPr/>
        </p:nvSpPr>
        <p:spPr>
          <a:xfrm>
            <a:off x="17128846" y="5378756"/>
            <a:ext cx="886172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2027" b="1" dirty="0">
                <a:solidFill>
                  <a:srgbClr val="040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027" b="1" dirty="0">
              <a:solidFill>
                <a:srgbClr val="0407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1395A0-A588-402B-B5E2-844DC7E39143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16201623" y="5586587"/>
            <a:ext cx="903540" cy="18761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A1CB5C4-4B38-4E19-971B-6125A06B6F9D}"/>
              </a:ext>
            </a:extLst>
          </p:cNvPr>
          <p:cNvSpPr/>
          <p:nvPr/>
        </p:nvSpPr>
        <p:spPr>
          <a:xfrm>
            <a:off x="15807325" y="3465704"/>
            <a:ext cx="23863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959" indent="-192959" defTabSz="1029111">
              <a:buFont typeface="Arial" panose="020B0604020202020204" pitchFamily="34" charset="0"/>
              <a:buChar char="•"/>
              <a:defRPr/>
            </a:pPr>
            <a:r>
              <a:rPr lang="mn-MN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МХБШ-ыг 10-р ангиас өгдөг болов.</a:t>
            </a:r>
          </a:p>
          <a:p>
            <a:pPr marL="192959" indent="-192959" defTabSz="1029111">
              <a:buFont typeface="Arial" panose="020B0604020202020204" pitchFamily="34" charset="0"/>
              <a:buChar char="•"/>
              <a:defRPr/>
            </a:pPr>
            <a:r>
              <a:rPr lang="mn-MN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 жишиг 1000 бодлого нээлттэй байршуулав.</a:t>
            </a:r>
          </a:p>
          <a:p>
            <a:pPr defTabSz="1029111">
              <a:defRPr/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6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3E9E4E6-0FB0-52F2-B5BC-769962567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0"/>
          <a:stretch/>
        </p:blipFill>
        <p:spPr bwMode="auto">
          <a:xfrm>
            <a:off x="6494201" y="2037540"/>
            <a:ext cx="11793800" cy="61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858731-F901-CCE1-6EA2-64123554A177}"/>
              </a:ext>
            </a:extLst>
          </p:cNvPr>
          <p:cNvSpPr/>
          <p:nvPr/>
        </p:nvSpPr>
        <p:spPr>
          <a:xfrm>
            <a:off x="0" y="2037540"/>
            <a:ext cx="6991182" cy="6203094"/>
          </a:xfrm>
          <a:prstGeom prst="rect">
            <a:avLst/>
          </a:prstGeom>
          <a:solidFill>
            <a:srgbClr val="014B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B48A96-D364-C955-85F6-FDDF4F2FEC6B}"/>
              </a:ext>
            </a:extLst>
          </p:cNvPr>
          <p:cNvSpPr/>
          <p:nvPr/>
        </p:nvSpPr>
        <p:spPr>
          <a:xfrm>
            <a:off x="80359" y="2033124"/>
            <a:ext cx="10414826" cy="6203094"/>
          </a:xfrm>
          <a:prstGeom prst="rect">
            <a:avLst/>
          </a:prstGeom>
          <a:solidFill>
            <a:srgbClr val="014BB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EAC5B9-670E-F14B-473E-7F20253B2C71}"/>
              </a:ext>
            </a:extLst>
          </p:cNvPr>
          <p:cNvSpPr txBox="1">
            <a:spLocks/>
          </p:cNvSpPr>
          <p:nvPr/>
        </p:nvSpPr>
        <p:spPr>
          <a:xfrm>
            <a:off x="918208" y="2673594"/>
            <a:ext cx="7376063" cy="1185447"/>
          </a:xfrm>
          <a:prstGeom prst="rect">
            <a:avLst/>
          </a:prstGeom>
        </p:spPr>
        <p:txBody>
          <a:bodyPr vert="horz" lIns="102911" tIns="51455" rIns="102911" bIns="5145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29111">
              <a:lnSpc>
                <a:spcPct val="100000"/>
              </a:lnSpc>
              <a:spcBef>
                <a:spcPts val="0"/>
              </a:spcBef>
              <a:defRPr/>
            </a:pPr>
            <a:r>
              <a:rPr lang="mn-MN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МЭРГЭЖЛИЙН БОЛОВСРОЛЫН ТҮВШИНД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DE8AEB9-8852-664A-26BA-C1CA9A2109F7}"/>
              </a:ext>
            </a:extLst>
          </p:cNvPr>
          <p:cNvSpPr/>
          <p:nvPr/>
        </p:nvSpPr>
        <p:spPr>
          <a:xfrm>
            <a:off x="1245128" y="4463172"/>
            <a:ext cx="2569854" cy="2569854"/>
          </a:xfrm>
          <a:prstGeom prst="ellipse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E629DB6-2AF3-B8D7-0892-47A9708E3F37}"/>
              </a:ext>
            </a:extLst>
          </p:cNvPr>
          <p:cNvSpPr/>
          <p:nvPr/>
        </p:nvSpPr>
        <p:spPr>
          <a:xfrm>
            <a:off x="3994700" y="4463172"/>
            <a:ext cx="2569854" cy="2569854"/>
          </a:xfrm>
          <a:prstGeom prst="ellipse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E9402D7-3A9F-13AC-8FB1-7DB2CA1C0F12}"/>
              </a:ext>
            </a:extLst>
          </p:cNvPr>
          <p:cNvSpPr/>
          <p:nvPr/>
        </p:nvSpPr>
        <p:spPr>
          <a:xfrm>
            <a:off x="3932563" y="4702811"/>
            <a:ext cx="2820185" cy="1022472"/>
          </a:xfrm>
          <a:prstGeom prst="rect">
            <a:avLst/>
          </a:prstGeom>
          <a:solidFill>
            <a:srgbClr val="014B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BAF52F0-1EFD-587A-0F32-D7686E9FA07C}"/>
              </a:ext>
            </a:extLst>
          </p:cNvPr>
          <p:cNvSpPr/>
          <p:nvPr/>
        </p:nvSpPr>
        <p:spPr>
          <a:xfrm>
            <a:off x="1087145" y="5781210"/>
            <a:ext cx="2820185" cy="1022472"/>
          </a:xfrm>
          <a:prstGeom prst="rect">
            <a:avLst/>
          </a:prstGeom>
          <a:solidFill>
            <a:srgbClr val="014B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AD8EAA3-6358-8429-F443-791D9279D990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3814982" y="5748099"/>
            <a:ext cx="179718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30EE292A-A313-DE10-AC87-139464E46E83}"/>
              </a:ext>
            </a:extLst>
          </p:cNvPr>
          <p:cNvSpPr/>
          <p:nvPr/>
        </p:nvSpPr>
        <p:spPr>
          <a:xfrm>
            <a:off x="1452771" y="4681851"/>
            <a:ext cx="2153976" cy="2153976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E4DD989-2AAC-D3E3-5937-98C21E9EA0F5}"/>
              </a:ext>
            </a:extLst>
          </p:cNvPr>
          <p:cNvSpPr/>
          <p:nvPr/>
        </p:nvSpPr>
        <p:spPr>
          <a:xfrm>
            <a:off x="4203381" y="4681851"/>
            <a:ext cx="2153976" cy="2153976"/>
          </a:xfrm>
          <a:prstGeom prst="ellipse">
            <a:avLst/>
          </a:prstGeom>
          <a:solidFill>
            <a:schemeClr val="bg2"/>
          </a:solidFill>
          <a:ln w="127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EE4D434-A080-6BB5-7557-C366023DBF29}"/>
              </a:ext>
            </a:extLst>
          </p:cNvPr>
          <p:cNvSpPr txBox="1"/>
          <p:nvPr/>
        </p:nvSpPr>
        <p:spPr>
          <a:xfrm>
            <a:off x="1452771" y="5546852"/>
            <a:ext cx="21539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9111">
              <a:defRPr/>
            </a:pPr>
            <a:r>
              <a:rPr lang="mn-MN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Төгсөх ангийн суралцагчдын улсын шалгалтыг зохион байгуулав.</a:t>
            </a:r>
            <a:endParaRPr lang="en-US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A26E235-A4B9-C549-B045-EB2A253AA700}"/>
              </a:ext>
            </a:extLst>
          </p:cNvPr>
          <p:cNvSpPr txBox="1"/>
          <p:nvPr/>
        </p:nvSpPr>
        <p:spPr>
          <a:xfrm>
            <a:off x="4559757" y="5524480"/>
            <a:ext cx="149052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9111">
              <a:defRPr/>
            </a:pPr>
            <a:r>
              <a:rPr lang="mn-MN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Чанарын үнэлгээг зохион байгуулав.</a:t>
            </a:r>
            <a:endParaRPr lang="en-US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6D53CB3-D312-B442-4256-C1576075FCBB}"/>
              </a:ext>
            </a:extLst>
          </p:cNvPr>
          <p:cNvCxnSpPr>
            <a:cxnSpLocks/>
            <a:stCxn id="87" idx="0"/>
          </p:cNvCxnSpPr>
          <p:nvPr/>
        </p:nvCxnSpPr>
        <p:spPr>
          <a:xfrm flipV="1">
            <a:off x="5279627" y="4264058"/>
            <a:ext cx="0" cy="199115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07BE188-1831-19AC-CD02-C1A8DAD42936}"/>
              </a:ext>
            </a:extLst>
          </p:cNvPr>
          <p:cNvCxnSpPr>
            <a:cxnSpLocks/>
            <a:stCxn id="86" idx="4"/>
          </p:cNvCxnSpPr>
          <p:nvPr/>
        </p:nvCxnSpPr>
        <p:spPr>
          <a:xfrm flipH="1">
            <a:off x="2521592" y="7033027"/>
            <a:ext cx="8465" cy="216134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14A2114C-2332-5F28-F8A3-D7FC5D7CF2BE}"/>
              </a:ext>
            </a:extLst>
          </p:cNvPr>
          <p:cNvSpPr txBox="1"/>
          <p:nvPr/>
        </p:nvSpPr>
        <p:spPr>
          <a:xfrm>
            <a:off x="4786665" y="3757981"/>
            <a:ext cx="985923" cy="50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en-US" sz="2702" b="1" dirty="0">
                <a:solidFill>
                  <a:srgbClr val="F19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GB" sz="2702" b="1" dirty="0">
              <a:solidFill>
                <a:srgbClr val="F19D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37C55C2-C5CA-4374-18DD-7B626B838AB4}"/>
              </a:ext>
            </a:extLst>
          </p:cNvPr>
          <p:cNvSpPr txBox="1"/>
          <p:nvPr/>
        </p:nvSpPr>
        <p:spPr>
          <a:xfrm>
            <a:off x="2004276" y="7221929"/>
            <a:ext cx="985923" cy="50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en-US" sz="2702" b="1" dirty="0">
                <a:solidFill>
                  <a:srgbClr val="8BC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GB" sz="2702" b="1" dirty="0">
              <a:solidFill>
                <a:srgbClr val="8BC1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Graphic 114" descr="Signature with solid fill">
            <a:extLst>
              <a:ext uri="{FF2B5EF4-FFF2-40B4-BE49-F238E27FC236}">
                <a16:creationId xmlns:a16="http://schemas.microsoft.com/office/drawing/2014/main" id="{AF761545-79A4-B703-BC72-BFEB440D9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6108" y="4985187"/>
            <a:ext cx="580902" cy="580902"/>
          </a:xfrm>
          <a:prstGeom prst="rect">
            <a:avLst/>
          </a:prstGeom>
        </p:spPr>
      </p:pic>
      <p:pic>
        <p:nvPicPr>
          <p:cNvPr id="117" name="Graphic 116" descr="Bar chart with solid fill">
            <a:extLst>
              <a:ext uri="{FF2B5EF4-FFF2-40B4-BE49-F238E27FC236}">
                <a16:creationId xmlns:a16="http://schemas.microsoft.com/office/drawing/2014/main" id="{4C1287D4-325C-0B26-EE4B-51854A2CD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0969" y="5002116"/>
            <a:ext cx="528093" cy="52809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AD1E3830-6AB2-4092-8174-7813A2904F00}"/>
              </a:ext>
            </a:extLst>
          </p:cNvPr>
          <p:cNvSpPr/>
          <p:nvPr/>
        </p:nvSpPr>
        <p:spPr>
          <a:xfrm>
            <a:off x="6961428" y="4440354"/>
            <a:ext cx="2569854" cy="2569854"/>
          </a:xfrm>
          <a:prstGeom prst="ellipse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6B6011-733C-4CB8-9351-8B9E19DD2E8A}"/>
              </a:ext>
            </a:extLst>
          </p:cNvPr>
          <p:cNvSpPr/>
          <p:nvPr/>
        </p:nvSpPr>
        <p:spPr>
          <a:xfrm>
            <a:off x="7170110" y="4659033"/>
            <a:ext cx="2153976" cy="2153976"/>
          </a:xfrm>
          <a:prstGeom prst="ellipse">
            <a:avLst/>
          </a:prstGeom>
          <a:solidFill>
            <a:schemeClr val="bg2"/>
          </a:solidFill>
          <a:ln w="127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4ED62-A716-4548-872B-FF033605ADD0}"/>
              </a:ext>
            </a:extLst>
          </p:cNvPr>
          <p:cNvSpPr txBox="1"/>
          <p:nvPr/>
        </p:nvSpPr>
        <p:spPr>
          <a:xfrm>
            <a:off x="7526486" y="5501663"/>
            <a:ext cx="149052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9111">
              <a:defRPr/>
            </a:pPr>
            <a:r>
              <a:rPr lang="mn-MN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Гүйцэтгэлийн үнэлгээг зохион байгуулав.</a:t>
            </a:r>
            <a:endParaRPr lang="en-US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DEF00-4F90-49CD-9ACC-2E2C4792B751}"/>
              </a:ext>
            </a:extLst>
          </p:cNvPr>
          <p:cNvSpPr txBox="1"/>
          <p:nvPr/>
        </p:nvSpPr>
        <p:spPr>
          <a:xfrm>
            <a:off x="7792845" y="7274086"/>
            <a:ext cx="985923" cy="50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en-US" sz="2702" b="1" dirty="0">
                <a:solidFill>
                  <a:srgbClr val="F19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mn-MN" sz="2702" b="1" dirty="0">
                <a:solidFill>
                  <a:srgbClr val="F19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2702" b="1" dirty="0">
              <a:solidFill>
                <a:srgbClr val="F19D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0A3FAA-B505-4089-B90A-D09093C6C48F}"/>
              </a:ext>
            </a:extLst>
          </p:cNvPr>
          <p:cNvCxnSpPr>
            <a:cxnSpLocks/>
          </p:cNvCxnSpPr>
          <p:nvPr/>
        </p:nvCxnSpPr>
        <p:spPr>
          <a:xfrm flipH="1">
            <a:off x="8285807" y="6986365"/>
            <a:ext cx="8465" cy="216134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2C595A8-C395-52EC-9887-ED04E4623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8"/>
          <a:stretch/>
        </p:blipFill>
        <p:spPr bwMode="auto">
          <a:xfrm>
            <a:off x="0" y="2046369"/>
            <a:ext cx="18288000" cy="61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D89DAF-6FB0-F470-3E5C-C9814C9C80BC}"/>
              </a:ext>
            </a:extLst>
          </p:cNvPr>
          <p:cNvSpPr/>
          <p:nvPr/>
        </p:nvSpPr>
        <p:spPr>
          <a:xfrm>
            <a:off x="0" y="2046368"/>
            <a:ext cx="18288000" cy="619426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CEE33D-943B-FA25-71DF-D2CEC11447BB}"/>
              </a:ext>
            </a:extLst>
          </p:cNvPr>
          <p:cNvSpPr txBox="1">
            <a:spLocks/>
          </p:cNvSpPr>
          <p:nvPr/>
        </p:nvSpPr>
        <p:spPr>
          <a:xfrm>
            <a:off x="10018059" y="2118624"/>
            <a:ext cx="8119743" cy="1123439"/>
          </a:xfrm>
          <a:prstGeom prst="rect">
            <a:avLst/>
          </a:prstGeom>
        </p:spPr>
        <p:txBody>
          <a:bodyPr vert="horz" lIns="102911" tIns="51455" rIns="102911" bIns="5145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29111">
              <a:lnSpc>
                <a:spcPct val="100000"/>
              </a:lnSpc>
              <a:spcBef>
                <a:spcPts val="0"/>
              </a:spcBef>
              <a:defRPr/>
            </a:pPr>
            <a:r>
              <a:rPr lang="mn-MN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ДЭЭД БОЛОВСРОЛЫН ТҮВШИНД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A823C3-CD41-4126-57C9-A0F3ABE790BE}"/>
              </a:ext>
            </a:extLst>
          </p:cNvPr>
          <p:cNvSpPr txBox="1"/>
          <p:nvPr/>
        </p:nvSpPr>
        <p:spPr>
          <a:xfrm>
            <a:off x="11999308" y="5034444"/>
            <a:ext cx="445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597" indent="-321597" defTabSz="514556">
              <a:buFont typeface="Arial" panose="020B0604020202020204" pitchFamily="34" charset="0"/>
              <a:buChar char="•"/>
            </a:pPr>
            <a:r>
              <a:rPr lang="mn-M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Сургалтын байгууллага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mn-MN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597" indent="-321597" defTabSz="514556">
              <a:buFont typeface="Arial" panose="020B0604020202020204" pitchFamily="34" charset="0"/>
              <a:buChar char="•"/>
            </a:pPr>
            <a:r>
              <a:rPr lang="mn-M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Сургалтын хөтөлбөр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mn-MN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1597" indent="-321597" defTabSz="514556">
              <a:buFont typeface="Arial" panose="020B0604020202020204" pitchFamily="34" charset="0"/>
              <a:buChar char="•"/>
            </a:pPr>
            <a:r>
              <a:rPr lang="mn-MN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Тогтвортой хөгжлийн зорилтын хэрэгжилтэд үзүүлж буй үр нөлөө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AC8789-38C8-C0EB-46D3-4AF6E661D423}"/>
              </a:ext>
            </a:extLst>
          </p:cNvPr>
          <p:cNvCxnSpPr>
            <a:cxnSpLocks/>
          </p:cNvCxnSpPr>
          <p:nvPr/>
        </p:nvCxnSpPr>
        <p:spPr>
          <a:xfrm>
            <a:off x="3552202" y="5641400"/>
            <a:ext cx="71465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3E7F8CE3-B919-70E2-4681-0F8226F5A5D7}"/>
              </a:ext>
            </a:extLst>
          </p:cNvPr>
          <p:cNvSpPr/>
          <p:nvPr/>
        </p:nvSpPr>
        <p:spPr>
          <a:xfrm>
            <a:off x="1759775" y="4262119"/>
            <a:ext cx="2758565" cy="275856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E17B073-4CA1-EDB6-B002-58EB22BE4C8B}"/>
              </a:ext>
            </a:extLst>
          </p:cNvPr>
          <p:cNvSpPr/>
          <p:nvPr/>
        </p:nvSpPr>
        <p:spPr>
          <a:xfrm>
            <a:off x="1759775" y="5668581"/>
            <a:ext cx="2758565" cy="1379283"/>
          </a:xfrm>
          <a:custGeom>
            <a:avLst/>
            <a:gdLst>
              <a:gd name="connsiteX0" fmla="*/ 0 w 2451100"/>
              <a:gd name="connsiteY0" fmla="*/ 0 h 1225550"/>
              <a:gd name="connsiteX1" fmla="*/ 2451100 w 2451100"/>
              <a:gd name="connsiteY1" fmla="*/ 0 h 1225550"/>
              <a:gd name="connsiteX2" fmla="*/ 1225550 w 2451100"/>
              <a:gd name="connsiteY2" fmla="*/ 1225550 h 1225550"/>
              <a:gd name="connsiteX3" fmla="*/ 0 w 2451100"/>
              <a:gd name="connsiteY3" fmla="*/ 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100" h="1225550">
                <a:moveTo>
                  <a:pt x="0" y="0"/>
                </a:moveTo>
                <a:lnTo>
                  <a:pt x="2451100" y="0"/>
                </a:lnTo>
                <a:cubicBezTo>
                  <a:pt x="2451100" y="676853"/>
                  <a:pt x="1902403" y="1225550"/>
                  <a:pt x="1225550" y="1225550"/>
                </a:cubicBezTo>
                <a:cubicBezTo>
                  <a:pt x="548697" y="1225550"/>
                  <a:pt x="0" y="676853"/>
                  <a:pt x="0" y="0"/>
                </a:cubicBezTo>
                <a:close/>
              </a:path>
            </a:pathLst>
          </a:cu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19F148-E114-B2B6-172A-DE328697BD20}"/>
              </a:ext>
            </a:extLst>
          </p:cNvPr>
          <p:cNvSpPr/>
          <p:nvPr/>
        </p:nvSpPr>
        <p:spPr>
          <a:xfrm>
            <a:off x="1999156" y="4501499"/>
            <a:ext cx="2279807" cy="22798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DD5614-CC9A-7EA4-3C97-8CA9809340DB}"/>
              </a:ext>
            </a:extLst>
          </p:cNvPr>
          <p:cNvSpPr/>
          <p:nvPr/>
        </p:nvSpPr>
        <p:spPr>
          <a:xfrm>
            <a:off x="5304460" y="4234939"/>
            <a:ext cx="2758565" cy="275856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E3660A1-98BC-0628-8558-C7CA247A4827}"/>
              </a:ext>
            </a:extLst>
          </p:cNvPr>
          <p:cNvSpPr/>
          <p:nvPr/>
        </p:nvSpPr>
        <p:spPr>
          <a:xfrm>
            <a:off x="5304460" y="5641400"/>
            <a:ext cx="2758565" cy="1379283"/>
          </a:xfrm>
          <a:custGeom>
            <a:avLst/>
            <a:gdLst>
              <a:gd name="connsiteX0" fmla="*/ 0 w 2451100"/>
              <a:gd name="connsiteY0" fmla="*/ 0 h 1225550"/>
              <a:gd name="connsiteX1" fmla="*/ 2451100 w 2451100"/>
              <a:gd name="connsiteY1" fmla="*/ 0 h 1225550"/>
              <a:gd name="connsiteX2" fmla="*/ 1225550 w 2451100"/>
              <a:gd name="connsiteY2" fmla="*/ 1225550 h 1225550"/>
              <a:gd name="connsiteX3" fmla="*/ 0 w 2451100"/>
              <a:gd name="connsiteY3" fmla="*/ 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100" h="1225550">
                <a:moveTo>
                  <a:pt x="0" y="0"/>
                </a:moveTo>
                <a:lnTo>
                  <a:pt x="2451100" y="0"/>
                </a:lnTo>
                <a:cubicBezTo>
                  <a:pt x="2451100" y="676853"/>
                  <a:pt x="1902403" y="1225550"/>
                  <a:pt x="1225550" y="1225550"/>
                </a:cubicBezTo>
                <a:cubicBezTo>
                  <a:pt x="548697" y="1225550"/>
                  <a:pt x="0" y="676853"/>
                  <a:pt x="0" y="0"/>
                </a:cubicBezTo>
                <a:close/>
              </a:path>
            </a:pathLst>
          </a:custGeom>
          <a:noFill/>
          <a:ln w="1016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74F8D1A-8953-0C8C-1F8E-5E5F0E84DEB8}"/>
              </a:ext>
            </a:extLst>
          </p:cNvPr>
          <p:cNvSpPr/>
          <p:nvPr/>
        </p:nvSpPr>
        <p:spPr>
          <a:xfrm>
            <a:off x="5543840" y="4474318"/>
            <a:ext cx="2279807" cy="22798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C49C53-E69C-7A92-02EA-55AA5AE9FE98}"/>
              </a:ext>
            </a:extLst>
          </p:cNvPr>
          <p:cNvSpPr txBox="1"/>
          <p:nvPr/>
        </p:nvSpPr>
        <p:spPr>
          <a:xfrm>
            <a:off x="2068433" y="4984676"/>
            <a:ext cx="2155545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157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ДБСБ-ын суралцагчдын дүнгийн орц, гарцын судалгаа зохион байгуулав.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AF227FB-F5A4-7E71-EBC3-2BE294A9AB3F}"/>
              </a:ext>
            </a:extLst>
          </p:cNvPr>
          <p:cNvSpPr txBox="1"/>
          <p:nvPr/>
        </p:nvSpPr>
        <p:spPr>
          <a:xfrm>
            <a:off x="5640300" y="4833451"/>
            <a:ext cx="208688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157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Сургалтын хөтөлбөрийн хэрэгжилтийг зарим мэргэжлийн хөтөлбөрийн хүрээнд үнэлэв.</a:t>
            </a:r>
            <a:endParaRPr lang="en-US" sz="157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490DC19-1380-06AB-0901-DE7ECC8B1BFC}"/>
              </a:ext>
            </a:extLst>
          </p:cNvPr>
          <p:cNvSpPr/>
          <p:nvPr/>
        </p:nvSpPr>
        <p:spPr>
          <a:xfrm>
            <a:off x="8906317" y="4207757"/>
            <a:ext cx="2758565" cy="275856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6C59508-72C0-B92F-FB9C-E684A563973A}"/>
              </a:ext>
            </a:extLst>
          </p:cNvPr>
          <p:cNvSpPr/>
          <p:nvPr/>
        </p:nvSpPr>
        <p:spPr>
          <a:xfrm>
            <a:off x="8906317" y="5614220"/>
            <a:ext cx="2758565" cy="1379283"/>
          </a:xfrm>
          <a:custGeom>
            <a:avLst/>
            <a:gdLst>
              <a:gd name="connsiteX0" fmla="*/ 0 w 2451100"/>
              <a:gd name="connsiteY0" fmla="*/ 0 h 1225550"/>
              <a:gd name="connsiteX1" fmla="*/ 2451100 w 2451100"/>
              <a:gd name="connsiteY1" fmla="*/ 0 h 1225550"/>
              <a:gd name="connsiteX2" fmla="*/ 1225550 w 2451100"/>
              <a:gd name="connsiteY2" fmla="*/ 1225550 h 1225550"/>
              <a:gd name="connsiteX3" fmla="*/ 0 w 2451100"/>
              <a:gd name="connsiteY3" fmla="*/ 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1100" h="1225550">
                <a:moveTo>
                  <a:pt x="0" y="0"/>
                </a:moveTo>
                <a:lnTo>
                  <a:pt x="2451100" y="0"/>
                </a:lnTo>
                <a:cubicBezTo>
                  <a:pt x="2451100" y="676853"/>
                  <a:pt x="1902403" y="1225550"/>
                  <a:pt x="1225550" y="1225550"/>
                </a:cubicBezTo>
                <a:cubicBezTo>
                  <a:pt x="548697" y="1225550"/>
                  <a:pt x="0" y="676853"/>
                  <a:pt x="0" y="0"/>
                </a:cubicBezTo>
                <a:close/>
              </a:path>
            </a:pathLst>
          </a:custGeom>
          <a:noFill/>
          <a:ln w="1016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46321B7-31BB-80BC-8CC7-4E0F8641E11E}"/>
              </a:ext>
            </a:extLst>
          </p:cNvPr>
          <p:cNvSpPr/>
          <p:nvPr/>
        </p:nvSpPr>
        <p:spPr>
          <a:xfrm>
            <a:off x="9145697" y="4447138"/>
            <a:ext cx="2279807" cy="22798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DC4F242-B7C9-CA8A-C0B2-0E055FE7623E}"/>
              </a:ext>
            </a:extLst>
          </p:cNvPr>
          <p:cNvSpPr/>
          <p:nvPr/>
        </p:nvSpPr>
        <p:spPr>
          <a:xfrm>
            <a:off x="9394874" y="4941797"/>
            <a:ext cx="1838624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29111">
              <a:defRPr/>
            </a:pPr>
            <a:r>
              <a:rPr lang="mn-MN" sz="157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Дээд боловсролын чанарын үнэлгээг зохион байгуулав.</a:t>
            </a:r>
            <a:endParaRPr lang="en-US" sz="157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38C3C8D-9F1F-C473-4622-16B3DFD322D5}"/>
              </a:ext>
            </a:extLst>
          </p:cNvPr>
          <p:cNvSpPr txBox="1"/>
          <p:nvPr/>
        </p:nvSpPr>
        <p:spPr>
          <a:xfrm>
            <a:off x="2301187" y="3632517"/>
            <a:ext cx="1686584" cy="50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2702" b="1" dirty="0">
                <a:solidFill>
                  <a:prstClr val="white"/>
                </a:solidFill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rPr>
              <a:t>2014</a:t>
            </a:r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6FAD1A20-F4D5-7FED-7D9B-5304F75A2077}"/>
              </a:ext>
            </a:extLst>
          </p:cNvPr>
          <p:cNvSpPr txBox="1"/>
          <p:nvPr/>
        </p:nvSpPr>
        <p:spPr>
          <a:xfrm>
            <a:off x="5840450" y="3632517"/>
            <a:ext cx="1686584" cy="50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sz="2702" b="1" dirty="0">
                <a:solidFill>
                  <a:prstClr val="white"/>
                </a:solidFill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rPr>
              <a:t>20</a:t>
            </a:r>
            <a:r>
              <a:rPr lang="en-US" sz="2702" b="1" dirty="0">
                <a:solidFill>
                  <a:prstClr val="white"/>
                </a:solidFill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rPr>
              <a:t>19</a:t>
            </a:r>
            <a:endParaRPr lang="mn-MN" sz="2702" b="1" dirty="0">
              <a:solidFill>
                <a:prstClr val="white"/>
              </a:solidFill>
              <a:latin typeface="Arial" panose="020B0604020202020204" pitchFamily="34" charset="0"/>
              <a:ea typeface="Fira Sans Extra Condensed"/>
              <a:cs typeface="Arial" panose="020B0604020202020204" pitchFamily="34" charset="0"/>
              <a:sym typeface="Fira Sans Extra Condensed"/>
            </a:endParaRPr>
          </a:p>
        </p:txBody>
      </p:sp>
      <p:sp>
        <p:nvSpPr>
          <p:cNvPr id="3073" name="TextBox 3072">
            <a:extLst>
              <a:ext uri="{FF2B5EF4-FFF2-40B4-BE49-F238E27FC236}">
                <a16:creationId xmlns:a16="http://schemas.microsoft.com/office/drawing/2014/main" id="{BE9751F7-5652-3A6B-92E8-8197DD81EFE6}"/>
              </a:ext>
            </a:extLst>
          </p:cNvPr>
          <p:cNvSpPr txBox="1"/>
          <p:nvPr/>
        </p:nvSpPr>
        <p:spPr>
          <a:xfrm>
            <a:off x="9422593" y="3632517"/>
            <a:ext cx="1686584" cy="50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en-US" sz="2702" b="1" dirty="0">
                <a:solidFill>
                  <a:prstClr val="white"/>
                </a:solidFill>
                <a:latin typeface="Arial" panose="020B0604020202020204" pitchFamily="34" charset="0"/>
                <a:ea typeface="Fira Sans Extra Condensed"/>
                <a:cs typeface="Arial" panose="020B0604020202020204" pitchFamily="34" charset="0"/>
                <a:sym typeface="Fira Sans Extra Condensed"/>
              </a:rPr>
              <a:t>2023</a:t>
            </a:r>
            <a:endParaRPr lang="mn-MN" sz="2702" b="1" dirty="0">
              <a:solidFill>
                <a:prstClr val="white"/>
              </a:solidFill>
              <a:latin typeface="Arial" panose="020B0604020202020204" pitchFamily="34" charset="0"/>
              <a:ea typeface="Fira Sans Extra Condensed"/>
              <a:cs typeface="Arial" panose="020B0604020202020204" pitchFamily="34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5215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944E336-CDF6-47C5-A602-C06A0C3187DA}"/>
              </a:ext>
            </a:extLst>
          </p:cNvPr>
          <p:cNvSpPr/>
          <p:nvPr/>
        </p:nvSpPr>
        <p:spPr>
          <a:xfrm>
            <a:off x="4091803" y="573819"/>
            <a:ext cx="1368272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3852" b="1" dirty="0">
                <a:solidFill>
                  <a:schemeClr val="bg1"/>
                </a:solidFill>
                <a:latin typeface="Arial"/>
                <a:cs typeface="Arial"/>
              </a:rPr>
              <a:t>МЭРГЭЖЛИЙН БАЙГУУЛЛАГЫН ХАМТЫН АЖИЛЛАГАА</a:t>
            </a:r>
            <a:endParaRPr lang="en-US" sz="2889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8" name="Picture 4" descr="Facility Management ( Facility-TC ) | AlignTech Solutions">
            <a:extLst>
              <a:ext uri="{FF2B5EF4-FFF2-40B4-BE49-F238E27FC236}">
                <a16:creationId xmlns:a16="http://schemas.microsoft.com/office/drawing/2014/main" id="{361FECA3-2269-4FF7-A2A3-0AB5EFBBA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529" r="3627"/>
          <a:stretch/>
        </p:blipFill>
        <p:spPr bwMode="auto">
          <a:xfrm>
            <a:off x="450467" y="5230996"/>
            <a:ext cx="4058990" cy="395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C6919B0-D2C8-4452-8DB8-5B583A51D5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8" t="24962" r="35391" b="23610"/>
          <a:stretch/>
        </p:blipFill>
        <p:spPr>
          <a:xfrm>
            <a:off x="8931864" y="3996579"/>
            <a:ext cx="4451475" cy="42458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9D99C4B-B665-45E9-90A1-F944F2CE81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12012" r="47045" b="75186"/>
          <a:stretch/>
        </p:blipFill>
        <p:spPr>
          <a:xfrm rot="2486931">
            <a:off x="12721305" y="3812168"/>
            <a:ext cx="1154657" cy="96086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B4FFADA-D89C-47EB-90A3-D29A20972748}"/>
              </a:ext>
            </a:extLst>
          </p:cNvPr>
          <p:cNvSpPr txBox="1"/>
          <p:nvPr/>
        </p:nvSpPr>
        <p:spPr>
          <a:xfrm>
            <a:off x="13463463" y="5248808"/>
            <a:ext cx="4427283" cy="113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БОЛОВСРОЛЫН ЕРӨНХИЙ ГАЗАР</a:t>
            </a:r>
          </a:p>
          <a:p>
            <a:endParaRPr lang="mn-MN" sz="16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БОЛОВСРОЛЫН МЭДЭЭЛЛИЙН ТЕХНОЛОГИЙН ТӨВ</a:t>
            </a:r>
            <a:endParaRPr lang="en-US" sz="16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3E00DA-58F0-41F7-8B8E-6E6D6A2D7F3E}"/>
              </a:ext>
            </a:extLst>
          </p:cNvPr>
          <p:cNvSpPr txBox="1"/>
          <p:nvPr/>
        </p:nvSpPr>
        <p:spPr>
          <a:xfrm>
            <a:off x="9220274" y="8276052"/>
            <a:ext cx="3993038" cy="35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БОЛОВСРОЛЫН ҮНЭЛГЭЭНИЙ ТӨВ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163651-D5A7-412F-8C43-B3E6F40B9237}"/>
              </a:ext>
            </a:extLst>
          </p:cNvPr>
          <p:cNvSpPr txBox="1"/>
          <p:nvPr/>
        </p:nvSpPr>
        <p:spPr>
          <a:xfrm>
            <a:off x="8681636" y="2960268"/>
            <a:ext cx="5183639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БОЛОВСРОЛЫН ЯАМ</a:t>
            </a:r>
          </a:p>
          <a:p>
            <a:pPr algn="ctr"/>
            <a:r>
              <a:rPr lang="mn-MN" sz="1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БОЛОВСРОЛЫН СУДАЛГААНЫ ҮНДЭСНИЙ ХҮРЭЭЛЭН</a:t>
            </a:r>
            <a:endParaRPr lang="en-US" sz="16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9D6D642-8FB7-4D65-B7B9-66418D772A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12012" r="47045" b="75186"/>
          <a:stretch/>
        </p:blipFill>
        <p:spPr>
          <a:xfrm rot="7697386">
            <a:off x="12840029" y="7323915"/>
            <a:ext cx="1154657" cy="9608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E4DE1C-39F5-4030-9218-8689676AD5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12012" r="47045" b="75186"/>
          <a:stretch/>
        </p:blipFill>
        <p:spPr>
          <a:xfrm rot="13531824">
            <a:off x="8588960" y="7477703"/>
            <a:ext cx="1154657" cy="9608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1A3A8BD-F4C2-4BF1-BE18-DA8199E1A2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12012" r="47045" b="75186"/>
          <a:stretch/>
        </p:blipFill>
        <p:spPr>
          <a:xfrm rot="18922773">
            <a:off x="8553663" y="3727502"/>
            <a:ext cx="1154657" cy="9608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8962122-E786-4E8D-A402-EEA73F4CE0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3" t="40120" r="51150" b="26246"/>
          <a:stretch/>
        </p:blipFill>
        <p:spPr>
          <a:xfrm>
            <a:off x="8919770" y="5248807"/>
            <a:ext cx="2151962" cy="27767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D6A08D0-7CA5-450A-95A2-EED5EA1920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0" t="30030" r="12126" b="36168"/>
          <a:stretch/>
        </p:blipFill>
        <p:spPr>
          <a:xfrm>
            <a:off x="4543473" y="6554572"/>
            <a:ext cx="4396743" cy="24734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229989B-BFF7-45FD-BB02-CB173C76C0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t="75869" r="40013" b="5309"/>
          <a:stretch/>
        </p:blipFill>
        <p:spPr>
          <a:xfrm>
            <a:off x="14328192" y="3760422"/>
            <a:ext cx="2389698" cy="8950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779B7AE-1213-4D13-9FF6-4C8AE1B2CE6F}"/>
              </a:ext>
            </a:extLst>
          </p:cNvPr>
          <p:cNvSpPr txBox="1"/>
          <p:nvPr/>
        </p:nvSpPr>
        <p:spPr>
          <a:xfrm>
            <a:off x="4703707" y="5297088"/>
            <a:ext cx="4427283" cy="1130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8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БОЛОВСРОЛЫН ЕРӨНХИЙ ГАЗАР</a:t>
            </a:r>
          </a:p>
          <a:p>
            <a:endParaRPr lang="mn-MN" sz="1686" b="1" dirty="0">
              <a:solidFill>
                <a:srgbClr val="1F4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86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БОЛОВСРОЛЫН МЭДЭЭЛЛИЙН ТЕХНОЛОГИЙН ТӨВ</a:t>
            </a:r>
            <a:endParaRPr lang="en-US" sz="1686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DC1059-D25C-41F9-AA18-E2C8B4DF0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02999" y="6528471"/>
            <a:ext cx="3319967" cy="105008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51C630-16B1-3C18-5D28-5DADFF8DACDA}"/>
              </a:ext>
            </a:extLst>
          </p:cNvPr>
          <p:cNvCxnSpPr>
            <a:cxnSpLocks/>
          </p:cNvCxnSpPr>
          <p:nvPr/>
        </p:nvCxnSpPr>
        <p:spPr>
          <a:xfrm flipV="1">
            <a:off x="4132144" y="1258943"/>
            <a:ext cx="13682720" cy="14951"/>
          </a:xfrm>
          <a:prstGeom prst="line">
            <a:avLst/>
          </a:prstGeom>
          <a:ln>
            <a:solidFill>
              <a:srgbClr val="F8C2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3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D506E43-E0BB-4A62-911F-983BD73BED35}"/>
              </a:ext>
            </a:extLst>
          </p:cNvPr>
          <p:cNvGrpSpPr/>
          <p:nvPr/>
        </p:nvGrpSpPr>
        <p:grpSpPr>
          <a:xfrm>
            <a:off x="2316703" y="2813217"/>
            <a:ext cx="14409035" cy="6640298"/>
            <a:chOff x="12700" y="692504"/>
            <a:chExt cx="11969431" cy="551602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5273AD-67D6-4F35-876B-918051A4E8A4}"/>
                </a:ext>
              </a:extLst>
            </p:cNvPr>
            <p:cNvGrpSpPr/>
            <p:nvPr/>
          </p:nvGrpSpPr>
          <p:grpSpPr>
            <a:xfrm>
              <a:off x="198630" y="2104978"/>
              <a:ext cx="11649501" cy="746778"/>
              <a:chOff x="249430" y="2397078"/>
              <a:chExt cx="11649501" cy="746778"/>
            </a:xfrm>
          </p:grpSpPr>
          <p:sp>
            <p:nvSpPr>
              <p:cNvPr id="78" name="Google Shape;515;p23">
                <a:extLst>
                  <a:ext uri="{FF2B5EF4-FFF2-40B4-BE49-F238E27FC236}">
                    <a16:creationId xmlns:a16="http://schemas.microsoft.com/office/drawing/2014/main" id="{AE375B1C-6EBF-4902-8414-EBEFE7A19DD9}"/>
                  </a:ext>
                </a:extLst>
              </p:cNvPr>
              <p:cNvSpPr/>
              <p:nvPr/>
            </p:nvSpPr>
            <p:spPr>
              <a:xfrm>
                <a:off x="9090423" y="2405911"/>
                <a:ext cx="2764708" cy="729113"/>
              </a:xfrm>
              <a:prstGeom prst="roundRect">
                <a:avLst>
                  <a:gd name="adj" fmla="val 50000"/>
                </a:avLst>
              </a:prstGeom>
              <a:solidFill>
                <a:srgbClr val="2B16C6"/>
              </a:solidFill>
              <a:ln>
                <a:noFill/>
              </a:ln>
            </p:spPr>
            <p:txBody>
              <a:bodyPr spcFirstLastPara="1" wrap="square" lIns="146745" tIns="146745" rIns="146745" bIns="146745" anchor="ctr" anchorCtr="0">
                <a:noAutofit/>
              </a:bodyPr>
              <a:lstStyle/>
              <a:p>
                <a:endParaRPr sz="2889"/>
              </a:p>
            </p:txBody>
          </p:sp>
          <p:sp>
            <p:nvSpPr>
              <p:cNvPr id="79" name="Google Shape;516;p23">
                <a:extLst>
                  <a:ext uri="{FF2B5EF4-FFF2-40B4-BE49-F238E27FC236}">
                    <a16:creationId xmlns:a16="http://schemas.microsoft.com/office/drawing/2014/main" id="{2E353897-EA9C-4C5D-B21B-2F2A5BC54D97}"/>
                  </a:ext>
                </a:extLst>
              </p:cNvPr>
              <p:cNvSpPr/>
              <p:nvPr/>
            </p:nvSpPr>
            <p:spPr>
              <a:xfrm>
                <a:off x="6199366" y="2397078"/>
                <a:ext cx="2816911" cy="746778"/>
              </a:xfrm>
              <a:prstGeom prst="roundRect">
                <a:avLst>
                  <a:gd name="adj" fmla="val 50000"/>
                </a:avLst>
              </a:prstGeom>
              <a:solidFill>
                <a:srgbClr val="0F75BD"/>
              </a:solidFill>
              <a:ln>
                <a:noFill/>
              </a:ln>
            </p:spPr>
            <p:txBody>
              <a:bodyPr spcFirstLastPara="1" wrap="square" lIns="146745" tIns="146745" rIns="146745" bIns="146745" anchor="ctr" anchorCtr="0">
                <a:noAutofit/>
              </a:bodyPr>
              <a:lstStyle/>
              <a:p>
                <a:endParaRPr sz="2889"/>
              </a:p>
            </p:txBody>
          </p:sp>
          <p:grpSp>
            <p:nvGrpSpPr>
              <p:cNvPr id="80" name="Google Shape;519;p23">
                <a:extLst>
                  <a:ext uri="{FF2B5EF4-FFF2-40B4-BE49-F238E27FC236}">
                    <a16:creationId xmlns:a16="http://schemas.microsoft.com/office/drawing/2014/main" id="{A42AB4CA-B0F6-4059-9D3F-E0C271326912}"/>
                  </a:ext>
                </a:extLst>
              </p:cNvPr>
              <p:cNvGrpSpPr/>
              <p:nvPr/>
            </p:nvGrpSpPr>
            <p:grpSpPr>
              <a:xfrm>
                <a:off x="9289806" y="2534897"/>
                <a:ext cx="361635" cy="375707"/>
                <a:chOff x="1544222" y="258079"/>
                <a:chExt cx="423475" cy="482571"/>
              </a:xfrm>
            </p:grpSpPr>
            <p:sp>
              <p:nvSpPr>
                <p:cNvPr id="98" name="Google Shape;520;p23">
                  <a:extLst>
                    <a:ext uri="{FF2B5EF4-FFF2-40B4-BE49-F238E27FC236}">
                      <a16:creationId xmlns:a16="http://schemas.microsoft.com/office/drawing/2014/main" id="{EB2F5492-9261-4178-9B80-507776CDA777}"/>
                    </a:ext>
                  </a:extLst>
                </p:cNvPr>
                <p:cNvSpPr/>
                <p:nvPr/>
              </p:nvSpPr>
              <p:spPr>
                <a:xfrm>
                  <a:off x="1600634" y="258079"/>
                  <a:ext cx="310650" cy="4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6" h="17222" extrusionOk="0">
                      <a:moveTo>
                        <a:pt x="6213" y="3388"/>
                      </a:moveTo>
                      <a:cubicBezTo>
                        <a:pt x="7354" y="3388"/>
                        <a:pt x="8384" y="4074"/>
                        <a:pt x="8821" y="5131"/>
                      </a:cubicBezTo>
                      <a:cubicBezTo>
                        <a:pt x="9257" y="6185"/>
                        <a:pt x="9016" y="7399"/>
                        <a:pt x="8206" y="8206"/>
                      </a:cubicBezTo>
                      <a:cubicBezTo>
                        <a:pt x="7666" y="8748"/>
                        <a:pt x="6945" y="9035"/>
                        <a:pt x="6210" y="9035"/>
                      </a:cubicBezTo>
                      <a:cubicBezTo>
                        <a:pt x="5847" y="9035"/>
                        <a:pt x="5481" y="8965"/>
                        <a:pt x="5132" y="8820"/>
                      </a:cubicBezTo>
                      <a:cubicBezTo>
                        <a:pt x="4075" y="8383"/>
                        <a:pt x="3388" y="7354"/>
                        <a:pt x="3388" y="6212"/>
                      </a:cubicBezTo>
                      <a:cubicBezTo>
                        <a:pt x="3391" y="4652"/>
                        <a:pt x="4653" y="3391"/>
                        <a:pt x="6213" y="3388"/>
                      </a:cubicBezTo>
                      <a:close/>
                      <a:moveTo>
                        <a:pt x="6213" y="0"/>
                      </a:moveTo>
                      <a:cubicBezTo>
                        <a:pt x="2825" y="0"/>
                        <a:pt x="1" y="2728"/>
                        <a:pt x="1" y="6212"/>
                      </a:cubicBezTo>
                      <a:cubicBezTo>
                        <a:pt x="1" y="7537"/>
                        <a:pt x="398" y="8718"/>
                        <a:pt x="1163" y="9826"/>
                      </a:cubicBezTo>
                      <a:lnTo>
                        <a:pt x="5737" y="16959"/>
                      </a:lnTo>
                      <a:cubicBezTo>
                        <a:pt x="5847" y="17134"/>
                        <a:pt x="6029" y="17221"/>
                        <a:pt x="6211" y="17221"/>
                      </a:cubicBezTo>
                      <a:cubicBezTo>
                        <a:pt x="6394" y="17221"/>
                        <a:pt x="6576" y="17134"/>
                        <a:pt x="6686" y="16959"/>
                      </a:cubicBezTo>
                      <a:lnTo>
                        <a:pt x="11278" y="9802"/>
                      </a:lnTo>
                      <a:cubicBezTo>
                        <a:pt x="12025" y="8751"/>
                        <a:pt x="12425" y="7498"/>
                        <a:pt x="12422" y="6212"/>
                      </a:cubicBezTo>
                      <a:cubicBezTo>
                        <a:pt x="12422" y="2786"/>
                        <a:pt x="9637" y="0"/>
                        <a:pt x="62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46745" tIns="146745" rIns="146745" bIns="146745" anchor="ctr" anchorCtr="0">
                  <a:noAutofit/>
                </a:bodyPr>
                <a:lstStyle/>
                <a:p>
                  <a:endParaRPr sz="2889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99" name="Google Shape;521;p23">
                  <a:extLst>
                    <a:ext uri="{FF2B5EF4-FFF2-40B4-BE49-F238E27FC236}">
                      <a16:creationId xmlns:a16="http://schemas.microsoft.com/office/drawing/2014/main" id="{7C05BEB4-6C29-48E8-B3AF-F54442BAAADF}"/>
                    </a:ext>
                  </a:extLst>
                </p:cNvPr>
                <p:cNvSpPr/>
                <p:nvPr/>
              </p:nvSpPr>
              <p:spPr>
                <a:xfrm>
                  <a:off x="1544222" y="583200"/>
                  <a:ext cx="423475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6298" extrusionOk="0">
                      <a:moveTo>
                        <a:pt x="4050" y="1"/>
                      </a:moveTo>
                      <a:cubicBezTo>
                        <a:pt x="1545" y="582"/>
                        <a:pt x="0" y="1642"/>
                        <a:pt x="0" y="2909"/>
                      </a:cubicBezTo>
                      <a:cubicBezTo>
                        <a:pt x="0" y="5111"/>
                        <a:pt x="4364" y="6297"/>
                        <a:pt x="8471" y="6297"/>
                      </a:cubicBezTo>
                      <a:cubicBezTo>
                        <a:pt x="12575" y="6297"/>
                        <a:pt x="16938" y="5111"/>
                        <a:pt x="16938" y="2909"/>
                      </a:cubicBezTo>
                      <a:cubicBezTo>
                        <a:pt x="16938" y="1642"/>
                        <a:pt x="15391" y="579"/>
                        <a:pt x="12882" y="1"/>
                      </a:cubicBezTo>
                      <a:lnTo>
                        <a:pt x="10040" y="4445"/>
                      </a:lnTo>
                      <a:cubicBezTo>
                        <a:pt x="9673" y="5018"/>
                        <a:pt x="9071" y="5305"/>
                        <a:pt x="8469" y="5305"/>
                      </a:cubicBezTo>
                      <a:cubicBezTo>
                        <a:pt x="7867" y="5305"/>
                        <a:pt x="7265" y="5018"/>
                        <a:pt x="6899" y="4445"/>
                      </a:cubicBezTo>
                      <a:lnTo>
                        <a:pt x="4050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46745" tIns="146745" rIns="146745" bIns="146745" anchor="ctr" anchorCtr="0">
                  <a:noAutofit/>
                </a:bodyPr>
                <a:lstStyle/>
                <a:p>
                  <a:endParaRPr sz="2889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81" name="Google Shape;559;p23">
                <a:extLst>
                  <a:ext uri="{FF2B5EF4-FFF2-40B4-BE49-F238E27FC236}">
                    <a16:creationId xmlns:a16="http://schemas.microsoft.com/office/drawing/2014/main" id="{D5D26166-753A-47D9-A6E8-960CA784FD20}"/>
                  </a:ext>
                </a:extLst>
              </p:cNvPr>
              <p:cNvSpPr txBox="1"/>
              <p:nvPr/>
            </p:nvSpPr>
            <p:spPr>
              <a:xfrm>
                <a:off x="9425499" y="2509369"/>
                <a:ext cx="2473432" cy="4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6745" tIns="73353" rIns="146745" bIns="73353" anchor="ctr" anchorCtr="0">
                <a:noAutofit/>
              </a:bodyPr>
              <a:lstStyle/>
              <a:p>
                <a:pPr algn="ctr"/>
                <a:r>
                  <a:rPr lang="mn-MN" sz="1686" b="1" dirty="0">
                    <a:solidFill>
                      <a:schemeClr val="bg1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БОЛОВСРОЛЫН МЭДЭЭЛЛИЙН ТЕХНОЛОГИЙН ТӨВ </a:t>
                </a:r>
              </a:p>
            </p:txBody>
          </p:sp>
          <p:sp>
            <p:nvSpPr>
              <p:cNvPr id="82" name="Google Shape;561;p23">
                <a:extLst>
                  <a:ext uri="{FF2B5EF4-FFF2-40B4-BE49-F238E27FC236}">
                    <a16:creationId xmlns:a16="http://schemas.microsoft.com/office/drawing/2014/main" id="{6D6E2362-550C-4E06-B119-DEC891AF8718}"/>
                  </a:ext>
                </a:extLst>
              </p:cNvPr>
              <p:cNvSpPr txBox="1"/>
              <p:nvPr/>
            </p:nvSpPr>
            <p:spPr>
              <a:xfrm>
                <a:off x="6600409" y="2497842"/>
                <a:ext cx="2424318" cy="4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6745" tIns="73353" rIns="146745" bIns="73353" anchor="ctr" anchorCtr="0">
                <a:noAutofit/>
              </a:bodyPr>
              <a:lstStyle/>
              <a:p>
                <a:pPr algn="ctr"/>
                <a:r>
                  <a:rPr lang="mn-MN" sz="1686" b="1" dirty="0">
                    <a:solidFill>
                      <a:schemeClr val="bg1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БОЛОВСРОЛЫН ҮНЭЛГЭЭНИЙ ТӨВ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918FB01-4EAC-4738-9796-0AC21F19C740}"/>
                  </a:ext>
                </a:extLst>
              </p:cNvPr>
              <p:cNvGrpSpPr/>
              <p:nvPr/>
            </p:nvGrpSpPr>
            <p:grpSpPr>
              <a:xfrm>
                <a:off x="249430" y="2401425"/>
                <a:ext cx="2812209" cy="742431"/>
                <a:chOff x="7639910" y="1559328"/>
                <a:chExt cx="3323099" cy="797723"/>
              </a:xfrm>
            </p:grpSpPr>
            <p:sp>
              <p:nvSpPr>
                <p:cNvPr id="95" name="Google Shape;517;p23">
                  <a:extLst>
                    <a:ext uri="{FF2B5EF4-FFF2-40B4-BE49-F238E27FC236}">
                      <a16:creationId xmlns:a16="http://schemas.microsoft.com/office/drawing/2014/main" id="{7C96A80F-2913-4B0C-9983-7A8450D6CC4D}"/>
                    </a:ext>
                  </a:extLst>
                </p:cNvPr>
                <p:cNvSpPr/>
                <p:nvPr/>
              </p:nvSpPr>
              <p:spPr>
                <a:xfrm>
                  <a:off x="7639910" y="1559328"/>
                  <a:ext cx="3323099" cy="79772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 spcFirstLastPara="1" wrap="square" lIns="146745" tIns="146745" rIns="146745" bIns="146745" anchor="ctr" anchorCtr="0">
                  <a:noAutofit/>
                </a:bodyPr>
                <a:lstStyle/>
                <a:p>
                  <a:endParaRPr sz="2889"/>
                </a:p>
              </p:txBody>
            </p:sp>
            <p:sp>
              <p:nvSpPr>
                <p:cNvPr id="96" name="Google Shape;526;p23">
                  <a:extLst>
                    <a:ext uri="{FF2B5EF4-FFF2-40B4-BE49-F238E27FC236}">
                      <a16:creationId xmlns:a16="http://schemas.microsoft.com/office/drawing/2014/main" id="{458050E5-9144-4C67-A7AE-157C0FDDCDA3}"/>
                    </a:ext>
                  </a:extLst>
                </p:cNvPr>
                <p:cNvSpPr/>
                <p:nvPr/>
              </p:nvSpPr>
              <p:spPr>
                <a:xfrm>
                  <a:off x="7996619" y="1675311"/>
                  <a:ext cx="451113" cy="43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6" h="17942" extrusionOk="0">
                      <a:moveTo>
                        <a:pt x="6270" y="9375"/>
                      </a:moveTo>
                      <a:lnTo>
                        <a:pt x="6267" y="16812"/>
                      </a:lnTo>
                      <a:lnTo>
                        <a:pt x="1130" y="16812"/>
                      </a:lnTo>
                      <a:lnTo>
                        <a:pt x="1130" y="13545"/>
                      </a:lnTo>
                      <a:lnTo>
                        <a:pt x="6270" y="9375"/>
                      </a:lnTo>
                      <a:close/>
                      <a:moveTo>
                        <a:pt x="7399" y="9116"/>
                      </a:moveTo>
                      <a:lnTo>
                        <a:pt x="12103" y="11534"/>
                      </a:lnTo>
                      <a:lnTo>
                        <a:pt x="12100" y="16812"/>
                      </a:lnTo>
                      <a:lnTo>
                        <a:pt x="7399" y="16812"/>
                      </a:lnTo>
                      <a:lnTo>
                        <a:pt x="7399" y="9116"/>
                      </a:lnTo>
                      <a:close/>
                      <a:moveTo>
                        <a:pt x="564" y="1"/>
                      </a:moveTo>
                      <a:cubicBezTo>
                        <a:pt x="251" y="1"/>
                        <a:pt x="1" y="254"/>
                        <a:pt x="1" y="564"/>
                      </a:cubicBezTo>
                      <a:lnTo>
                        <a:pt x="1" y="13274"/>
                      </a:lnTo>
                      <a:lnTo>
                        <a:pt x="1" y="17376"/>
                      </a:lnTo>
                      <a:cubicBezTo>
                        <a:pt x="1" y="17689"/>
                        <a:pt x="251" y="17942"/>
                        <a:pt x="564" y="17942"/>
                      </a:cubicBezTo>
                      <a:lnTo>
                        <a:pt x="18324" y="17942"/>
                      </a:lnTo>
                      <a:cubicBezTo>
                        <a:pt x="18637" y="17942"/>
                        <a:pt x="18890" y="17689"/>
                        <a:pt x="18890" y="17376"/>
                      </a:cubicBezTo>
                      <a:cubicBezTo>
                        <a:pt x="18890" y="17062"/>
                        <a:pt x="18637" y="16812"/>
                        <a:pt x="18324" y="16812"/>
                      </a:cubicBezTo>
                      <a:lnTo>
                        <a:pt x="13232" y="16812"/>
                      </a:lnTo>
                      <a:lnTo>
                        <a:pt x="13232" y="11425"/>
                      </a:lnTo>
                      <a:lnTo>
                        <a:pt x="16210" y="8444"/>
                      </a:lnTo>
                      <a:lnTo>
                        <a:pt x="17400" y="9634"/>
                      </a:lnTo>
                      <a:cubicBezTo>
                        <a:pt x="17514" y="9748"/>
                        <a:pt x="17656" y="9799"/>
                        <a:pt x="17796" y="9799"/>
                      </a:cubicBezTo>
                      <a:cubicBezTo>
                        <a:pt x="18059" y="9799"/>
                        <a:pt x="18314" y="9616"/>
                        <a:pt x="18357" y="9317"/>
                      </a:cubicBezTo>
                      <a:lnTo>
                        <a:pt x="18905" y="5592"/>
                      </a:lnTo>
                      <a:cubicBezTo>
                        <a:pt x="18955" y="5247"/>
                        <a:pt x="18683" y="4948"/>
                        <a:pt x="18347" y="4948"/>
                      </a:cubicBezTo>
                      <a:cubicBezTo>
                        <a:pt x="18320" y="4948"/>
                        <a:pt x="18292" y="4950"/>
                        <a:pt x="18264" y="4954"/>
                      </a:cubicBezTo>
                      <a:lnTo>
                        <a:pt x="14539" y="5502"/>
                      </a:lnTo>
                      <a:cubicBezTo>
                        <a:pt x="14078" y="5568"/>
                        <a:pt x="13895" y="6132"/>
                        <a:pt x="14223" y="6460"/>
                      </a:cubicBezTo>
                      <a:lnTo>
                        <a:pt x="15412" y="7649"/>
                      </a:lnTo>
                      <a:lnTo>
                        <a:pt x="12558" y="10501"/>
                      </a:lnTo>
                      <a:lnTo>
                        <a:pt x="7092" y="7688"/>
                      </a:lnTo>
                      <a:lnTo>
                        <a:pt x="7059" y="7673"/>
                      </a:lnTo>
                      <a:lnTo>
                        <a:pt x="7044" y="7667"/>
                      </a:lnTo>
                      <a:cubicBezTo>
                        <a:pt x="7032" y="7661"/>
                        <a:pt x="7020" y="7658"/>
                        <a:pt x="7008" y="7655"/>
                      </a:cubicBezTo>
                      <a:cubicBezTo>
                        <a:pt x="7002" y="7652"/>
                        <a:pt x="6996" y="7649"/>
                        <a:pt x="6990" y="7649"/>
                      </a:cubicBezTo>
                      <a:lnTo>
                        <a:pt x="6957" y="7640"/>
                      </a:lnTo>
                      <a:lnTo>
                        <a:pt x="6942" y="7637"/>
                      </a:lnTo>
                      <a:cubicBezTo>
                        <a:pt x="6926" y="7634"/>
                        <a:pt x="6908" y="7631"/>
                        <a:pt x="6893" y="7628"/>
                      </a:cubicBezTo>
                      <a:lnTo>
                        <a:pt x="6770" y="7628"/>
                      </a:lnTo>
                      <a:cubicBezTo>
                        <a:pt x="6758" y="7631"/>
                        <a:pt x="6743" y="7634"/>
                        <a:pt x="6728" y="7637"/>
                      </a:cubicBezTo>
                      <a:lnTo>
                        <a:pt x="6710" y="7640"/>
                      </a:lnTo>
                      <a:lnTo>
                        <a:pt x="6680" y="7649"/>
                      </a:lnTo>
                      <a:lnTo>
                        <a:pt x="6658" y="7652"/>
                      </a:lnTo>
                      <a:cubicBezTo>
                        <a:pt x="6646" y="7658"/>
                        <a:pt x="6631" y="7664"/>
                        <a:pt x="6616" y="7670"/>
                      </a:cubicBezTo>
                      <a:cubicBezTo>
                        <a:pt x="6610" y="7670"/>
                        <a:pt x="6607" y="7673"/>
                        <a:pt x="6601" y="7676"/>
                      </a:cubicBezTo>
                      <a:cubicBezTo>
                        <a:pt x="6595" y="7679"/>
                        <a:pt x="6583" y="7685"/>
                        <a:pt x="6574" y="7688"/>
                      </a:cubicBezTo>
                      <a:lnTo>
                        <a:pt x="6556" y="7700"/>
                      </a:lnTo>
                      <a:cubicBezTo>
                        <a:pt x="6547" y="7703"/>
                        <a:pt x="6538" y="7709"/>
                        <a:pt x="6529" y="7715"/>
                      </a:cubicBezTo>
                      <a:lnTo>
                        <a:pt x="6514" y="7724"/>
                      </a:lnTo>
                      <a:cubicBezTo>
                        <a:pt x="6502" y="7733"/>
                        <a:pt x="6490" y="7743"/>
                        <a:pt x="6475" y="7752"/>
                      </a:cubicBezTo>
                      <a:lnTo>
                        <a:pt x="6475" y="7755"/>
                      </a:lnTo>
                      <a:lnTo>
                        <a:pt x="1130" y="12091"/>
                      </a:lnTo>
                      <a:lnTo>
                        <a:pt x="1130" y="564"/>
                      </a:lnTo>
                      <a:cubicBezTo>
                        <a:pt x="1130" y="254"/>
                        <a:pt x="877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46745" tIns="146745" rIns="146745" bIns="146745" anchor="ctr" anchorCtr="0">
                  <a:noAutofit/>
                </a:bodyPr>
                <a:lstStyle/>
                <a:p>
                  <a:endParaRPr sz="2889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97" name="Google Shape;563;p23">
                  <a:extLst>
                    <a:ext uri="{FF2B5EF4-FFF2-40B4-BE49-F238E27FC236}">
                      <a16:creationId xmlns:a16="http://schemas.microsoft.com/office/drawing/2014/main" id="{5B2FD41E-AA99-42E7-B533-4347AF0DDF41}"/>
                    </a:ext>
                  </a:extLst>
                </p:cNvPr>
                <p:cNvSpPr txBox="1"/>
                <p:nvPr/>
              </p:nvSpPr>
              <p:spPr>
                <a:xfrm>
                  <a:off x="8406588" y="1698819"/>
                  <a:ext cx="2397867" cy="480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46745" tIns="73353" rIns="146745" bIns="73353" anchor="ctr" anchorCtr="0">
                  <a:noAutofit/>
                </a:bodyPr>
                <a:lstStyle/>
                <a:p>
                  <a:pPr algn="ctr"/>
                  <a:r>
                    <a:rPr lang="mn-MN" sz="1686" b="1" dirty="0">
                      <a:solidFill>
                        <a:schemeClr val="lt1"/>
                      </a:solidFill>
                      <a:latin typeface="Arial" panose="020B0604020202020204" pitchFamily="34" charset="0"/>
                      <a:ea typeface="Fira Sans Extra Condensed Medium"/>
                      <a:cs typeface="Arial" panose="020B0604020202020204" pitchFamily="34" charset="0"/>
                      <a:sym typeface="Fira Sans Extra Condensed Medium"/>
                    </a:rPr>
                    <a:t>БОЛОВСРОЛЫН ЕРӨНХИЙ ГАЗАР</a:t>
                  </a:r>
                </a:p>
              </p:txBody>
            </p:sp>
          </p:grpSp>
          <p:sp>
            <p:nvSpPr>
              <p:cNvPr id="84" name="Google Shape;565;p23">
                <a:extLst>
                  <a:ext uri="{FF2B5EF4-FFF2-40B4-BE49-F238E27FC236}">
                    <a16:creationId xmlns:a16="http://schemas.microsoft.com/office/drawing/2014/main" id="{76206BEA-2174-498B-BE74-874819AA0CF0}"/>
                  </a:ext>
                </a:extLst>
              </p:cNvPr>
              <p:cNvSpPr/>
              <p:nvPr/>
            </p:nvSpPr>
            <p:spPr>
              <a:xfrm>
                <a:off x="3133099" y="2405911"/>
                <a:ext cx="2970189" cy="729113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146745" tIns="146745" rIns="146745" bIns="146745" anchor="ctr" anchorCtr="0">
                <a:noAutofit/>
              </a:bodyPr>
              <a:lstStyle/>
              <a:p>
                <a:endParaRPr sz="2889"/>
              </a:p>
            </p:txBody>
          </p:sp>
          <p:sp>
            <p:nvSpPr>
              <p:cNvPr id="85" name="Google Shape;566;p23">
                <a:extLst>
                  <a:ext uri="{FF2B5EF4-FFF2-40B4-BE49-F238E27FC236}">
                    <a16:creationId xmlns:a16="http://schemas.microsoft.com/office/drawing/2014/main" id="{035296E5-85FF-45C6-B2DD-758B2C78CEC5}"/>
                  </a:ext>
                </a:extLst>
              </p:cNvPr>
              <p:cNvSpPr txBox="1"/>
              <p:nvPr/>
            </p:nvSpPr>
            <p:spPr>
              <a:xfrm>
                <a:off x="3584942" y="2509369"/>
                <a:ext cx="2507934" cy="48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46745" tIns="73353" rIns="146745" bIns="73353" anchor="ctr" anchorCtr="0">
                <a:noAutofit/>
              </a:bodyPr>
              <a:lstStyle/>
              <a:p>
                <a:pPr algn="ctr"/>
                <a:r>
                  <a:rPr lang="mn-MN" sz="1686" b="1" dirty="0">
                    <a:solidFill>
                      <a:schemeClr val="lt1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БОЛОВСРОЛЫН СУДАЛГААНЫ ҮНДЭСНИЙ ХҮРЭЭЛЭН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DBE6FF4-E9B8-4B13-B2C3-877664904738}"/>
                  </a:ext>
                </a:extLst>
              </p:cNvPr>
              <p:cNvGrpSpPr/>
              <p:nvPr/>
            </p:nvGrpSpPr>
            <p:grpSpPr>
              <a:xfrm>
                <a:off x="6401879" y="2552010"/>
                <a:ext cx="372749" cy="370908"/>
                <a:chOff x="1992518" y="2264772"/>
                <a:chExt cx="372749" cy="370908"/>
              </a:xfrm>
              <a:solidFill>
                <a:schemeClr val="bg1"/>
              </a:solidFill>
            </p:grpSpPr>
            <p:sp>
              <p:nvSpPr>
                <p:cNvPr id="92" name="Google Shape;1118;p38">
                  <a:extLst>
                    <a:ext uri="{FF2B5EF4-FFF2-40B4-BE49-F238E27FC236}">
                      <a16:creationId xmlns:a16="http://schemas.microsoft.com/office/drawing/2014/main" id="{7E49D549-9D26-43BF-BD5C-3AAC3B391309}"/>
                    </a:ext>
                  </a:extLst>
                </p:cNvPr>
                <p:cNvSpPr/>
                <p:nvPr/>
              </p:nvSpPr>
              <p:spPr>
                <a:xfrm>
                  <a:off x="2067062" y="2585965"/>
                  <a:ext cx="223661" cy="4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7" h="1702" extrusionOk="0">
                      <a:moveTo>
                        <a:pt x="442" y="0"/>
                      </a:moveTo>
                      <a:cubicBezTo>
                        <a:pt x="190" y="0"/>
                        <a:pt x="1" y="221"/>
                        <a:pt x="1" y="441"/>
                      </a:cubicBezTo>
                      <a:lnTo>
                        <a:pt x="1" y="1292"/>
                      </a:lnTo>
                      <a:cubicBezTo>
                        <a:pt x="1" y="1512"/>
                        <a:pt x="190" y="1701"/>
                        <a:pt x="442" y="1701"/>
                      </a:cubicBezTo>
                      <a:lnTo>
                        <a:pt x="7215" y="1701"/>
                      </a:lnTo>
                      <a:cubicBezTo>
                        <a:pt x="7499" y="1701"/>
                        <a:pt x="7656" y="1512"/>
                        <a:pt x="7656" y="1292"/>
                      </a:cubicBezTo>
                      <a:lnTo>
                        <a:pt x="7656" y="441"/>
                      </a:lnTo>
                      <a:cubicBezTo>
                        <a:pt x="7656" y="221"/>
                        <a:pt x="7436" y="0"/>
                        <a:pt x="72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0060" tIns="110060" rIns="110060" bIns="110060" anchor="ctr" anchorCtr="0">
                  <a:noAutofit/>
                </a:bodyPr>
                <a:lstStyle/>
                <a:p>
                  <a:endParaRPr sz="2168"/>
                </a:p>
              </p:txBody>
            </p:sp>
            <p:sp>
              <p:nvSpPr>
                <p:cNvPr id="93" name="Google Shape;1119;p38">
                  <a:extLst>
                    <a:ext uri="{FF2B5EF4-FFF2-40B4-BE49-F238E27FC236}">
                      <a16:creationId xmlns:a16="http://schemas.microsoft.com/office/drawing/2014/main" id="{CA4370D9-FFF1-407D-A47C-95F5CEA73D4D}"/>
                    </a:ext>
                  </a:extLst>
                </p:cNvPr>
                <p:cNvSpPr/>
                <p:nvPr/>
              </p:nvSpPr>
              <p:spPr>
                <a:xfrm>
                  <a:off x="2092825" y="2514166"/>
                  <a:ext cx="173975" cy="49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6" h="1702" extrusionOk="0">
                      <a:moveTo>
                        <a:pt x="442" y="1"/>
                      </a:moveTo>
                      <a:cubicBezTo>
                        <a:pt x="190" y="1"/>
                        <a:pt x="1" y="190"/>
                        <a:pt x="1" y="410"/>
                      </a:cubicBezTo>
                      <a:lnTo>
                        <a:pt x="1" y="1261"/>
                      </a:lnTo>
                      <a:cubicBezTo>
                        <a:pt x="1" y="1481"/>
                        <a:pt x="190" y="1702"/>
                        <a:pt x="442" y="1702"/>
                      </a:cubicBezTo>
                      <a:lnTo>
                        <a:pt x="5514" y="1702"/>
                      </a:lnTo>
                      <a:cubicBezTo>
                        <a:pt x="5735" y="1702"/>
                        <a:pt x="5955" y="1481"/>
                        <a:pt x="5955" y="1261"/>
                      </a:cubicBezTo>
                      <a:lnTo>
                        <a:pt x="5955" y="410"/>
                      </a:lnTo>
                      <a:cubicBezTo>
                        <a:pt x="5955" y="190"/>
                        <a:pt x="5735" y="1"/>
                        <a:pt x="55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0060" tIns="110060" rIns="110060" bIns="110060" anchor="ctr" anchorCtr="0">
                  <a:noAutofit/>
                </a:bodyPr>
                <a:lstStyle/>
                <a:p>
                  <a:endParaRPr sz="2168"/>
                </a:p>
              </p:txBody>
            </p:sp>
            <p:sp>
              <p:nvSpPr>
                <p:cNvPr id="94" name="Google Shape;1120;p38">
                  <a:extLst>
                    <a:ext uri="{FF2B5EF4-FFF2-40B4-BE49-F238E27FC236}">
                      <a16:creationId xmlns:a16="http://schemas.microsoft.com/office/drawing/2014/main" id="{200BADFC-2BEF-40E4-BC35-05340DB6ADC8}"/>
                    </a:ext>
                  </a:extLst>
                </p:cNvPr>
                <p:cNvSpPr/>
                <p:nvPr/>
              </p:nvSpPr>
              <p:spPr>
                <a:xfrm>
                  <a:off x="1992518" y="2264772"/>
                  <a:ext cx="372749" cy="246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1" h="8445" extrusionOk="0">
                      <a:moveTo>
                        <a:pt x="6428" y="852"/>
                      </a:moveTo>
                      <a:cubicBezTo>
                        <a:pt x="6648" y="852"/>
                        <a:pt x="6806" y="1009"/>
                        <a:pt x="6869" y="1261"/>
                      </a:cubicBezTo>
                      <a:lnTo>
                        <a:pt x="6869" y="1324"/>
                      </a:lnTo>
                      <a:cubicBezTo>
                        <a:pt x="6806" y="1513"/>
                        <a:pt x="6648" y="1702"/>
                        <a:pt x="6428" y="1702"/>
                      </a:cubicBezTo>
                      <a:cubicBezTo>
                        <a:pt x="6176" y="1702"/>
                        <a:pt x="6018" y="1576"/>
                        <a:pt x="5987" y="1324"/>
                      </a:cubicBezTo>
                      <a:lnTo>
                        <a:pt x="5987" y="1261"/>
                      </a:lnTo>
                      <a:cubicBezTo>
                        <a:pt x="6018" y="1041"/>
                        <a:pt x="6176" y="852"/>
                        <a:pt x="6428" y="852"/>
                      </a:cubicBezTo>
                      <a:close/>
                      <a:moveTo>
                        <a:pt x="2112" y="2742"/>
                      </a:moveTo>
                      <a:lnTo>
                        <a:pt x="3340" y="6396"/>
                      </a:lnTo>
                      <a:lnTo>
                        <a:pt x="914" y="6396"/>
                      </a:lnTo>
                      <a:lnTo>
                        <a:pt x="2112" y="2742"/>
                      </a:lnTo>
                      <a:close/>
                      <a:moveTo>
                        <a:pt x="10681" y="2742"/>
                      </a:moveTo>
                      <a:lnTo>
                        <a:pt x="11878" y="6396"/>
                      </a:lnTo>
                      <a:lnTo>
                        <a:pt x="9452" y="6396"/>
                      </a:lnTo>
                      <a:lnTo>
                        <a:pt x="10681" y="2742"/>
                      </a:lnTo>
                      <a:close/>
                      <a:moveTo>
                        <a:pt x="6333" y="1"/>
                      </a:moveTo>
                      <a:cubicBezTo>
                        <a:pt x="5798" y="1"/>
                        <a:pt x="5325" y="347"/>
                        <a:pt x="5168" y="852"/>
                      </a:cubicBezTo>
                      <a:lnTo>
                        <a:pt x="1292" y="852"/>
                      </a:lnTo>
                      <a:cubicBezTo>
                        <a:pt x="1103" y="852"/>
                        <a:pt x="914" y="1009"/>
                        <a:pt x="883" y="1198"/>
                      </a:cubicBezTo>
                      <a:cubicBezTo>
                        <a:pt x="820" y="1482"/>
                        <a:pt x="1040" y="1702"/>
                        <a:pt x="1292" y="1702"/>
                      </a:cubicBezTo>
                      <a:lnTo>
                        <a:pt x="1576" y="1702"/>
                      </a:lnTo>
                      <a:cubicBezTo>
                        <a:pt x="1" y="6491"/>
                        <a:pt x="32" y="6333"/>
                        <a:pt x="32" y="6459"/>
                      </a:cubicBezTo>
                      <a:cubicBezTo>
                        <a:pt x="64" y="7562"/>
                        <a:pt x="1009" y="8444"/>
                        <a:pt x="2112" y="8444"/>
                      </a:cubicBezTo>
                      <a:cubicBezTo>
                        <a:pt x="3277" y="8444"/>
                        <a:pt x="4159" y="7562"/>
                        <a:pt x="4159" y="6459"/>
                      </a:cubicBezTo>
                      <a:cubicBezTo>
                        <a:pt x="4159" y="6333"/>
                        <a:pt x="4222" y="6491"/>
                        <a:pt x="2647" y="1702"/>
                      </a:cubicBezTo>
                      <a:lnTo>
                        <a:pt x="5105" y="1702"/>
                      </a:lnTo>
                      <a:lnTo>
                        <a:pt x="5105" y="7342"/>
                      </a:lnTo>
                      <a:cubicBezTo>
                        <a:pt x="5105" y="7594"/>
                        <a:pt x="5325" y="7783"/>
                        <a:pt x="5546" y="7783"/>
                      </a:cubicBezTo>
                      <a:lnTo>
                        <a:pt x="7247" y="7783"/>
                      </a:lnTo>
                      <a:cubicBezTo>
                        <a:pt x="7499" y="7783"/>
                        <a:pt x="7688" y="7594"/>
                        <a:pt x="7688" y="7342"/>
                      </a:cubicBezTo>
                      <a:lnTo>
                        <a:pt x="7688" y="1702"/>
                      </a:lnTo>
                      <a:lnTo>
                        <a:pt x="10177" y="1702"/>
                      </a:lnTo>
                      <a:cubicBezTo>
                        <a:pt x="8602" y="6491"/>
                        <a:pt x="8633" y="6333"/>
                        <a:pt x="8633" y="6459"/>
                      </a:cubicBezTo>
                      <a:cubicBezTo>
                        <a:pt x="8665" y="7562"/>
                        <a:pt x="9578" y="8444"/>
                        <a:pt x="10681" y="8444"/>
                      </a:cubicBezTo>
                      <a:cubicBezTo>
                        <a:pt x="11815" y="8444"/>
                        <a:pt x="12729" y="7562"/>
                        <a:pt x="12729" y="6459"/>
                      </a:cubicBezTo>
                      <a:cubicBezTo>
                        <a:pt x="12729" y="6333"/>
                        <a:pt x="12760" y="6491"/>
                        <a:pt x="11185" y="1702"/>
                      </a:cubicBezTo>
                      <a:lnTo>
                        <a:pt x="11437" y="1702"/>
                      </a:lnTo>
                      <a:cubicBezTo>
                        <a:pt x="11626" y="1702"/>
                        <a:pt x="11815" y="1576"/>
                        <a:pt x="11847" y="1356"/>
                      </a:cubicBezTo>
                      <a:cubicBezTo>
                        <a:pt x="11910" y="1104"/>
                        <a:pt x="11689" y="852"/>
                        <a:pt x="11437" y="852"/>
                      </a:cubicBezTo>
                      <a:lnTo>
                        <a:pt x="7530" y="852"/>
                      </a:lnTo>
                      <a:cubicBezTo>
                        <a:pt x="7373" y="347"/>
                        <a:pt x="6900" y="1"/>
                        <a:pt x="63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0060" tIns="110060" rIns="110060" bIns="110060" anchor="ctr" anchorCtr="0">
                  <a:noAutofit/>
                </a:bodyPr>
                <a:lstStyle/>
                <a:p>
                  <a:endParaRPr sz="2168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817E672-5B38-44A1-AED8-E26EEB136692}"/>
                  </a:ext>
                </a:extLst>
              </p:cNvPr>
              <p:cNvGrpSpPr/>
              <p:nvPr/>
            </p:nvGrpSpPr>
            <p:grpSpPr>
              <a:xfrm>
                <a:off x="3292079" y="2546854"/>
                <a:ext cx="435507" cy="396640"/>
                <a:chOff x="6732006" y="480754"/>
                <a:chExt cx="435507" cy="396640"/>
              </a:xfrm>
              <a:solidFill>
                <a:schemeClr val="bg1"/>
              </a:solidFill>
            </p:grpSpPr>
            <p:sp>
              <p:nvSpPr>
                <p:cNvPr id="88" name="Google Shape;1132;p38">
                  <a:extLst>
                    <a:ext uri="{FF2B5EF4-FFF2-40B4-BE49-F238E27FC236}">
                      <a16:creationId xmlns:a16="http://schemas.microsoft.com/office/drawing/2014/main" id="{7519E718-406D-47EB-A18E-E45C14115D24}"/>
                    </a:ext>
                  </a:extLst>
                </p:cNvPr>
                <p:cNvSpPr/>
                <p:nvPr/>
              </p:nvSpPr>
              <p:spPr>
                <a:xfrm>
                  <a:off x="6950291" y="536942"/>
                  <a:ext cx="217222" cy="340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3" h="9925" extrusionOk="0">
                      <a:moveTo>
                        <a:pt x="4694" y="1"/>
                      </a:moveTo>
                      <a:lnTo>
                        <a:pt x="4694" y="7877"/>
                      </a:lnTo>
                      <a:cubicBezTo>
                        <a:pt x="4694" y="8097"/>
                        <a:pt x="4474" y="8255"/>
                        <a:pt x="4253" y="8255"/>
                      </a:cubicBezTo>
                      <a:cubicBezTo>
                        <a:pt x="2993" y="8255"/>
                        <a:pt x="1638" y="8696"/>
                        <a:pt x="693" y="9452"/>
                      </a:cubicBezTo>
                      <a:cubicBezTo>
                        <a:pt x="536" y="9546"/>
                        <a:pt x="189" y="9925"/>
                        <a:pt x="0" y="9925"/>
                      </a:cubicBezTo>
                      <a:lnTo>
                        <a:pt x="5073" y="9925"/>
                      </a:lnTo>
                      <a:cubicBezTo>
                        <a:pt x="5734" y="9925"/>
                        <a:pt x="6333" y="9357"/>
                        <a:pt x="6333" y="8696"/>
                      </a:cubicBezTo>
                      <a:lnTo>
                        <a:pt x="6333" y="1229"/>
                      </a:lnTo>
                      <a:cubicBezTo>
                        <a:pt x="6333" y="536"/>
                        <a:pt x="5766" y="1"/>
                        <a:pt x="507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0060" tIns="110060" rIns="110060" bIns="110060" anchor="ctr" anchorCtr="0">
                  <a:noAutofit/>
                </a:bodyPr>
                <a:lstStyle/>
                <a:p>
                  <a:endParaRPr sz="2168"/>
                </a:p>
              </p:txBody>
            </p:sp>
            <p:sp>
              <p:nvSpPr>
                <p:cNvPr id="89" name="Google Shape;1133;p38">
                  <a:extLst>
                    <a:ext uri="{FF2B5EF4-FFF2-40B4-BE49-F238E27FC236}">
                      <a16:creationId xmlns:a16="http://schemas.microsoft.com/office/drawing/2014/main" id="{A45170C8-3941-457E-8AD7-60C7E28676A7}"/>
                    </a:ext>
                  </a:extLst>
                </p:cNvPr>
                <p:cNvSpPr/>
                <p:nvPr/>
              </p:nvSpPr>
              <p:spPr>
                <a:xfrm>
                  <a:off x="6816281" y="480754"/>
                  <a:ext cx="118918" cy="35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10303" extrusionOk="0">
                      <a:moveTo>
                        <a:pt x="1" y="0"/>
                      </a:moveTo>
                      <a:lnTo>
                        <a:pt x="1" y="9105"/>
                      </a:lnTo>
                      <a:cubicBezTo>
                        <a:pt x="1166" y="9200"/>
                        <a:pt x="2489" y="9578"/>
                        <a:pt x="3466" y="10302"/>
                      </a:cubicBezTo>
                      <a:lnTo>
                        <a:pt x="3466" y="1197"/>
                      </a:lnTo>
                      <a:cubicBezTo>
                        <a:pt x="2489" y="473"/>
                        <a:pt x="1229" y="95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0060" tIns="110060" rIns="110060" bIns="110060" anchor="ctr" anchorCtr="0">
                  <a:noAutofit/>
                </a:bodyPr>
                <a:lstStyle/>
                <a:p>
                  <a:endParaRPr sz="2168"/>
                </a:p>
              </p:txBody>
            </p:sp>
            <p:sp>
              <p:nvSpPr>
                <p:cNvPr id="90" name="Google Shape;1134;p38">
                  <a:extLst>
                    <a:ext uri="{FF2B5EF4-FFF2-40B4-BE49-F238E27FC236}">
                      <a16:creationId xmlns:a16="http://schemas.microsoft.com/office/drawing/2014/main" id="{5A80FE0C-2062-4740-A89F-2C0B510303D0}"/>
                    </a:ext>
                  </a:extLst>
                </p:cNvPr>
                <p:cNvSpPr/>
                <p:nvPr/>
              </p:nvSpPr>
              <p:spPr>
                <a:xfrm>
                  <a:off x="6963257" y="480754"/>
                  <a:ext cx="118884" cy="35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10303" extrusionOk="0">
                      <a:moveTo>
                        <a:pt x="3466" y="0"/>
                      </a:moveTo>
                      <a:cubicBezTo>
                        <a:pt x="2300" y="95"/>
                        <a:pt x="977" y="473"/>
                        <a:pt x="0" y="1197"/>
                      </a:cubicBezTo>
                      <a:lnTo>
                        <a:pt x="0" y="10302"/>
                      </a:lnTo>
                      <a:cubicBezTo>
                        <a:pt x="977" y="9578"/>
                        <a:pt x="2237" y="9200"/>
                        <a:pt x="3466" y="9105"/>
                      </a:cubicBezTo>
                      <a:lnTo>
                        <a:pt x="34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0060" tIns="110060" rIns="110060" bIns="110060" anchor="ctr" anchorCtr="0">
                  <a:noAutofit/>
                </a:bodyPr>
                <a:lstStyle/>
                <a:p>
                  <a:endParaRPr sz="2168"/>
                </a:p>
              </p:txBody>
            </p:sp>
            <p:sp>
              <p:nvSpPr>
                <p:cNvPr id="91" name="Google Shape;1135;p38">
                  <a:extLst>
                    <a:ext uri="{FF2B5EF4-FFF2-40B4-BE49-F238E27FC236}">
                      <a16:creationId xmlns:a16="http://schemas.microsoft.com/office/drawing/2014/main" id="{E7EE5AA0-33F4-4338-A8C5-1AE57E325338}"/>
                    </a:ext>
                  </a:extLst>
                </p:cNvPr>
                <p:cNvSpPr/>
                <p:nvPr/>
              </p:nvSpPr>
              <p:spPr>
                <a:xfrm>
                  <a:off x="6732006" y="536942"/>
                  <a:ext cx="216159" cy="340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9925" extrusionOk="0">
                      <a:moveTo>
                        <a:pt x="1229" y="1"/>
                      </a:moveTo>
                      <a:cubicBezTo>
                        <a:pt x="567" y="1"/>
                        <a:pt x="0" y="536"/>
                        <a:pt x="0" y="1198"/>
                      </a:cubicBezTo>
                      <a:lnTo>
                        <a:pt x="0" y="8664"/>
                      </a:lnTo>
                      <a:cubicBezTo>
                        <a:pt x="32" y="9357"/>
                        <a:pt x="567" y="9925"/>
                        <a:pt x="1229" y="9925"/>
                      </a:cubicBezTo>
                      <a:lnTo>
                        <a:pt x="6301" y="9925"/>
                      </a:lnTo>
                      <a:cubicBezTo>
                        <a:pt x="6112" y="9925"/>
                        <a:pt x="5766" y="9609"/>
                        <a:pt x="5608" y="9452"/>
                      </a:cubicBezTo>
                      <a:cubicBezTo>
                        <a:pt x="4631" y="8664"/>
                        <a:pt x="3277" y="8255"/>
                        <a:pt x="2048" y="8255"/>
                      </a:cubicBezTo>
                      <a:cubicBezTo>
                        <a:pt x="1828" y="8255"/>
                        <a:pt x="1638" y="8066"/>
                        <a:pt x="1638" y="7877"/>
                      </a:cubicBezTo>
                      <a:lnTo>
                        <a:pt x="163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0060" tIns="110060" rIns="110060" bIns="110060" anchor="ctr" anchorCtr="0">
                  <a:noAutofit/>
                </a:bodyPr>
                <a:lstStyle/>
                <a:p>
                  <a:endParaRPr sz="2168"/>
                </a:p>
              </p:txBody>
            </p:sp>
          </p:grpSp>
        </p:grpSp>
        <p:sp>
          <p:nvSpPr>
            <p:cNvPr id="19" name="Google Shape;517;p23">
              <a:extLst>
                <a:ext uri="{FF2B5EF4-FFF2-40B4-BE49-F238E27FC236}">
                  <a16:creationId xmlns:a16="http://schemas.microsoft.com/office/drawing/2014/main" id="{5EC6F80F-97DA-4095-82BB-EFD6A34692CF}"/>
                </a:ext>
              </a:extLst>
            </p:cNvPr>
            <p:cNvSpPr/>
            <p:nvPr/>
          </p:nvSpPr>
          <p:spPr>
            <a:xfrm>
              <a:off x="4143051" y="692504"/>
              <a:ext cx="3626400" cy="721940"/>
            </a:xfrm>
            <a:prstGeom prst="roundRect">
              <a:avLst>
                <a:gd name="adj" fmla="val 50000"/>
              </a:avLst>
            </a:prstGeom>
            <a:solidFill>
              <a:srgbClr val="064690"/>
            </a:solidFill>
            <a:ln>
              <a:noFill/>
            </a:ln>
          </p:spPr>
          <p:txBody>
            <a:bodyPr spcFirstLastPara="1" wrap="square" lIns="146745" tIns="146745" rIns="146745" bIns="146745" anchor="ctr" anchorCtr="0">
              <a:noAutofit/>
            </a:bodyPr>
            <a:lstStyle/>
            <a:p>
              <a:endParaRPr sz="2889"/>
            </a:p>
          </p:txBody>
        </p:sp>
        <p:sp>
          <p:nvSpPr>
            <p:cNvPr id="20" name="Google Shape;563;p23">
              <a:extLst>
                <a:ext uri="{FF2B5EF4-FFF2-40B4-BE49-F238E27FC236}">
                  <a16:creationId xmlns:a16="http://schemas.microsoft.com/office/drawing/2014/main" id="{D55A887E-F797-4A79-969B-817737F584AB}"/>
                </a:ext>
              </a:extLst>
            </p:cNvPr>
            <p:cNvSpPr txBox="1"/>
            <p:nvPr/>
          </p:nvSpPr>
          <p:spPr>
            <a:xfrm>
              <a:off x="5032162" y="820984"/>
              <a:ext cx="2397867" cy="4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745" tIns="73353" rIns="146745" bIns="73353" anchor="ctr" anchorCtr="0">
              <a:noAutofit/>
            </a:bodyPr>
            <a:lstStyle/>
            <a:p>
              <a:pPr algn="ctr"/>
              <a:r>
                <a:rPr lang="mn-MN" sz="1686" b="1" dirty="0">
                  <a:solidFill>
                    <a:schemeClr val="lt1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БОЛОВСРОЛЫН ЯАМ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59707D-F92E-4339-9F8D-C1228CCBA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0" t="6134" r="59460" b="6673"/>
            <a:stretch/>
          </p:blipFill>
          <p:spPr>
            <a:xfrm>
              <a:off x="4432336" y="753561"/>
              <a:ext cx="599826" cy="599826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Snip Diagonal Corner Rectangle 9">
              <a:extLst>
                <a:ext uri="{FF2B5EF4-FFF2-40B4-BE49-F238E27FC236}">
                  <a16:creationId xmlns:a16="http://schemas.microsoft.com/office/drawing/2014/main" id="{4105A311-EF45-4238-B4EE-85EE5F8A7F2B}"/>
                </a:ext>
              </a:extLst>
            </p:cNvPr>
            <p:cNvSpPr/>
            <p:nvPr/>
          </p:nvSpPr>
          <p:spPr>
            <a:xfrm>
              <a:off x="400370" y="3221601"/>
              <a:ext cx="2582383" cy="893199"/>
            </a:xfrm>
            <a:prstGeom prst="snip2Diag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926" dirty="0">
                  <a:latin typeface="Arial" panose="020B0604020202020204" pitchFamily="34" charset="0"/>
                  <a:cs typeface="Arial" panose="020B0604020202020204" pitchFamily="34" charset="0"/>
                </a:rPr>
                <a:t>Боловсролын бодлогын хэрэгжилтийг хангах</a:t>
              </a:r>
              <a:r>
                <a:rPr lang="en-US" sz="1926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23" name="Snip Diagonal Corner Rectangle 73">
              <a:extLst>
                <a:ext uri="{FF2B5EF4-FFF2-40B4-BE49-F238E27FC236}">
                  <a16:creationId xmlns:a16="http://schemas.microsoft.com/office/drawing/2014/main" id="{D24D6948-F5D0-4A23-863B-DFEF6A19D955}"/>
                </a:ext>
              </a:extLst>
            </p:cNvPr>
            <p:cNvSpPr/>
            <p:nvPr/>
          </p:nvSpPr>
          <p:spPr>
            <a:xfrm>
              <a:off x="3384384" y="3221601"/>
              <a:ext cx="2680804" cy="893199"/>
            </a:xfrm>
            <a:prstGeom prst="snip2Diag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926" dirty="0">
                  <a:latin typeface="Arial" panose="020B0604020202020204" pitchFamily="34" charset="0"/>
                  <a:cs typeface="Arial" panose="020B0604020202020204" pitchFamily="34" charset="0"/>
                </a:rPr>
                <a:t>Сургалтын хөтөлбөр, сурах бичиг боловсруулах</a:t>
              </a:r>
              <a:r>
                <a:rPr lang="en-US" sz="1926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24" name="Snip Diagonal Corner Rectangle 74">
              <a:extLst>
                <a:ext uri="{FF2B5EF4-FFF2-40B4-BE49-F238E27FC236}">
                  <a16:creationId xmlns:a16="http://schemas.microsoft.com/office/drawing/2014/main" id="{49D36250-BD69-4483-8626-6DD35D5C7A2B}"/>
                </a:ext>
              </a:extLst>
            </p:cNvPr>
            <p:cNvSpPr/>
            <p:nvPr/>
          </p:nvSpPr>
          <p:spPr>
            <a:xfrm>
              <a:off x="6459199" y="3221601"/>
              <a:ext cx="2595178" cy="893199"/>
            </a:xfrm>
            <a:prstGeom prst="snip2DiagRect">
              <a:avLst/>
            </a:prstGeom>
            <a:solidFill>
              <a:srgbClr val="0F7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926" dirty="0">
                  <a:latin typeface="Arial" panose="020B0604020202020204" pitchFamily="34" charset="0"/>
                  <a:cs typeface="Arial" panose="020B0604020202020204" pitchFamily="34" charset="0"/>
                </a:rPr>
                <a:t>Боловсролын бүх түвшний үнэлгээ хийх</a:t>
              </a:r>
              <a:r>
                <a:rPr lang="en-US" sz="1926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25" name="Snip Diagonal Corner Rectangle 75">
              <a:extLst>
                <a:ext uri="{FF2B5EF4-FFF2-40B4-BE49-F238E27FC236}">
                  <a16:creationId xmlns:a16="http://schemas.microsoft.com/office/drawing/2014/main" id="{0C00FA51-5FBE-4C89-A9D9-62FC6BD7CBA9}"/>
                </a:ext>
              </a:extLst>
            </p:cNvPr>
            <p:cNvSpPr/>
            <p:nvPr/>
          </p:nvSpPr>
          <p:spPr>
            <a:xfrm>
              <a:off x="9443367" y="3221601"/>
              <a:ext cx="2538764" cy="893199"/>
            </a:xfrm>
            <a:prstGeom prst="snip2DiagRect">
              <a:avLst/>
            </a:prstGeom>
            <a:solidFill>
              <a:srgbClr val="2B1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686" dirty="0">
                  <a:latin typeface="Arial" panose="020B0604020202020204" pitchFamily="34" charset="0"/>
                  <a:cs typeface="Arial" panose="020B0604020202020204" pitchFamily="34" charset="0"/>
                </a:rPr>
                <a:t>Боловсролын бүх шатны нэгдсэн мэдээллийн сан бүрдүүлэх</a:t>
              </a:r>
              <a:r>
                <a:rPr lang="en-US" sz="1686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26" name="Flowchart: Predefined Process 25">
              <a:extLst>
                <a:ext uri="{FF2B5EF4-FFF2-40B4-BE49-F238E27FC236}">
                  <a16:creationId xmlns:a16="http://schemas.microsoft.com/office/drawing/2014/main" id="{64C0AC93-4AAD-4373-8F5E-3DFB89CC230C}"/>
                </a:ext>
              </a:extLst>
            </p:cNvPr>
            <p:cNvSpPr/>
            <p:nvPr/>
          </p:nvSpPr>
          <p:spPr>
            <a:xfrm>
              <a:off x="6609958" y="4493476"/>
              <a:ext cx="2429665" cy="1326992"/>
            </a:xfrm>
            <a:prstGeom prst="flowChartPredefinedProcess">
              <a:avLst/>
            </a:prstGeom>
            <a:solidFill>
              <a:srgbClr val="0F7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926" dirty="0">
                  <a:latin typeface="Arial" panose="020B0604020202020204" pitchFamily="34" charset="0"/>
                  <a:cs typeface="Arial" panose="020B0604020202020204" pitchFamily="34" charset="0"/>
                </a:rPr>
                <a:t>Үнэлгээний үр дүнг тайлагнах</a:t>
              </a:r>
              <a:endParaRPr lang="en-US" sz="192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lowchart: Predefined Process 26">
              <a:extLst>
                <a:ext uri="{FF2B5EF4-FFF2-40B4-BE49-F238E27FC236}">
                  <a16:creationId xmlns:a16="http://schemas.microsoft.com/office/drawing/2014/main" id="{4D39065A-DCA3-48C2-8CAA-48FA96FB7D7D}"/>
                </a:ext>
              </a:extLst>
            </p:cNvPr>
            <p:cNvSpPr/>
            <p:nvPr/>
          </p:nvSpPr>
          <p:spPr>
            <a:xfrm>
              <a:off x="3534142" y="4493476"/>
              <a:ext cx="2517575" cy="1326992"/>
            </a:xfrm>
            <a:prstGeom prst="flowChartPredefined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lowchart: Predefined Process 27">
              <a:extLst>
                <a:ext uri="{FF2B5EF4-FFF2-40B4-BE49-F238E27FC236}">
                  <a16:creationId xmlns:a16="http://schemas.microsoft.com/office/drawing/2014/main" id="{7486110C-9FB8-42DE-8FEF-3CD8974BCCC8}"/>
                </a:ext>
              </a:extLst>
            </p:cNvPr>
            <p:cNvSpPr/>
            <p:nvPr/>
          </p:nvSpPr>
          <p:spPr>
            <a:xfrm>
              <a:off x="500500" y="4493476"/>
              <a:ext cx="2482254" cy="1326992"/>
            </a:xfrm>
            <a:prstGeom prst="flowChartPredefinedProcess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n-MN" sz="1926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5C90F2-357B-4CF8-A929-282F7FD65AA6}"/>
                </a:ext>
              </a:extLst>
            </p:cNvPr>
            <p:cNvCxnSpPr/>
            <p:nvPr/>
          </p:nvCxnSpPr>
          <p:spPr>
            <a:xfrm>
              <a:off x="1663700" y="1879600"/>
              <a:ext cx="8988739" cy="958"/>
            </a:xfrm>
            <a:prstGeom prst="line">
              <a:avLst/>
            </a:prstGeom>
            <a:ln w="19050">
              <a:solidFill>
                <a:srgbClr val="064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Google Shape;526;p23">
              <a:extLst>
                <a:ext uri="{FF2B5EF4-FFF2-40B4-BE49-F238E27FC236}">
                  <a16:creationId xmlns:a16="http://schemas.microsoft.com/office/drawing/2014/main" id="{2CE7D553-9A57-4581-AED7-BD46DD03BD64}"/>
                </a:ext>
              </a:extLst>
            </p:cNvPr>
            <p:cNvSpPr/>
            <p:nvPr/>
          </p:nvSpPr>
          <p:spPr>
            <a:xfrm>
              <a:off x="659236" y="4706237"/>
              <a:ext cx="381759" cy="404804"/>
            </a:xfrm>
            <a:custGeom>
              <a:avLst/>
              <a:gdLst/>
              <a:ahLst/>
              <a:cxnLst/>
              <a:rect l="l" t="t" r="r" b="b"/>
              <a:pathLst>
                <a:path w="18956" h="17942" extrusionOk="0">
                  <a:moveTo>
                    <a:pt x="6270" y="9375"/>
                  </a:moveTo>
                  <a:lnTo>
                    <a:pt x="6267" y="16812"/>
                  </a:lnTo>
                  <a:lnTo>
                    <a:pt x="1130" y="16812"/>
                  </a:lnTo>
                  <a:lnTo>
                    <a:pt x="1130" y="13545"/>
                  </a:lnTo>
                  <a:lnTo>
                    <a:pt x="6270" y="9375"/>
                  </a:lnTo>
                  <a:close/>
                  <a:moveTo>
                    <a:pt x="7399" y="9116"/>
                  </a:moveTo>
                  <a:lnTo>
                    <a:pt x="12103" y="11534"/>
                  </a:lnTo>
                  <a:lnTo>
                    <a:pt x="12100" y="16812"/>
                  </a:lnTo>
                  <a:lnTo>
                    <a:pt x="7399" y="16812"/>
                  </a:lnTo>
                  <a:lnTo>
                    <a:pt x="7399" y="9116"/>
                  </a:lnTo>
                  <a:close/>
                  <a:moveTo>
                    <a:pt x="564" y="1"/>
                  </a:moveTo>
                  <a:cubicBezTo>
                    <a:pt x="251" y="1"/>
                    <a:pt x="1" y="254"/>
                    <a:pt x="1" y="564"/>
                  </a:cubicBezTo>
                  <a:lnTo>
                    <a:pt x="1" y="13274"/>
                  </a:lnTo>
                  <a:lnTo>
                    <a:pt x="1" y="17376"/>
                  </a:lnTo>
                  <a:cubicBezTo>
                    <a:pt x="1" y="17689"/>
                    <a:pt x="251" y="17942"/>
                    <a:pt x="564" y="17942"/>
                  </a:cubicBezTo>
                  <a:lnTo>
                    <a:pt x="18324" y="17942"/>
                  </a:lnTo>
                  <a:cubicBezTo>
                    <a:pt x="18637" y="17942"/>
                    <a:pt x="18890" y="17689"/>
                    <a:pt x="18890" y="17376"/>
                  </a:cubicBezTo>
                  <a:cubicBezTo>
                    <a:pt x="18890" y="17062"/>
                    <a:pt x="18637" y="16812"/>
                    <a:pt x="18324" y="16812"/>
                  </a:cubicBezTo>
                  <a:lnTo>
                    <a:pt x="13232" y="16812"/>
                  </a:lnTo>
                  <a:lnTo>
                    <a:pt x="13232" y="11425"/>
                  </a:lnTo>
                  <a:lnTo>
                    <a:pt x="16210" y="8444"/>
                  </a:lnTo>
                  <a:lnTo>
                    <a:pt x="17400" y="9634"/>
                  </a:lnTo>
                  <a:cubicBezTo>
                    <a:pt x="17514" y="9748"/>
                    <a:pt x="17656" y="9799"/>
                    <a:pt x="17796" y="9799"/>
                  </a:cubicBezTo>
                  <a:cubicBezTo>
                    <a:pt x="18059" y="9799"/>
                    <a:pt x="18314" y="9616"/>
                    <a:pt x="18357" y="9317"/>
                  </a:cubicBezTo>
                  <a:lnTo>
                    <a:pt x="18905" y="5592"/>
                  </a:lnTo>
                  <a:cubicBezTo>
                    <a:pt x="18955" y="5247"/>
                    <a:pt x="18683" y="4948"/>
                    <a:pt x="18347" y="4948"/>
                  </a:cubicBezTo>
                  <a:cubicBezTo>
                    <a:pt x="18320" y="4948"/>
                    <a:pt x="18292" y="4950"/>
                    <a:pt x="18264" y="4954"/>
                  </a:cubicBezTo>
                  <a:lnTo>
                    <a:pt x="14539" y="5502"/>
                  </a:lnTo>
                  <a:cubicBezTo>
                    <a:pt x="14078" y="5568"/>
                    <a:pt x="13895" y="6132"/>
                    <a:pt x="14223" y="6460"/>
                  </a:cubicBezTo>
                  <a:lnTo>
                    <a:pt x="15412" y="7649"/>
                  </a:lnTo>
                  <a:lnTo>
                    <a:pt x="12558" y="10501"/>
                  </a:lnTo>
                  <a:lnTo>
                    <a:pt x="7092" y="7688"/>
                  </a:lnTo>
                  <a:lnTo>
                    <a:pt x="7059" y="7673"/>
                  </a:lnTo>
                  <a:lnTo>
                    <a:pt x="7044" y="7667"/>
                  </a:lnTo>
                  <a:cubicBezTo>
                    <a:pt x="7032" y="7661"/>
                    <a:pt x="7020" y="7658"/>
                    <a:pt x="7008" y="7655"/>
                  </a:cubicBezTo>
                  <a:cubicBezTo>
                    <a:pt x="7002" y="7652"/>
                    <a:pt x="6996" y="7649"/>
                    <a:pt x="6990" y="7649"/>
                  </a:cubicBezTo>
                  <a:lnTo>
                    <a:pt x="6957" y="7640"/>
                  </a:lnTo>
                  <a:lnTo>
                    <a:pt x="6942" y="7637"/>
                  </a:lnTo>
                  <a:cubicBezTo>
                    <a:pt x="6926" y="7634"/>
                    <a:pt x="6908" y="7631"/>
                    <a:pt x="6893" y="7628"/>
                  </a:cubicBezTo>
                  <a:lnTo>
                    <a:pt x="6770" y="7628"/>
                  </a:lnTo>
                  <a:cubicBezTo>
                    <a:pt x="6758" y="7631"/>
                    <a:pt x="6743" y="7634"/>
                    <a:pt x="6728" y="7637"/>
                  </a:cubicBezTo>
                  <a:lnTo>
                    <a:pt x="6710" y="7640"/>
                  </a:lnTo>
                  <a:lnTo>
                    <a:pt x="6680" y="7649"/>
                  </a:lnTo>
                  <a:lnTo>
                    <a:pt x="6658" y="7652"/>
                  </a:lnTo>
                  <a:cubicBezTo>
                    <a:pt x="6646" y="7658"/>
                    <a:pt x="6631" y="7664"/>
                    <a:pt x="6616" y="7670"/>
                  </a:cubicBezTo>
                  <a:cubicBezTo>
                    <a:pt x="6610" y="7670"/>
                    <a:pt x="6607" y="7673"/>
                    <a:pt x="6601" y="7676"/>
                  </a:cubicBezTo>
                  <a:cubicBezTo>
                    <a:pt x="6595" y="7679"/>
                    <a:pt x="6583" y="7685"/>
                    <a:pt x="6574" y="7688"/>
                  </a:cubicBezTo>
                  <a:lnTo>
                    <a:pt x="6556" y="7700"/>
                  </a:lnTo>
                  <a:cubicBezTo>
                    <a:pt x="6547" y="7703"/>
                    <a:pt x="6538" y="7709"/>
                    <a:pt x="6529" y="7715"/>
                  </a:cubicBezTo>
                  <a:lnTo>
                    <a:pt x="6514" y="7724"/>
                  </a:lnTo>
                  <a:cubicBezTo>
                    <a:pt x="6502" y="7733"/>
                    <a:pt x="6490" y="7743"/>
                    <a:pt x="6475" y="7752"/>
                  </a:cubicBezTo>
                  <a:lnTo>
                    <a:pt x="6475" y="7755"/>
                  </a:lnTo>
                  <a:lnTo>
                    <a:pt x="1130" y="12091"/>
                  </a:lnTo>
                  <a:lnTo>
                    <a:pt x="1130" y="564"/>
                  </a:lnTo>
                  <a:cubicBezTo>
                    <a:pt x="1130" y="254"/>
                    <a:pt x="877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745" tIns="146745" rIns="146745" bIns="146745" anchor="ctr" anchorCtr="0">
              <a:noAutofit/>
            </a:bodyPr>
            <a:lstStyle/>
            <a:p>
              <a:endParaRPr sz="2889">
                <a:solidFill>
                  <a:srgbClr val="435D74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33790C-82F2-4FF8-B0AC-4358C0C7D333}"/>
                </a:ext>
              </a:extLst>
            </p:cNvPr>
            <p:cNvSpPr/>
            <p:nvPr/>
          </p:nvSpPr>
          <p:spPr>
            <a:xfrm>
              <a:off x="1011394" y="4476963"/>
              <a:ext cx="1825153" cy="1307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192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Боловсролын бодлогын хэрэгжилтийн чиглэлийг тодорхойлох</a:t>
              </a:r>
              <a:r>
                <a:rPr lang="en-US" sz="192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mn-MN" sz="192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FBF1BB8-1193-47BE-B2BC-0A1486159F7D}"/>
                </a:ext>
              </a:extLst>
            </p:cNvPr>
            <p:cNvSpPr/>
            <p:nvPr/>
          </p:nvSpPr>
          <p:spPr>
            <a:xfrm>
              <a:off x="4131187" y="4476964"/>
              <a:ext cx="1748452" cy="1307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mn-MN" sz="192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Сургалтын хөтөлбөр сайжруулах хэрэгцээг тодорхойлох</a:t>
              </a:r>
              <a:r>
                <a:rPr lang="en-US" sz="192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sp>
          <p:nvSpPr>
            <p:cNvPr id="33" name="Google Shape;1132;p38">
              <a:extLst>
                <a:ext uri="{FF2B5EF4-FFF2-40B4-BE49-F238E27FC236}">
                  <a16:creationId xmlns:a16="http://schemas.microsoft.com/office/drawing/2014/main" id="{62CD8D4E-F229-4479-9D17-B53ED9C3E7F4}"/>
                </a:ext>
              </a:extLst>
            </p:cNvPr>
            <p:cNvSpPr/>
            <p:nvPr/>
          </p:nvSpPr>
          <p:spPr>
            <a:xfrm>
              <a:off x="3928910" y="4758780"/>
              <a:ext cx="217222" cy="340452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10060" tIns="110060" rIns="110060" bIns="110060" anchor="ctr" anchorCtr="0">
              <a:noAutofit/>
            </a:bodyPr>
            <a:lstStyle/>
            <a:p>
              <a:endParaRPr sz="2168"/>
            </a:p>
          </p:txBody>
        </p:sp>
        <p:sp>
          <p:nvSpPr>
            <p:cNvPr id="34" name="Google Shape;1133;p38">
              <a:extLst>
                <a:ext uri="{FF2B5EF4-FFF2-40B4-BE49-F238E27FC236}">
                  <a16:creationId xmlns:a16="http://schemas.microsoft.com/office/drawing/2014/main" id="{C698CBCB-219B-406C-BE8E-D55B170519F2}"/>
                </a:ext>
              </a:extLst>
            </p:cNvPr>
            <p:cNvSpPr/>
            <p:nvPr/>
          </p:nvSpPr>
          <p:spPr>
            <a:xfrm>
              <a:off x="3794900" y="4702592"/>
              <a:ext cx="118918" cy="353419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10060" tIns="110060" rIns="110060" bIns="110060" anchor="ctr" anchorCtr="0">
              <a:noAutofit/>
            </a:bodyPr>
            <a:lstStyle/>
            <a:p>
              <a:endParaRPr sz="2168"/>
            </a:p>
          </p:txBody>
        </p:sp>
        <p:sp>
          <p:nvSpPr>
            <p:cNvPr id="35" name="Google Shape;1135;p38">
              <a:extLst>
                <a:ext uri="{FF2B5EF4-FFF2-40B4-BE49-F238E27FC236}">
                  <a16:creationId xmlns:a16="http://schemas.microsoft.com/office/drawing/2014/main" id="{93F5D087-6FC0-4C69-AE24-3FD577276B33}"/>
                </a:ext>
              </a:extLst>
            </p:cNvPr>
            <p:cNvSpPr/>
            <p:nvPr/>
          </p:nvSpPr>
          <p:spPr>
            <a:xfrm>
              <a:off x="3710625" y="4758780"/>
              <a:ext cx="216159" cy="340452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10060" tIns="110060" rIns="110060" bIns="110060" anchor="ctr" anchorCtr="0">
              <a:noAutofit/>
            </a:bodyPr>
            <a:lstStyle/>
            <a:p>
              <a:endParaRPr sz="2168"/>
            </a:p>
          </p:txBody>
        </p:sp>
        <p:sp>
          <p:nvSpPr>
            <p:cNvPr id="36" name="Google Shape;1134;p38">
              <a:extLst>
                <a:ext uri="{FF2B5EF4-FFF2-40B4-BE49-F238E27FC236}">
                  <a16:creationId xmlns:a16="http://schemas.microsoft.com/office/drawing/2014/main" id="{52C7DCC6-A3B2-405A-83F3-6FF55E44E36B}"/>
                </a:ext>
              </a:extLst>
            </p:cNvPr>
            <p:cNvSpPr/>
            <p:nvPr/>
          </p:nvSpPr>
          <p:spPr>
            <a:xfrm>
              <a:off x="3929705" y="4705822"/>
              <a:ext cx="118884" cy="353419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10060" tIns="110060" rIns="110060" bIns="110060" anchor="ctr" anchorCtr="0">
              <a:noAutofit/>
            </a:bodyPr>
            <a:lstStyle/>
            <a:p>
              <a:endParaRPr sz="2168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6DFF8F7-AE9B-4959-AA04-BC0DECA4789C}"/>
                </a:ext>
              </a:extLst>
            </p:cNvPr>
            <p:cNvCxnSpPr/>
            <p:nvPr/>
          </p:nvCxnSpPr>
          <p:spPr>
            <a:xfrm>
              <a:off x="1673226" y="1876289"/>
              <a:ext cx="0" cy="240955"/>
            </a:xfrm>
            <a:prstGeom prst="straightConnector1">
              <a:avLst/>
            </a:prstGeom>
            <a:ln w="19050">
              <a:solidFill>
                <a:srgbClr val="0646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036C2ED-B7FB-4849-A630-F40792C1ED2F}"/>
                </a:ext>
              </a:extLst>
            </p:cNvPr>
            <p:cNvCxnSpPr/>
            <p:nvPr/>
          </p:nvCxnSpPr>
          <p:spPr>
            <a:xfrm>
              <a:off x="6199049" y="1399921"/>
              <a:ext cx="0" cy="469554"/>
            </a:xfrm>
            <a:prstGeom prst="straightConnector1">
              <a:avLst/>
            </a:prstGeom>
            <a:ln w="19050">
              <a:solidFill>
                <a:srgbClr val="0646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04202DC-2A31-4D73-8917-434FF7104D7B}"/>
                </a:ext>
              </a:extLst>
            </p:cNvPr>
            <p:cNvCxnSpPr/>
            <p:nvPr/>
          </p:nvCxnSpPr>
          <p:spPr>
            <a:xfrm>
              <a:off x="10641807" y="1879600"/>
              <a:ext cx="0" cy="240955"/>
            </a:xfrm>
            <a:prstGeom prst="straightConnector1">
              <a:avLst/>
            </a:prstGeom>
            <a:ln w="19050">
              <a:solidFill>
                <a:srgbClr val="0646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F04E8E7-ECF8-47AE-9ED4-A134932382EB}"/>
                </a:ext>
              </a:extLst>
            </p:cNvPr>
            <p:cNvCxnSpPr/>
            <p:nvPr/>
          </p:nvCxnSpPr>
          <p:spPr>
            <a:xfrm>
              <a:off x="7557021" y="1872856"/>
              <a:ext cx="0" cy="240955"/>
            </a:xfrm>
            <a:prstGeom prst="straightConnector1">
              <a:avLst/>
            </a:prstGeom>
            <a:ln w="19050">
              <a:solidFill>
                <a:srgbClr val="0646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3FF149F-9FFE-408B-8FA8-8D8D4327736A}"/>
                </a:ext>
              </a:extLst>
            </p:cNvPr>
            <p:cNvCxnSpPr/>
            <p:nvPr/>
          </p:nvCxnSpPr>
          <p:spPr>
            <a:xfrm>
              <a:off x="4568981" y="1876289"/>
              <a:ext cx="0" cy="240955"/>
            </a:xfrm>
            <a:prstGeom prst="straightConnector1">
              <a:avLst/>
            </a:prstGeom>
            <a:ln w="19050">
              <a:solidFill>
                <a:srgbClr val="06469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A233BF1-2380-4059-9482-2E010D344252}"/>
                </a:ext>
              </a:extLst>
            </p:cNvPr>
            <p:cNvCxnSpPr/>
            <p:nvPr/>
          </p:nvCxnSpPr>
          <p:spPr>
            <a:xfrm>
              <a:off x="2211543" y="2848445"/>
              <a:ext cx="0" cy="38806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9A4B70B-E0B8-4005-ACAF-F98E8AD19C58}"/>
                </a:ext>
              </a:extLst>
            </p:cNvPr>
            <p:cNvCxnSpPr/>
            <p:nvPr/>
          </p:nvCxnSpPr>
          <p:spPr>
            <a:xfrm>
              <a:off x="11180124" y="2851756"/>
              <a:ext cx="0" cy="388061"/>
            </a:xfrm>
            <a:prstGeom prst="straightConnector1">
              <a:avLst/>
            </a:prstGeom>
            <a:ln w="19050">
              <a:solidFill>
                <a:srgbClr val="2B16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864D29F-6C86-4AEA-BFE9-49CA1833C79F}"/>
                </a:ext>
              </a:extLst>
            </p:cNvPr>
            <p:cNvCxnSpPr/>
            <p:nvPr/>
          </p:nvCxnSpPr>
          <p:spPr>
            <a:xfrm>
              <a:off x="8095338" y="2845012"/>
              <a:ext cx="0" cy="388061"/>
            </a:xfrm>
            <a:prstGeom prst="straightConnector1">
              <a:avLst/>
            </a:prstGeom>
            <a:ln w="19050">
              <a:solidFill>
                <a:srgbClr val="0F7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AE7120F-55B4-40ED-9610-9610805E260E}"/>
                </a:ext>
              </a:extLst>
            </p:cNvPr>
            <p:cNvCxnSpPr/>
            <p:nvPr/>
          </p:nvCxnSpPr>
          <p:spPr>
            <a:xfrm>
              <a:off x="5107298" y="2848445"/>
              <a:ext cx="0" cy="38806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829B045-41BB-4D60-A919-91628A023039}"/>
                </a:ext>
              </a:extLst>
            </p:cNvPr>
            <p:cNvCxnSpPr>
              <a:endCxn id="23" idx="2"/>
            </p:cNvCxnSpPr>
            <p:nvPr/>
          </p:nvCxnSpPr>
          <p:spPr>
            <a:xfrm>
              <a:off x="2982753" y="3668200"/>
              <a:ext cx="401631" cy="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EC0318F-07DE-4474-9114-40DF6DDFE3F1}"/>
                </a:ext>
              </a:extLst>
            </p:cNvPr>
            <p:cNvCxnSpPr/>
            <p:nvPr/>
          </p:nvCxnSpPr>
          <p:spPr>
            <a:xfrm flipH="1">
              <a:off x="9044545" y="3668201"/>
              <a:ext cx="388990" cy="0"/>
            </a:xfrm>
            <a:prstGeom prst="straightConnector1">
              <a:avLst/>
            </a:prstGeom>
            <a:ln w="19050">
              <a:solidFill>
                <a:srgbClr val="2B16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006DEAF-61A4-4522-BDC2-B7181C3BE69D}"/>
                </a:ext>
              </a:extLst>
            </p:cNvPr>
            <p:cNvCxnSpPr/>
            <p:nvPr/>
          </p:nvCxnSpPr>
          <p:spPr>
            <a:xfrm>
              <a:off x="7566858" y="4109887"/>
              <a:ext cx="0" cy="388061"/>
            </a:xfrm>
            <a:prstGeom prst="straightConnector1">
              <a:avLst/>
            </a:prstGeom>
            <a:ln w="38100">
              <a:solidFill>
                <a:srgbClr val="0F75B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C5CC9538-38B8-4A23-826F-776F11110606}"/>
                </a:ext>
              </a:extLst>
            </p:cNvPr>
            <p:cNvCxnSpPr>
              <a:endCxn id="24" idx="2"/>
            </p:cNvCxnSpPr>
            <p:nvPr/>
          </p:nvCxnSpPr>
          <p:spPr>
            <a:xfrm>
              <a:off x="6062174" y="3668200"/>
              <a:ext cx="397025" cy="1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D8AAC60-3BF5-486D-9EFE-DA9A277D264B}"/>
                </a:ext>
              </a:extLst>
            </p:cNvPr>
            <p:cNvCxnSpPr/>
            <p:nvPr/>
          </p:nvCxnSpPr>
          <p:spPr>
            <a:xfrm>
              <a:off x="12700" y="6191058"/>
              <a:ext cx="7825825" cy="958"/>
            </a:xfrm>
            <a:prstGeom prst="line">
              <a:avLst/>
            </a:prstGeom>
            <a:ln w="38100">
              <a:solidFill>
                <a:srgbClr val="0F7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CCDAD47-E41D-4F5D-A424-19013224B7B6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4788109" y="5820468"/>
              <a:ext cx="4821" cy="370590"/>
            </a:xfrm>
            <a:prstGeom prst="straightConnector1">
              <a:avLst/>
            </a:prstGeom>
            <a:ln w="38100">
              <a:solidFill>
                <a:srgbClr val="0F75BD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ACE0C52-D5A9-4178-9E74-1E867C54CF23}"/>
                </a:ext>
              </a:extLst>
            </p:cNvPr>
            <p:cNvCxnSpPr>
              <a:endCxn id="28" idx="2"/>
            </p:cNvCxnSpPr>
            <p:nvPr/>
          </p:nvCxnSpPr>
          <p:spPr>
            <a:xfrm flipV="1">
              <a:off x="1730107" y="5820468"/>
              <a:ext cx="11520" cy="388061"/>
            </a:xfrm>
            <a:prstGeom prst="straightConnector1">
              <a:avLst/>
            </a:prstGeom>
            <a:ln w="38100">
              <a:solidFill>
                <a:srgbClr val="0F75BD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3F04D5E-E73C-483A-AE9C-5338FCEF5BD2}"/>
                </a:ext>
              </a:extLst>
            </p:cNvPr>
            <p:cNvCxnSpPr>
              <a:endCxn id="26" idx="2"/>
            </p:cNvCxnSpPr>
            <p:nvPr/>
          </p:nvCxnSpPr>
          <p:spPr>
            <a:xfrm flipV="1">
              <a:off x="7824790" y="5820468"/>
              <a:ext cx="1" cy="370590"/>
            </a:xfrm>
            <a:prstGeom prst="line">
              <a:avLst/>
            </a:prstGeom>
            <a:ln w="38100">
              <a:solidFill>
                <a:srgbClr val="0F7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299B8CB-6915-43E0-AD26-542D5E0AD437}"/>
                </a:ext>
              </a:extLst>
            </p:cNvPr>
            <p:cNvCxnSpPr/>
            <p:nvPr/>
          </p:nvCxnSpPr>
          <p:spPr>
            <a:xfrm flipV="1">
              <a:off x="3790079" y="4121967"/>
              <a:ext cx="4821" cy="37059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3E8A857-ED86-4870-984E-990C69ED99D8}"/>
                </a:ext>
              </a:extLst>
            </p:cNvPr>
            <p:cNvCxnSpPr/>
            <p:nvPr/>
          </p:nvCxnSpPr>
          <p:spPr>
            <a:xfrm flipV="1">
              <a:off x="732077" y="4121967"/>
              <a:ext cx="11520" cy="388061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1AA2D6C7-3B3A-4E7A-B07F-A59091F59B2B}"/>
                </a:ext>
              </a:extLst>
            </p:cNvPr>
            <p:cNvCxnSpPr/>
            <p:nvPr/>
          </p:nvCxnSpPr>
          <p:spPr>
            <a:xfrm flipV="1">
              <a:off x="4719965" y="1406321"/>
              <a:ext cx="4821" cy="336900"/>
            </a:xfrm>
            <a:prstGeom prst="straightConnector1">
              <a:avLst/>
            </a:prstGeom>
            <a:ln w="38100">
              <a:solidFill>
                <a:srgbClr val="0F75BD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2B7983F-F000-43B4-AFBA-988E1B5C058C}"/>
                </a:ext>
              </a:extLst>
            </p:cNvPr>
            <p:cNvCxnSpPr/>
            <p:nvPr/>
          </p:nvCxnSpPr>
          <p:spPr>
            <a:xfrm flipV="1">
              <a:off x="3771710" y="2848778"/>
              <a:ext cx="4821" cy="37059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65FC81B-7F44-4049-98FD-AC95E42C2D09}"/>
                </a:ext>
              </a:extLst>
            </p:cNvPr>
            <p:cNvCxnSpPr/>
            <p:nvPr/>
          </p:nvCxnSpPr>
          <p:spPr>
            <a:xfrm flipV="1">
              <a:off x="713708" y="2848778"/>
              <a:ext cx="11520" cy="388061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B5B8D19-7DF7-43E1-AC2F-E44B0E48039B}"/>
                </a:ext>
              </a:extLst>
            </p:cNvPr>
            <p:cNvCxnSpPr/>
            <p:nvPr/>
          </p:nvCxnSpPr>
          <p:spPr>
            <a:xfrm flipV="1">
              <a:off x="49414" y="1698198"/>
              <a:ext cx="26817" cy="4465893"/>
            </a:xfrm>
            <a:prstGeom prst="straightConnector1">
              <a:avLst/>
            </a:prstGeom>
            <a:ln w="38100">
              <a:solidFill>
                <a:srgbClr val="0F75BD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330618C-E9FB-4CFE-829A-52B064B9F9C8}"/>
                </a:ext>
              </a:extLst>
            </p:cNvPr>
            <p:cNvCxnSpPr/>
            <p:nvPr/>
          </p:nvCxnSpPr>
          <p:spPr>
            <a:xfrm>
              <a:off x="77460" y="1720822"/>
              <a:ext cx="4654789" cy="9812"/>
            </a:xfrm>
            <a:prstGeom prst="line">
              <a:avLst/>
            </a:prstGeom>
            <a:ln w="38100">
              <a:solidFill>
                <a:srgbClr val="0F7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6A7AAC4-B18B-4132-928D-F954A5CB2A34}"/>
                </a:ext>
              </a:extLst>
            </p:cNvPr>
            <p:cNvCxnSpPr/>
            <p:nvPr/>
          </p:nvCxnSpPr>
          <p:spPr>
            <a:xfrm flipV="1">
              <a:off x="3771710" y="1718478"/>
              <a:ext cx="4821" cy="37059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184594C-F6A7-4DD1-BC47-1FC928BC5F77}"/>
                </a:ext>
              </a:extLst>
            </p:cNvPr>
            <p:cNvCxnSpPr/>
            <p:nvPr/>
          </p:nvCxnSpPr>
          <p:spPr>
            <a:xfrm flipV="1">
              <a:off x="713708" y="1718478"/>
              <a:ext cx="11520" cy="388061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C7635D9-6E33-F58A-48D4-8D79F2791ABB}"/>
              </a:ext>
            </a:extLst>
          </p:cNvPr>
          <p:cNvSpPr/>
          <p:nvPr/>
        </p:nvSpPr>
        <p:spPr>
          <a:xfrm>
            <a:off x="4091803" y="573819"/>
            <a:ext cx="1368272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3852" b="1" dirty="0">
                <a:solidFill>
                  <a:schemeClr val="bg1"/>
                </a:solidFill>
                <a:latin typeface="Arial"/>
                <a:cs typeface="Arial"/>
              </a:rPr>
              <a:t>МЭРГЭЖЛИЙН БАЙГУУЛЛАГЫН ХАМТЫН АЖИЛЛАГАА</a:t>
            </a:r>
            <a:endParaRPr lang="en-US" sz="2889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84A299-1E28-0405-CE8C-2D3EF56CC355}"/>
              </a:ext>
            </a:extLst>
          </p:cNvPr>
          <p:cNvCxnSpPr>
            <a:cxnSpLocks/>
          </p:cNvCxnSpPr>
          <p:nvPr/>
        </p:nvCxnSpPr>
        <p:spPr>
          <a:xfrm flipV="1">
            <a:off x="4132144" y="1258943"/>
            <a:ext cx="13682720" cy="14951"/>
          </a:xfrm>
          <a:prstGeom prst="line">
            <a:avLst/>
          </a:prstGeom>
          <a:ln>
            <a:solidFill>
              <a:srgbClr val="F8C2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778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542E751B-4B16-4C11-A0DE-854E8FD37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37007"/>
            <a:ext cx="18288000" cy="5637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842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ome - Centre for the Digital Economy">
            <a:extLst>
              <a:ext uri="{FF2B5EF4-FFF2-40B4-BE49-F238E27FC236}">
                <a16:creationId xmlns:a16="http://schemas.microsoft.com/office/drawing/2014/main" id="{E9A2A289-3F36-4B16-AE89-72B5E476A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" b="14876"/>
          <a:stretch/>
        </p:blipFill>
        <p:spPr bwMode="auto">
          <a:xfrm>
            <a:off x="0" y="0"/>
            <a:ext cx="1828800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CD67DC-2686-3C7C-B6B6-3FF2496A1CCD}"/>
              </a:ext>
            </a:extLst>
          </p:cNvPr>
          <p:cNvSpPr/>
          <p:nvPr/>
        </p:nvSpPr>
        <p:spPr>
          <a:xfrm>
            <a:off x="-9144" y="0"/>
            <a:ext cx="18288000" cy="10287000"/>
          </a:xfrm>
          <a:prstGeom prst="rect">
            <a:avLst/>
          </a:prstGeom>
          <a:solidFill>
            <a:srgbClr val="0E3078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Google Shape;506;p17">
            <a:extLst>
              <a:ext uri="{FF2B5EF4-FFF2-40B4-BE49-F238E27FC236}">
                <a16:creationId xmlns:a16="http://schemas.microsoft.com/office/drawing/2014/main" id="{0B7C615C-C6D0-4044-85B2-511CAB0DA2E0}"/>
              </a:ext>
            </a:extLst>
          </p:cNvPr>
          <p:cNvSpPr/>
          <p:nvPr/>
        </p:nvSpPr>
        <p:spPr>
          <a:xfrm>
            <a:off x="6039514" y="4828221"/>
            <a:ext cx="628888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700" b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АНХААРЛАА ХАНДУУЛСАНД </a:t>
            </a:r>
          </a:p>
          <a:p>
            <a:pPr algn="ctr"/>
            <a:r>
              <a:rPr lang="mn-MN" sz="6000" b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БАЯРЛАЛАА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6D72D0-58EB-4282-B255-E9E822F5AA7B}"/>
              </a:ext>
            </a:extLst>
          </p:cNvPr>
          <p:cNvGrpSpPr/>
          <p:nvPr/>
        </p:nvGrpSpPr>
        <p:grpSpPr>
          <a:xfrm>
            <a:off x="7681718" y="1975105"/>
            <a:ext cx="2952924" cy="2010104"/>
            <a:chOff x="5121145" y="1086634"/>
            <a:chExt cx="1968616" cy="13400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880013-8C7E-4183-A36F-8D6EE9B4E7ED}"/>
                </a:ext>
              </a:extLst>
            </p:cNvPr>
            <p:cNvGrpSpPr/>
            <p:nvPr/>
          </p:nvGrpSpPr>
          <p:grpSpPr>
            <a:xfrm>
              <a:off x="5605272" y="1086634"/>
              <a:ext cx="1005840" cy="1005840"/>
              <a:chOff x="2558067" y="1226921"/>
              <a:chExt cx="1005840" cy="10058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6021B30-2BE5-428E-A29E-E863CE33D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8067" y="1226921"/>
                <a:ext cx="1005840" cy="1005840"/>
              </a:xfrm>
              <a:prstGeom prst="rect">
                <a:avLst/>
              </a:prstGeom>
              <a:solidFill>
                <a:srgbClr val="002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73900370-FFAA-46A6-BBEB-683D3D2039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1164" y="1976184"/>
                <a:ext cx="730250" cy="166688"/>
              </a:xfrm>
              <a:custGeom>
                <a:avLst/>
                <a:gdLst>
                  <a:gd name="T0" fmla="*/ 70 w 795"/>
                  <a:gd name="T1" fmla="*/ 1 h 180"/>
                  <a:gd name="T2" fmla="*/ 16 w 795"/>
                  <a:gd name="T3" fmla="*/ 16 h 180"/>
                  <a:gd name="T4" fmla="*/ 100 w 795"/>
                  <a:gd name="T5" fmla="*/ 3 h 180"/>
                  <a:gd name="T6" fmla="*/ 90 w 795"/>
                  <a:gd name="T7" fmla="*/ 62 h 180"/>
                  <a:gd name="T8" fmla="*/ 134 w 795"/>
                  <a:gd name="T9" fmla="*/ 36 h 180"/>
                  <a:gd name="T10" fmla="*/ 159 w 795"/>
                  <a:gd name="T11" fmla="*/ 1 h 180"/>
                  <a:gd name="T12" fmla="*/ 214 w 795"/>
                  <a:gd name="T13" fmla="*/ 71 h 180"/>
                  <a:gd name="T14" fmla="*/ 230 w 795"/>
                  <a:gd name="T15" fmla="*/ 1 h 180"/>
                  <a:gd name="T16" fmla="*/ 230 w 795"/>
                  <a:gd name="T17" fmla="*/ 1 h 180"/>
                  <a:gd name="T18" fmla="*/ 337 w 795"/>
                  <a:gd name="T19" fmla="*/ 10 h 180"/>
                  <a:gd name="T20" fmla="*/ 294 w 795"/>
                  <a:gd name="T21" fmla="*/ 36 h 180"/>
                  <a:gd name="T22" fmla="*/ 313 w 795"/>
                  <a:gd name="T23" fmla="*/ 12 h 180"/>
                  <a:gd name="T24" fmla="*/ 394 w 795"/>
                  <a:gd name="T25" fmla="*/ 71 h 180"/>
                  <a:gd name="T26" fmla="*/ 358 w 795"/>
                  <a:gd name="T27" fmla="*/ 71 h 180"/>
                  <a:gd name="T28" fmla="*/ 360 w 795"/>
                  <a:gd name="T29" fmla="*/ 41 h 180"/>
                  <a:gd name="T30" fmla="*/ 503 w 795"/>
                  <a:gd name="T31" fmla="*/ 1 h 180"/>
                  <a:gd name="T32" fmla="*/ 457 w 795"/>
                  <a:gd name="T33" fmla="*/ 60 h 180"/>
                  <a:gd name="T34" fmla="*/ 559 w 795"/>
                  <a:gd name="T35" fmla="*/ 71 h 180"/>
                  <a:gd name="T36" fmla="*/ 520 w 795"/>
                  <a:gd name="T37" fmla="*/ 68 h 180"/>
                  <a:gd name="T38" fmla="*/ 511 w 795"/>
                  <a:gd name="T39" fmla="*/ 53 h 180"/>
                  <a:gd name="T40" fmla="*/ 603 w 795"/>
                  <a:gd name="T41" fmla="*/ 72 h 180"/>
                  <a:gd name="T42" fmla="*/ 631 w 795"/>
                  <a:gd name="T43" fmla="*/ 20 h 180"/>
                  <a:gd name="T44" fmla="*/ 590 w 795"/>
                  <a:gd name="T45" fmla="*/ 54 h 180"/>
                  <a:gd name="T46" fmla="*/ 658 w 795"/>
                  <a:gd name="T47" fmla="*/ 29 h 180"/>
                  <a:gd name="T48" fmla="*/ 690 w 795"/>
                  <a:gd name="T49" fmla="*/ 69 h 180"/>
                  <a:gd name="T50" fmla="*/ 681 w 795"/>
                  <a:gd name="T51" fmla="*/ 58 h 180"/>
                  <a:gd name="T52" fmla="*/ 658 w 795"/>
                  <a:gd name="T53" fmla="*/ 59 h 180"/>
                  <a:gd name="T54" fmla="*/ 738 w 795"/>
                  <a:gd name="T55" fmla="*/ 71 h 180"/>
                  <a:gd name="T56" fmla="*/ 793 w 795"/>
                  <a:gd name="T57" fmla="*/ 1 h 180"/>
                  <a:gd name="T58" fmla="*/ 738 w 795"/>
                  <a:gd name="T59" fmla="*/ 71 h 180"/>
                  <a:gd name="T60" fmla="*/ 48 w 795"/>
                  <a:gd name="T61" fmla="*/ 135 h 180"/>
                  <a:gd name="T62" fmla="*/ 10 w 795"/>
                  <a:gd name="T63" fmla="*/ 176 h 180"/>
                  <a:gd name="T64" fmla="*/ 39 w 795"/>
                  <a:gd name="T65" fmla="*/ 159 h 180"/>
                  <a:gd name="T66" fmla="*/ 34 w 795"/>
                  <a:gd name="T67" fmla="*/ 136 h 180"/>
                  <a:gd name="T68" fmla="*/ 113 w 795"/>
                  <a:gd name="T69" fmla="*/ 178 h 180"/>
                  <a:gd name="T70" fmla="*/ 100 w 795"/>
                  <a:gd name="T71" fmla="*/ 109 h 180"/>
                  <a:gd name="T72" fmla="*/ 177 w 795"/>
                  <a:gd name="T73" fmla="*/ 153 h 180"/>
                  <a:gd name="T74" fmla="*/ 140 w 795"/>
                  <a:gd name="T75" fmla="*/ 118 h 180"/>
                  <a:gd name="T76" fmla="*/ 162 w 795"/>
                  <a:gd name="T77" fmla="*/ 120 h 180"/>
                  <a:gd name="T78" fmla="*/ 177 w 795"/>
                  <a:gd name="T79" fmla="*/ 153 h 180"/>
                  <a:gd name="T80" fmla="*/ 204 w 795"/>
                  <a:gd name="T81" fmla="*/ 178 h 180"/>
                  <a:gd name="T82" fmla="*/ 313 w 795"/>
                  <a:gd name="T83" fmla="*/ 109 h 180"/>
                  <a:gd name="T84" fmla="*/ 258 w 795"/>
                  <a:gd name="T85" fmla="*/ 109 h 180"/>
                  <a:gd name="T86" fmla="*/ 382 w 795"/>
                  <a:gd name="T87" fmla="*/ 178 h 180"/>
                  <a:gd name="T88" fmla="*/ 363 w 795"/>
                  <a:gd name="T89" fmla="*/ 89 h 180"/>
                  <a:gd name="T90" fmla="*/ 347 w 795"/>
                  <a:gd name="T91" fmla="*/ 89 h 180"/>
                  <a:gd name="T92" fmla="*/ 396 w 795"/>
                  <a:gd name="T93" fmla="*/ 109 h 180"/>
                  <a:gd name="T94" fmla="*/ 452 w 795"/>
                  <a:gd name="T95" fmla="*/ 178 h 180"/>
                  <a:gd name="T96" fmla="*/ 494 w 795"/>
                  <a:gd name="T97" fmla="*/ 109 h 180"/>
                  <a:gd name="T98" fmla="*/ 494 w 795"/>
                  <a:gd name="T99" fmla="*/ 109 h 180"/>
                  <a:gd name="T100" fmla="*/ 535 w 795"/>
                  <a:gd name="T101" fmla="*/ 178 h 180"/>
                  <a:gd name="T102" fmla="*/ 559 w 795"/>
                  <a:gd name="T103" fmla="*/ 151 h 180"/>
                  <a:gd name="T104" fmla="*/ 657 w 795"/>
                  <a:gd name="T105" fmla="*/ 126 h 180"/>
                  <a:gd name="T106" fmla="*/ 633 w 795"/>
                  <a:gd name="T107" fmla="*/ 180 h 180"/>
                  <a:gd name="T108" fmla="*/ 642 w 795"/>
                  <a:gd name="T109" fmla="*/ 165 h 180"/>
                  <a:gd name="T110" fmla="*/ 630 w 795"/>
                  <a:gd name="T111" fmla="*/ 139 h 180"/>
                  <a:gd name="T112" fmla="*/ 734 w 795"/>
                  <a:gd name="T113" fmla="*/ 178 h 180"/>
                  <a:gd name="T114" fmla="*/ 692 w 795"/>
                  <a:gd name="T115" fmla="*/ 109 h 180"/>
                  <a:gd name="T116" fmla="*/ 709 w 795"/>
                  <a:gd name="T117" fmla="*/ 151 h 180"/>
                  <a:gd name="T118" fmla="*/ 795 w 795"/>
                  <a:gd name="T119" fmla="*/ 131 h 180"/>
                  <a:gd name="T120" fmla="*/ 756 w 795"/>
                  <a:gd name="T121" fmla="*/ 178 h 180"/>
                  <a:gd name="T122" fmla="*/ 779 w 795"/>
                  <a:gd name="T123" fmla="*/ 13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5" h="180">
                    <a:moveTo>
                      <a:pt x="3" y="71"/>
                    </a:moveTo>
                    <a:lnTo>
                      <a:pt x="3" y="1"/>
                    </a:lnTo>
                    <a:lnTo>
                      <a:pt x="24" y="1"/>
                    </a:lnTo>
                    <a:lnTo>
                      <a:pt x="37" y="49"/>
                    </a:lnTo>
                    <a:lnTo>
                      <a:pt x="49" y="1"/>
                    </a:lnTo>
                    <a:lnTo>
                      <a:pt x="70" y="1"/>
                    </a:lnTo>
                    <a:lnTo>
                      <a:pt x="70" y="71"/>
                    </a:lnTo>
                    <a:lnTo>
                      <a:pt x="57" y="71"/>
                    </a:lnTo>
                    <a:lnTo>
                      <a:pt x="57" y="16"/>
                    </a:lnTo>
                    <a:lnTo>
                      <a:pt x="43" y="71"/>
                    </a:lnTo>
                    <a:lnTo>
                      <a:pt x="30" y="71"/>
                    </a:lnTo>
                    <a:lnTo>
                      <a:pt x="16" y="16"/>
                    </a:lnTo>
                    <a:lnTo>
                      <a:pt x="16" y="71"/>
                    </a:lnTo>
                    <a:lnTo>
                      <a:pt x="3" y="71"/>
                    </a:lnTo>
                    <a:close/>
                    <a:moveTo>
                      <a:pt x="81" y="36"/>
                    </a:moveTo>
                    <a:cubicBezTo>
                      <a:pt x="81" y="29"/>
                      <a:pt x="82" y="23"/>
                      <a:pt x="84" y="19"/>
                    </a:cubicBezTo>
                    <a:cubicBezTo>
                      <a:pt x="86" y="15"/>
                      <a:pt x="88" y="12"/>
                      <a:pt x="91" y="9"/>
                    </a:cubicBezTo>
                    <a:cubicBezTo>
                      <a:pt x="93" y="6"/>
                      <a:pt x="96" y="4"/>
                      <a:pt x="100" y="3"/>
                    </a:cubicBezTo>
                    <a:cubicBezTo>
                      <a:pt x="104" y="1"/>
                      <a:pt x="109" y="0"/>
                      <a:pt x="115" y="0"/>
                    </a:cubicBezTo>
                    <a:cubicBezTo>
                      <a:pt x="125" y="0"/>
                      <a:pt x="133" y="3"/>
                      <a:pt x="139" y="10"/>
                    </a:cubicBezTo>
                    <a:cubicBezTo>
                      <a:pt x="145" y="16"/>
                      <a:pt x="148" y="25"/>
                      <a:pt x="148" y="36"/>
                    </a:cubicBezTo>
                    <a:cubicBezTo>
                      <a:pt x="148" y="47"/>
                      <a:pt x="145" y="56"/>
                      <a:pt x="139" y="62"/>
                    </a:cubicBezTo>
                    <a:cubicBezTo>
                      <a:pt x="133" y="69"/>
                      <a:pt x="125" y="72"/>
                      <a:pt x="115" y="72"/>
                    </a:cubicBezTo>
                    <a:cubicBezTo>
                      <a:pt x="104" y="72"/>
                      <a:pt x="96" y="69"/>
                      <a:pt x="90" y="62"/>
                    </a:cubicBezTo>
                    <a:cubicBezTo>
                      <a:pt x="84" y="56"/>
                      <a:pt x="81" y="47"/>
                      <a:pt x="81" y="36"/>
                    </a:cubicBezTo>
                    <a:close/>
                    <a:moveTo>
                      <a:pt x="96" y="36"/>
                    </a:moveTo>
                    <a:cubicBezTo>
                      <a:pt x="96" y="44"/>
                      <a:pt x="97" y="50"/>
                      <a:pt x="101" y="54"/>
                    </a:cubicBezTo>
                    <a:cubicBezTo>
                      <a:pt x="105" y="58"/>
                      <a:pt x="109" y="60"/>
                      <a:pt x="115" y="60"/>
                    </a:cubicBezTo>
                    <a:cubicBezTo>
                      <a:pt x="120" y="60"/>
                      <a:pt x="125" y="58"/>
                      <a:pt x="128" y="54"/>
                    </a:cubicBezTo>
                    <a:cubicBezTo>
                      <a:pt x="132" y="50"/>
                      <a:pt x="134" y="44"/>
                      <a:pt x="134" y="36"/>
                    </a:cubicBezTo>
                    <a:cubicBezTo>
                      <a:pt x="134" y="28"/>
                      <a:pt x="132" y="22"/>
                      <a:pt x="129" y="18"/>
                    </a:cubicBezTo>
                    <a:cubicBezTo>
                      <a:pt x="125" y="14"/>
                      <a:pt x="121" y="12"/>
                      <a:pt x="115" y="12"/>
                    </a:cubicBezTo>
                    <a:cubicBezTo>
                      <a:pt x="109" y="12"/>
                      <a:pt x="104" y="14"/>
                      <a:pt x="101" y="18"/>
                    </a:cubicBezTo>
                    <a:cubicBezTo>
                      <a:pt x="97" y="22"/>
                      <a:pt x="96" y="28"/>
                      <a:pt x="96" y="36"/>
                    </a:cubicBezTo>
                    <a:close/>
                    <a:moveTo>
                      <a:pt x="159" y="71"/>
                    </a:moveTo>
                    <a:lnTo>
                      <a:pt x="159" y="1"/>
                    </a:lnTo>
                    <a:lnTo>
                      <a:pt x="173" y="1"/>
                    </a:lnTo>
                    <a:lnTo>
                      <a:pt x="173" y="29"/>
                    </a:lnTo>
                    <a:lnTo>
                      <a:pt x="200" y="29"/>
                    </a:lnTo>
                    <a:lnTo>
                      <a:pt x="200" y="1"/>
                    </a:lnTo>
                    <a:lnTo>
                      <a:pt x="214" y="1"/>
                    </a:lnTo>
                    <a:lnTo>
                      <a:pt x="214" y="71"/>
                    </a:lnTo>
                    <a:lnTo>
                      <a:pt x="200" y="71"/>
                    </a:lnTo>
                    <a:lnTo>
                      <a:pt x="200" y="40"/>
                    </a:lnTo>
                    <a:lnTo>
                      <a:pt x="173" y="40"/>
                    </a:lnTo>
                    <a:lnTo>
                      <a:pt x="173" y="71"/>
                    </a:lnTo>
                    <a:lnTo>
                      <a:pt x="159" y="71"/>
                    </a:lnTo>
                    <a:close/>
                    <a:moveTo>
                      <a:pt x="230" y="1"/>
                    </a:moveTo>
                    <a:lnTo>
                      <a:pt x="276" y="1"/>
                    </a:lnTo>
                    <a:lnTo>
                      <a:pt x="276" y="13"/>
                    </a:lnTo>
                    <a:lnTo>
                      <a:pt x="244" y="13"/>
                    </a:lnTo>
                    <a:lnTo>
                      <a:pt x="244" y="71"/>
                    </a:lnTo>
                    <a:lnTo>
                      <a:pt x="230" y="71"/>
                    </a:lnTo>
                    <a:lnTo>
                      <a:pt x="230" y="1"/>
                    </a:lnTo>
                    <a:close/>
                    <a:moveTo>
                      <a:pt x="279" y="36"/>
                    </a:moveTo>
                    <a:cubicBezTo>
                      <a:pt x="279" y="29"/>
                      <a:pt x="281" y="23"/>
                      <a:pt x="283" y="19"/>
                    </a:cubicBezTo>
                    <a:cubicBezTo>
                      <a:pt x="284" y="15"/>
                      <a:pt x="286" y="12"/>
                      <a:pt x="289" y="9"/>
                    </a:cubicBezTo>
                    <a:cubicBezTo>
                      <a:pt x="292" y="6"/>
                      <a:pt x="295" y="4"/>
                      <a:pt x="298" y="3"/>
                    </a:cubicBezTo>
                    <a:cubicBezTo>
                      <a:pt x="302" y="1"/>
                      <a:pt x="307" y="0"/>
                      <a:pt x="313" y="0"/>
                    </a:cubicBezTo>
                    <a:cubicBezTo>
                      <a:pt x="323" y="0"/>
                      <a:pt x="331" y="3"/>
                      <a:pt x="337" y="10"/>
                    </a:cubicBezTo>
                    <a:cubicBezTo>
                      <a:pt x="344" y="16"/>
                      <a:pt x="347" y="25"/>
                      <a:pt x="347" y="36"/>
                    </a:cubicBezTo>
                    <a:cubicBezTo>
                      <a:pt x="347" y="47"/>
                      <a:pt x="344" y="56"/>
                      <a:pt x="337" y="62"/>
                    </a:cubicBezTo>
                    <a:cubicBezTo>
                      <a:pt x="331" y="69"/>
                      <a:pt x="323" y="72"/>
                      <a:pt x="313" y="72"/>
                    </a:cubicBezTo>
                    <a:cubicBezTo>
                      <a:pt x="303" y="72"/>
                      <a:pt x="295" y="69"/>
                      <a:pt x="289" y="62"/>
                    </a:cubicBezTo>
                    <a:cubicBezTo>
                      <a:pt x="282" y="56"/>
                      <a:pt x="279" y="47"/>
                      <a:pt x="279" y="36"/>
                    </a:cubicBezTo>
                    <a:close/>
                    <a:moveTo>
                      <a:pt x="294" y="36"/>
                    </a:moveTo>
                    <a:cubicBezTo>
                      <a:pt x="294" y="44"/>
                      <a:pt x="296" y="50"/>
                      <a:pt x="299" y="54"/>
                    </a:cubicBezTo>
                    <a:cubicBezTo>
                      <a:pt x="303" y="58"/>
                      <a:pt x="308" y="60"/>
                      <a:pt x="313" y="60"/>
                    </a:cubicBezTo>
                    <a:cubicBezTo>
                      <a:pt x="319" y="60"/>
                      <a:pt x="323" y="58"/>
                      <a:pt x="327" y="54"/>
                    </a:cubicBezTo>
                    <a:cubicBezTo>
                      <a:pt x="330" y="50"/>
                      <a:pt x="332" y="44"/>
                      <a:pt x="332" y="36"/>
                    </a:cubicBezTo>
                    <a:cubicBezTo>
                      <a:pt x="332" y="28"/>
                      <a:pt x="330" y="22"/>
                      <a:pt x="327" y="18"/>
                    </a:cubicBezTo>
                    <a:cubicBezTo>
                      <a:pt x="323" y="14"/>
                      <a:pt x="319" y="12"/>
                      <a:pt x="313" y="12"/>
                    </a:cubicBezTo>
                    <a:cubicBezTo>
                      <a:pt x="307" y="12"/>
                      <a:pt x="303" y="14"/>
                      <a:pt x="299" y="18"/>
                    </a:cubicBezTo>
                    <a:cubicBezTo>
                      <a:pt x="296" y="22"/>
                      <a:pt x="294" y="28"/>
                      <a:pt x="294" y="36"/>
                    </a:cubicBezTo>
                    <a:close/>
                    <a:moveTo>
                      <a:pt x="360" y="1"/>
                    </a:moveTo>
                    <a:lnTo>
                      <a:pt x="408" y="1"/>
                    </a:lnTo>
                    <a:lnTo>
                      <a:pt x="408" y="71"/>
                    </a:lnTo>
                    <a:lnTo>
                      <a:pt x="394" y="71"/>
                    </a:lnTo>
                    <a:lnTo>
                      <a:pt x="394" y="13"/>
                    </a:lnTo>
                    <a:lnTo>
                      <a:pt x="374" y="13"/>
                    </a:lnTo>
                    <a:lnTo>
                      <a:pt x="374" y="43"/>
                    </a:lnTo>
                    <a:cubicBezTo>
                      <a:pt x="374" y="51"/>
                      <a:pt x="373" y="57"/>
                      <a:pt x="373" y="60"/>
                    </a:cubicBezTo>
                    <a:cubicBezTo>
                      <a:pt x="372" y="64"/>
                      <a:pt x="371" y="66"/>
                      <a:pt x="369" y="68"/>
                    </a:cubicBezTo>
                    <a:cubicBezTo>
                      <a:pt x="367" y="70"/>
                      <a:pt x="363" y="71"/>
                      <a:pt x="358" y="71"/>
                    </a:cubicBezTo>
                    <a:cubicBezTo>
                      <a:pt x="357" y="71"/>
                      <a:pt x="354" y="71"/>
                      <a:pt x="350" y="71"/>
                    </a:cubicBezTo>
                    <a:lnTo>
                      <a:pt x="350" y="60"/>
                    </a:lnTo>
                    <a:lnTo>
                      <a:pt x="353" y="60"/>
                    </a:lnTo>
                    <a:cubicBezTo>
                      <a:pt x="356" y="60"/>
                      <a:pt x="358" y="59"/>
                      <a:pt x="359" y="59"/>
                    </a:cubicBezTo>
                    <a:cubicBezTo>
                      <a:pt x="360" y="58"/>
                      <a:pt x="360" y="56"/>
                      <a:pt x="360" y="53"/>
                    </a:cubicBezTo>
                    <a:lnTo>
                      <a:pt x="360" y="41"/>
                    </a:lnTo>
                    <a:lnTo>
                      <a:pt x="360" y="1"/>
                    </a:lnTo>
                    <a:close/>
                    <a:moveTo>
                      <a:pt x="443" y="1"/>
                    </a:moveTo>
                    <a:lnTo>
                      <a:pt x="458" y="1"/>
                    </a:lnTo>
                    <a:lnTo>
                      <a:pt x="474" y="37"/>
                    </a:lnTo>
                    <a:lnTo>
                      <a:pt x="488" y="1"/>
                    </a:lnTo>
                    <a:lnTo>
                      <a:pt x="503" y="1"/>
                    </a:lnTo>
                    <a:lnTo>
                      <a:pt x="479" y="54"/>
                    </a:lnTo>
                    <a:cubicBezTo>
                      <a:pt x="477" y="60"/>
                      <a:pt x="474" y="64"/>
                      <a:pt x="472" y="67"/>
                    </a:cubicBezTo>
                    <a:cubicBezTo>
                      <a:pt x="469" y="70"/>
                      <a:pt x="466" y="71"/>
                      <a:pt x="461" y="71"/>
                    </a:cubicBezTo>
                    <a:cubicBezTo>
                      <a:pt x="457" y="71"/>
                      <a:pt x="454" y="71"/>
                      <a:pt x="452" y="71"/>
                    </a:cubicBezTo>
                    <a:lnTo>
                      <a:pt x="452" y="60"/>
                    </a:lnTo>
                    <a:cubicBezTo>
                      <a:pt x="454" y="60"/>
                      <a:pt x="455" y="60"/>
                      <a:pt x="457" y="60"/>
                    </a:cubicBezTo>
                    <a:cubicBezTo>
                      <a:pt x="460" y="60"/>
                      <a:pt x="463" y="60"/>
                      <a:pt x="464" y="59"/>
                    </a:cubicBezTo>
                    <a:cubicBezTo>
                      <a:pt x="465" y="57"/>
                      <a:pt x="467" y="55"/>
                      <a:pt x="468" y="51"/>
                    </a:cubicBezTo>
                    <a:lnTo>
                      <a:pt x="443" y="1"/>
                    </a:lnTo>
                    <a:close/>
                    <a:moveTo>
                      <a:pt x="511" y="1"/>
                    </a:moveTo>
                    <a:lnTo>
                      <a:pt x="559" y="1"/>
                    </a:lnTo>
                    <a:lnTo>
                      <a:pt x="559" y="71"/>
                    </a:lnTo>
                    <a:lnTo>
                      <a:pt x="545" y="71"/>
                    </a:lnTo>
                    <a:lnTo>
                      <a:pt x="545" y="13"/>
                    </a:lnTo>
                    <a:lnTo>
                      <a:pt x="525" y="13"/>
                    </a:lnTo>
                    <a:lnTo>
                      <a:pt x="525" y="43"/>
                    </a:lnTo>
                    <a:cubicBezTo>
                      <a:pt x="525" y="51"/>
                      <a:pt x="524" y="57"/>
                      <a:pt x="524" y="60"/>
                    </a:cubicBezTo>
                    <a:cubicBezTo>
                      <a:pt x="523" y="64"/>
                      <a:pt x="522" y="66"/>
                      <a:pt x="520" y="68"/>
                    </a:cubicBezTo>
                    <a:cubicBezTo>
                      <a:pt x="518" y="70"/>
                      <a:pt x="514" y="71"/>
                      <a:pt x="509" y="71"/>
                    </a:cubicBezTo>
                    <a:cubicBezTo>
                      <a:pt x="508" y="71"/>
                      <a:pt x="505" y="71"/>
                      <a:pt x="501" y="71"/>
                    </a:cubicBezTo>
                    <a:lnTo>
                      <a:pt x="501" y="60"/>
                    </a:lnTo>
                    <a:lnTo>
                      <a:pt x="504" y="60"/>
                    </a:lnTo>
                    <a:cubicBezTo>
                      <a:pt x="507" y="60"/>
                      <a:pt x="509" y="59"/>
                      <a:pt x="510" y="59"/>
                    </a:cubicBezTo>
                    <a:cubicBezTo>
                      <a:pt x="511" y="58"/>
                      <a:pt x="511" y="56"/>
                      <a:pt x="511" y="53"/>
                    </a:cubicBezTo>
                    <a:lnTo>
                      <a:pt x="511" y="41"/>
                    </a:lnTo>
                    <a:lnTo>
                      <a:pt x="511" y="1"/>
                    </a:lnTo>
                    <a:close/>
                    <a:moveTo>
                      <a:pt x="618" y="45"/>
                    </a:moveTo>
                    <a:lnTo>
                      <a:pt x="632" y="49"/>
                    </a:lnTo>
                    <a:cubicBezTo>
                      <a:pt x="629" y="57"/>
                      <a:pt x="626" y="63"/>
                      <a:pt x="621" y="66"/>
                    </a:cubicBezTo>
                    <a:cubicBezTo>
                      <a:pt x="616" y="70"/>
                      <a:pt x="610" y="72"/>
                      <a:pt x="603" y="72"/>
                    </a:cubicBezTo>
                    <a:cubicBezTo>
                      <a:pt x="594" y="72"/>
                      <a:pt x="586" y="69"/>
                      <a:pt x="580" y="62"/>
                    </a:cubicBezTo>
                    <a:cubicBezTo>
                      <a:pt x="574" y="56"/>
                      <a:pt x="571" y="47"/>
                      <a:pt x="571" y="37"/>
                    </a:cubicBezTo>
                    <a:cubicBezTo>
                      <a:pt x="571" y="25"/>
                      <a:pt x="574" y="16"/>
                      <a:pt x="580" y="10"/>
                    </a:cubicBezTo>
                    <a:cubicBezTo>
                      <a:pt x="586" y="3"/>
                      <a:pt x="594" y="0"/>
                      <a:pt x="604" y="0"/>
                    </a:cubicBezTo>
                    <a:cubicBezTo>
                      <a:pt x="612" y="0"/>
                      <a:pt x="619" y="3"/>
                      <a:pt x="624" y="8"/>
                    </a:cubicBezTo>
                    <a:cubicBezTo>
                      <a:pt x="627" y="11"/>
                      <a:pt x="630" y="15"/>
                      <a:pt x="631" y="20"/>
                    </a:cubicBezTo>
                    <a:lnTo>
                      <a:pt x="618" y="24"/>
                    </a:lnTo>
                    <a:cubicBezTo>
                      <a:pt x="617" y="20"/>
                      <a:pt x="615" y="17"/>
                      <a:pt x="612" y="15"/>
                    </a:cubicBezTo>
                    <a:cubicBezTo>
                      <a:pt x="610" y="13"/>
                      <a:pt x="607" y="12"/>
                      <a:pt x="603" y="12"/>
                    </a:cubicBezTo>
                    <a:cubicBezTo>
                      <a:pt x="598" y="12"/>
                      <a:pt x="594" y="14"/>
                      <a:pt x="590" y="18"/>
                    </a:cubicBezTo>
                    <a:cubicBezTo>
                      <a:pt x="587" y="21"/>
                      <a:pt x="586" y="27"/>
                      <a:pt x="586" y="36"/>
                    </a:cubicBezTo>
                    <a:cubicBezTo>
                      <a:pt x="586" y="44"/>
                      <a:pt x="587" y="50"/>
                      <a:pt x="590" y="54"/>
                    </a:cubicBezTo>
                    <a:cubicBezTo>
                      <a:pt x="594" y="58"/>
                      <a:pt x="598" y="60"/>
                      <a:pt x="603" y="60"/>
                    </a:cubicBezTo>
                    <a:cubicBezTo>
                      <a:pt x="606" y="60"/>
                      <a:pt x="610" y="59"/>
                      <a:pt x="612" y="56"/>
                    </a:cubicBezTo>
                    <a:cubicBezTo>
                      <a:pt x="615" y="54"/>
                      <a:pt x="617" y="50"/>
                      <a:pt x="618" y="45"/>
                    </a:cubicBezTo>
                    <a:close/>
                    <a:moveTo>
                      <a:pt x="644" y="1"/>
                    </a:moveTo>
                    <a:lnTo>
                      <a:pt x="658" y="1"/>
                    </a:lnTo>
                    <a:lnTo>
                      <a:pt x="658" y="29"/>
                    </a:lnTo>
                    <a:lnTo>
                      <a:pt x="677" y="29"/>
                    </a:lnTo>
                    <a:cubicBezTo>
                      <a:pt x="681" y="29"/>
                      <a:pt x="686" y="30"/>
                      <a:pt x="689" y="31"/>
                    </a:cubicBezTo>
                    <a:cubicBezTo>
                      <a:pt x="693" y="32"/>
                      <a:pt x="696" y="35"/>
                      <a:pt x="698" y="38"/>
                    </a:cubicBezTo>
                    <a:cubicBezTo>
                      <a:pt x="700" y="42"/>
                      <a:pt x="702" y="46"/>
                      <a:pt x="702" y="50"/>
                    </a:cubicBezTo>
                    <a:cubicBezTo>
                      <a:pt x="702" y="55"/>
                      <a:pt x="700" y="59"/>
                      <a:pt x="698" y="62"/>
                    </a:cubicBezTo>
                    <a:cubicBezTo>
                      <a:pt x="695" y="66"/>
                      <a:pt x="693" y="68"/>
                      <a:pt x="690" y="69"/>
                    </a:cubicBezTo>
                    <a:cubicBezTo>
                      <a:pt x="687" y="70"/>
                      <a:pt x="682" y="71"/>
                      <a:pt x="677" y="71"/>
                    </a:cubicBezTo>
                    <a:lnTo>
                      <a:pt x="644" y="71"/>
                    </a:lnTo>
                    <a:lnTo>
                      <a:pt x="644" y="1"/>
                    </a:lnTo>
                    <a:close/>
                    <a:moveTo>
                      <a:pt x="658" y="59"/>
                    </a:moveTo>
                    <a:lnTo>
                      <a:pt x="672" y="59"/>
                    </a:lnTo>
                    <a:cubicBezTo>
                      <a:pt x="676" y="59"/>
                      <a:pt x="679" y="59"/>
                      <a:pt x="681" y="58"/>
                    </a:cubicBezTo>
                    <a:cubicBezTo>
                      <a:pt x="682" y="58"/>
                      <a:pt x="684" y="57"/>
                      <a:pt x="685" y="55"/>
                    </a:cubicBezTo>
                    <a:cubicBezTo>
                      <a:pt x="687" y="54"/>
                      <a:pt x="687" y="52"/>
                      <a:pt x="687" y="50"/>
                    </a:cubicBezTo>
                    <a:cubicBezTo>
                      <a:pt x="687" y="47"/>
                      <a:pt x="686" y="45"/>
                      <a:pt x="684" y="43"/>
                    </a:cubicBezTo>
                    <a:cubicBezTo>
                      <a:pt x="682" y="41"/>
                      <a:pt x="678" y="41"/>
                      <a:pt x="672" y="41"/>
                    </a:cubicBezTo>
                    <a:lnTo>
                      <a:pt x="658" y="41"/>
                    </a:lnTo>
                    <a:lnTo>
                      <a:pt x="658" y="59"/>
                    </a:lnTo>
                    <a:close/>
                    <a:moveTo>
                      <a:pt x="710" y="1"/>
                    </a:moveTo>
                    <a:lnTo>
                      <a:pt x="724" y="1"/>
                    </a:lnTo>
                    <a:lnTo>
                      <a:pt x="724" y="71"/>
                    </a:lnTo>
                    <a:lnTo>
                      <a:pt x="710" y="71"/>
                    </a:lnTo>
                    <a:lnTo>
                      <a:pt x="710" y="1"/>
                    </a:lnTo>
                    <a:close/>
                    <a:moveTo>
                      <a:pt x="738" y="71"/>
                    </a:moveTo>
                    <a:lnTo>
                      <a:pt x="738" y="1"/>
                    </a:lnTo>
                    <a:lnTo>
                      <a:pt x="752" y="1"/>
                    </a:lnTo>
                    <a:lnTo>
                      <a:pt x="752" y="29"/>
                    </a:lnTo>
                    <a:lnTo>
                      <a:pt x="779" y="29"/>
                    </a:lnTo>
                    <a:lnTo>
                      <a:pt x="779" y="1"/>
                    </a:lnTo>
                    <a:lnTo>
                      <a:pt x="793" y="1"/>
                    </a:lnTo>
                    <a:lnTo>
                      <a:pt x="793" y="71"/>
                    </a:lnTo>
                    <a:lnTo>
                      <a:pt x="779" y="71"/>
                    </a:lnTo>
                    <a:lnTo>
                      <a:pt x="779" y="40"/>
                    </a:lnTo>
                    <a:lnTo>
                      <a:pt x="752" y="40"/>
                    </a:lnTo>
                    <a:lnTo>
                      <a:pt x="752" y="71"/>
                    </a:lnTo>
                    <a:lnTo>
                      <a:pt x="738" y="71"/>
                    </a:lnTo>
                    <a:close/>
                    <a:moveTo>
                      <a:pt x="15" y="128"/>
                    </a:moveTo>
                    <a:lnTo>
                      <a:pt x="2" y="125"/>
                    </a:lnTo>
                    <a:cubicBezTo>
                      <a:pt x="4" y="114"/>
                      <a:pt x="13" y="108"/>
                      <a:pt x="27" y="108"/>
                    </a:cubicBezTo>
                    <a:cubicBezTo>
                      <a:pt x="35" y="108"/>
                      <a:pt x="41" y="110"/>
                      <a:pt x="45" y="113"/>
                    </a:cubicBezTo>
                    <a:cubicBezTo>
                      <a:pt x="49" y="117"/>
                      <a:pt x="51" y="121"/>
                      <a:pt x="51" y="126"/>
                    </a:cubicBezTo>
                    <a:cubicBezTo>
                      <a:pt x="51" y="129"/>
                      <a:pt x="50" y="132"/>
                      <a:pt x="48" y="135"/>
                    </a:cubicBezTo>
                    <a:cubicBezTo>
                      <a:pt x="46" y="138"/>
                      <a:pt x="44" y="140"/>
                      <a:pt x="40" y="142"/>
                    </a:cubicBezTo>
                    <a:cubicBezTo>
                      <a:pt x="44" y="144"/>
                      <a:pt x="48" y="146"/>
                      <a:pt x="50" y="149"/>
                    </a:cubicBezTo>
                    <a:cubicBezTo>
                      <a:pt x="52" y="152"/>
                      <a:pt x="53" y="155"/>
                      <a:pt x="53" y="159"/>
                    </a:cubicBezTo>
                    <a:cubicBezTo>
                      <a:pt x="53" y="165"/>
                      <a:pt x="51" y="170"/>
                      <a:pt x="47" y="174"/>
                    </a:cubicBezTo>
                    <a:cubicBezTo>
                      <a:pt x="42" y="178"/>
                      <a:pt x="36" y="180"/>
                      <a:pt x="27" y="180"/>
                    </a:cubicBezTo>
                    <a:cubicBezTo>
                      <a:pt x="20" y="180"/>
                      <a:pt x="14" y="179"/>
                      <a:pt x="10" y="176"/>
                    </a:cubicBezTo>
                    <a:cubicBezTo>
                      <a:pt x="6" y="174"/>
                      <a:pt x="2" y="169"/>
                      <a:pt x="0" y="163"/>
                    </a:cubicBezTo>
                    <a:lnTo>
                      <a:pt x="13" y="158"/>
                    </a:lnTo>
                    <a:cubicBezTo>
                      <a:pt x="14" y="163"/>
                      <a:pt x="16" y="165"/>
                      <a:pt x="18" y="166"/>
                    </a:cubicBezTo>
                    <a:cubicBezTo>
                      <a:pt x="21" y="168"/>
                      <a:pt x="23" y="168"/>
                      <a:pt x="26" y="168"/>
                    </a:cubicBezTo>
                    <a:cubicBezTo>
                      <a:pt x="31" y="168"/>
                      <a:pt x="34" y="167"/>
                      <a:pt x="36" y="165"/>
                    </a:cubicBezTo>
                    <a:cubicBezTo>
                      <a:pt x="38" y="164"/>
                      <a:pt x="39" y="161"/>
                      <a:pt x="39" y="159"/>
                    </a:cubicBezTo>
                    <a:cubicBezTo>
                      <a:pt x="39" y="156"/>
                      <a:pt x="38" y="154"/>
                      <a:pt x="36" y="152"/>
                    </a:cubicBezTo>
                    <a:cubicBezTo>
                      <a:pt x="33" y="150"/>
                      <a:pt x="30" y="149"/>
                      <a:pt x="25" y="149"/>
                    </a:cubicBezTo>
                    <a:lnTo>
                      <a:pt x="22" y="149"/>
                    </a:lnTo>
                    <a:lnTo>
                      <a:pt x="22" y="139"/>
                    </a:lnTo>
                    <a:lnTo>
                      <a:pt x="24" y="139"/>
                    </a:lnTo>
                    <a:cubicBezTo>
                      <a:pt x="28" y="139"/>
                      <a:pt x="31" y="138"/>
                      <a:pt x="34" y="136"/>
                    </a:cubicBezTo>
                    <a:cubicBezTo>
                      <a:pt x="36" y="134"/>
                      <a:pt x="37" y="132"/>
                      <a:pt x="37" y="128"/>
                    </a:cubicBezTo>
                    <a:cubicBezTo>
                      <a:pt x="37" y="126"/>
                      <a:pt x="36" y="124"/>
                      <a:pt x="34" y="122"/>
                    </a:cubicBezTo>
                    <a:cubicBezTo>
                      <a:pt x="32" y="120"/>
                      <a:pt x="30" y="119"/>
                      <a:pt x="26" y="119"/>
                    </a:cubicBezTo>
                    <a:cubicBezTo>
                      <a:pt x="21" y="119"/>
                      <a:pt x="17" y="122"/>
                      <a:pt x="15" y="128"/>
                    </a:cubicBezTo>
                    <a:close/>
                    <a:moveTo>
                      <a:pt x="128" y="178"/>
                    </a:moveTo>
                    <a:lnTo>
                      <a:pt x="113" y="178"/>
                    </a:lnTo>
                    <a:lnTo>
                      <a:pt x="107" y="163"/>
                    </a:lnTo>
                    <a:lnTo>
                      <a:pt x="79" y="163"/>
                    </a:lnTo>
                    <a:lnTo>
                      <a:pt x="74" y="178"/>
                    </a:lnTo>
                    <a:lnTo>
                      <a:pt x="59" y="178"/>
                    </a:lnTo>
                    <a:lnTo>
                      <a:pt x="86" y="109"/>
                    </a:lnTo>
                    <a:lnTo>
                      <a:pt x="100" y="109"/>
                    </a:lnTo>
                    <a:lnTo>
                      <a:pt x="128" y="178"/>
                    </a:lnTo>
                    <a:close/>
                    <a:moveTo>
                      <a:pt x="103" y="151"/>
                    </a:moveTo>
                    <a:lnTo>
                      <a:pt x="93" y="125"/>
                    </a:lnTo>
                    <a:lnTo>
                      <a:pt x="84" y="151"/>
                    </a:lnTo>
                    <a:lnTo>
                      <a:pt x="103" y="151"/>
                    </a:lnTo>
                    <a:close/>
                    <a:moveTo>
                      <a:pt x="177" y="153"/>
                    </a:moveTo>
                    <a:lnTo>
                      <a:pt x="191" y="157"/>
                    </a:lnTo>
                    <a:cubicBezTo>
                      <a:pt x="189" y="165"/>
                      <a:pt x="185" y="170"/>
                      <a:pt x="181" y="174"/>
                    </a:cubicBezTo>
                    <a:cubicBezTo>
                      <a:pt x="176" y="178"/>
                      <a:pt x="170" y="180"/>
                      <a:pt x="162" y="180"/>
                    </a:cubicBezTo>
                    <a:cubicBezTo>
                      <a:pt x="153" y="180"/>
                      <a:pt x="145" y="176"/>
                      <a:pt x="140" y="170"/>
                    </a:cubicBezTo>
                    <a:cubicBezTo>
                      <a:pt x="134" y="164"/>
                      <a:pt x="131" y="155"/>
                      <a:pt x="131" y="144"/>
                    </a:cubicBezTo>
                    <a:cubicBezTo>
                      <a:pt x="131" y="133"/>
                      <a:pt x="134" y="124"/>
                      <a:pt x="140" y="118"/>
                    </a:cubicBezTo>
                    <a:cubicBezTo>
                      <a:pt x="145" y="111"/>
                      <a:pt x="153" y="108"/>
                      <a:pt x="163" y="108"/>
                    </a:cubicBezTo>
                    <a:cubicBezTo>
                      <a:pt x="171" y="108"/>
                      <a:pt x="178" y="111"/>
                      <a:pt x="184" y="116"/>
                    </a:cubicBezTo>
                    <a:cubicBezTo>
                      <a:pt x="187" y="119"/>
                      <a:pt x="189" y="123"/>
                      <a:pt x="191" y="128"/>
                    </a:cubicBezTo>
                    <a:lnTo>
                      <a:pt x="177" y="132"/>
                    </a:lnTo>
                    <a:cubicBezTo>
                      <a:pt x="176" y="128"/>
                      <a:pt x="174" y="125"/>
                      <a:pt x="172" y="123"/>
                    </a:cubicBezTo>
                    <a:cubicBezTo>
                      <a:pt x="169" y="121"/>
                      <a:pt x="166" y="120"/>
                      <a:pt x="162" y="120"/>
                    </a:cubicBezTo>
                    <a:cubicBezTo>
                      <a:pt x="157" y="120"/>
                      <a:pt x="153" y="122"/>
                      <a:pt x="150" y="126"/>
                    </a:cubicBezTo>
                    <a:cubicBezTo>
                      <a:pt x="147" y="129"/>
                      <a:pt x="145" y="135"/>
                      <a:pt x="145" y="143"/>
                    </a:cubicBezTo>
                    <a:cubicBezTo>
                      <a:pt x="145" y="152"/>
                      <a:pt x="147" y="158"/>
                      <a:pt x="150" y="162"/>
                    </a:cubicBezTo>
                    <a:cubicBezTo>
                      <a:pt x="153" y="166"/>
                      <a:pt x="157" y="168"/>
                      <a:pt x="162" y="168"/>
                    </a:cubicBezTo>
                    <a:cubicBezTo>
                      <a:pt x="166" y="168"/>
                      <a:pt x="169" y="166"/>
                      <a:pt x="172" y="164"/>
                    </a:cubicBezTo>
                    <a:cubicBezTo>
                      <a:pt x="174" y="162"/>
                      <a:pt x="176" y="158"/>
                      <a:pt x="177" y="153"/>
                    </a:cubicBezTo>
                    <a:close/>
                    <a:moveTo>
                      <a:pt x="204" y="109"/>
                    </a:moveTo>
                    <a:lnTo>
                      <a:pt x="250" y="109"/>
                    </a:lnTo>
                    <a:lnTo>
                      <a:pt x="250" y="121"/>
                    </a:lnTo>
                    <a:lnTo>
                      <a:pt x="218" y="121"/>
                    </a:lnTo>
                    <a:lnTo>
                      <a:pt x="218" y="178"/>
                    </a:lnTo>
                    <a:lnTo>
                      <a:pt x="204" y="178"/>
                    </a:lnTo>
                    <a:lnTo>
                      <a:pt x="204" y="109"/>
                    </a:lnTo>
                    <a:close/>
                    <a:moveTo>
                      <a:pt x="258" y="109"/>
                    </a:moveTo>
                    <a:lnTo>
                      <a:pt x="271" y="109"/>
                    </a:lnTo>
                    <a:lnTo>
                      <a:pt x="271" y="155"/>
                    </a:lnTo>
                    <a:lnTo>
                      <a:pt x="299" y="109"/>
                    </a:lnTo>
                    <a:lnTo>
                      <a:pt x="313" y="109"/>
                    </a:lnTo>
                    <a:lnTo>
                      <a:pt x="313" y="178"/>
                    </a:lnTo>
                    <a:lnTo>
                      <a:pt x="300" y="178"/>
                    </a:lnTo>
                    <a:lnTo>
                      <a:pt x="300" y="133"/>
                    </a:lnTo>
                    <a:lnTo>
                      <a:pt x="272" y="178"/>
                    </a:lnTo>
                    <a:lnTo>
                      <a:pt x="258" y="178"/>
                    </a:lnTo>
                    <a:lnTo>
                      <a:pt x="258" y="109"/>
                    </a:lnTo>
                    <a:close/>
                    <a:moveTo>
                      <a:pt x="327" y="109"/>
                    </a:moveTo>
                    <a:lnTo>
                      <a:pt x="340" y="109"/>
                    </a:lnTo>
                    <a:lnTo>
                      <a:pt x="340" y="155"/>
                    </a:lnTo>
                    <a:lnTo>
                      <a:pt x="368" y="109"/>
                    </a:lnTo>
                    <a:lnTo>
                      <a:pt x="382" y="109"/>
                    </a:lnTo>
                    <a:lnTo>
                      <a:pt x="382" y="178"/>
                    </a:lnTo>
                    <a:lnTo>
                      <a:pt x="369" y="178"/>
                    </a:lnTo>
                    <a:lnTo>
                      <a:pt x="369" y="133"/>
                    </a:lnTo>
                    <a:lnTo>
                      <a:pt x="341" y="178"/>
                    </a:lnTo>
                    <a:lnTo>
                      <a:pt x="327" y="178"/>
                    </a:lnTo>
                    <a:lnTo>
                      <a:pt x="327" y="109"/>
                    </a:lnTo>
                    <a:close/>
                    <a:moveTo>
                      <a:pt x="363" y="89"/>
                    </a:moveTo>
                    <a:lnTo>
                      <a:pt x="369" y="89"/>
                    </a:lnTo>
                    <a:cubicBezTo>
                      <a:pt x="369" y="94"/>
                      <a:pt x="368" y="97"/>
                      <a:pt x="365" y="99"/>
                    </a:cubicBezTo>
                    <a:cubicBezTo>
                      <a:pt x="362" y="102"/>
                      <a:pt x="359" y="103"/>
                      <a:pt x="355" y="103"/>
                    </a:cubicBezTo>
                    <a:cubicBezTo>
                      <a:pt x="351" y="103"/>
                      <a:pt x="347" y="102"/>
                      <a:pt x="345" y="99"/>
                    </a:cubicBezTo>
                    <a:cubicBezTo>
                      <a:pt x="342" y="97"/>
                      <a:pt x="340" y="94"/>
                      <a:pt x="340" y="89"/>
                    </a:cubicBezTo>
                    <a:lnTo>
                      <a:pt x="347" y="89"/>
                    </a:lnTo>
                    <a:cubicBezTo>
                      <a:pt x="347" y="92"/>
                      <a:pt x="348" y="93"/>
                      <a:pt x="349" y="94"/>
                    </a:cubicBezTo>
                    <a:cubicBezTo>
                      <a:pt x="350" y="96"/>
                      <a:pt x="352" y="96"/>
                      <a:pt x="355" y="96"/>
                    </a:cubicBezTo>
                    <a:cubicBezTo>
                      <a:pt x="357" y="96"/>
                      <a:pt x="359" y="96"/>
                      <a:pt x="361" y="94"/>
                    </a:cubicBezTo>
                    <a:cubicBezTo>
                      <a:pt x="362" y="93"/>
                      <a:pt x="363" y="92"/>
                      <a:pt x="363" y="89"/>
                    </a:cubicBezTo>
                    <a:close/>
                    <a:moveTo>
                      <a:pt x="396" y="178"/>
                    </a:moveTo>
                    <a:lnTo>
                      <a:pt x="396" y="109"/>
                    </a:lnTo>
                    <a:lnTo>
                      <a:pt x="410" y="109"/>
                    </a:lnTo>
                    <a:lnTo>
                      <a:pt x="410" y="137"/>
                    </a:lnTo>
                    <a:lnTo>
                      <a:pt x="438" y="137"/>
                    </a:lnTo>
                    <a:lnTo>
                      <a:pt x="438" y="109"/>
                    </a:lnTo>
                    <a:lnTo>
                      <a:pt x="452" y="109"/>
                    </a:lnTo>
                    <a:lnTo>
                      <a:pt x="452" y="178"/>
                    </a:lnTo>
                    <a:lnTo>
                      <a:pt x="438" y="178"/>
                    </a:lnTo>
                    <a:lnTo>
                      <a:pt x="438" y="148"/>
                    </a:lnTo>
                    <a:lnTo>
                      <a:pt x="410" y="148"/>
                    </a:lnTo>
                    <a:lnTo>
                      <a:pt x="410" y="178"/>
                    </a:lnTo>
                    <a:lnTo>
                      <a:pt x="396" y="178"/>
                    </a:lnTo>
                    <a:close/>
                    <a:moveTo>
                      <a:pt x="494" y="109"/>
                    </a:moveTo>
                    <a:lnTo>
                      <a:pt x="541" y="109"/>
                    </a:lnTo>
                    <a:lnTo>
                      <a:pt x="541" y="121"/>
                    </a:lnTo>
                    <a:lnTo>
                      <a:pt x="508" y="121"/>
                    </a:lnTo>
                    <a:lnTo>
                      <a:pt x="508" y="178"/>
                    </a:lnTo>
                    <a:lnTo>
                      <a:pt x="494" y="178"/>
                    </a:lnTo>
                    <a:lnTo>
                      <a:pt x="494" y="109"/>
                    </a:lnTo>
                    <a:close/>
                    <a:moveTo>
                      <a:pt x="604" y="178"/>
                    </a:moveTo>
                    <a:lnTo>
                      <a:pt x="589" y="178"/>
                    </a:lnTo>
                    <a:lnTo>
                      <a:pt x="583" y="163"/>
                    </a:lnTo>
                    <a:lnTo>
                      <a:pt x="555" y="163"/>
                    </a:lnTo>
                    <a:lnTo>
                      <a:pt x="549" y="178"/>
                    </a:lnTo>
                    <a:lnTo>
                      <a:pt x="535" y="178"/>
                    </a:lnTo>
                    <a:lnTo>
                      <a:pt x="561" y="109"/>
                    </a:lnTo>
                    <a:lnTo>
                      <a:pt x="576" y="109"/>
                    </a:lnTo>
                    <a:lnTo>
                      <a:pt x="604" y="178"/>
                    </a:lnTo>
                    <a:close/>
                    <a:moveTo>
                      <a:pt x="578" y="151"/>
                    </a:moveTo>
                    <a:lnTo>
                      <a:pt x="569" y="125"/>
                    </a:lnTo>
                    <a:lnTo>
                      <a:pt x="559" y="151"/>
                    </a:lnTo>
                    <a:lnTo>
                      <a:pt x="578" y="151"/>
                    </a:lnTo>
                    <a:close/>
                    <a:moveTo>
                      <a:pt x="621" y="128"/>
                    </a:moveTo>
                    <a:lnTo>
                      <a:pt x="608" y="125"/>
                    </a:lnTo>
                    <a:cubicBezTo>
                      <a:pt x="611" y="114"/>
                      <a:pt x="619" y="108"/>
                      <a:pt x="633" y="108"/>
                    </a:cubicBezTo>
                    <a:cubicBezTo>
                      <a:pt x="641" y="108"/>
                      <a:pt x="647" y="110"/>
                      <a:pt x="651" y="113"/>
                    </a:cubicBezTo>
                    <a:cubicBezTo>
                      <a:pt x="655" y="117"/>
                      <a:pt x="657" y="121"/>
                      <a:pt x="657" y="126"/>
                    </a:cubicBezTo>
                    <a:cubicBezTo>
                      <a:pt x="657" y="129"/>
                      <a:pt x="656" y="132"/>
                      <a:pt x="654" y="135"/>
                    </a:cubicBezTo>
                    <a:cubicBezTo>
                      <a:pt x="653" y="138"/>
                      <a:pt x="650" y="140"/>
                      <a:pt x="646" y="142"/>
                    </a:cubicBezTo>
                    <a:cubicBezTo>
                      <a:pt x="650" y="144"/>
                      <a:pt x="654" y="146"/>
                      <a:pt x="656" y="149"/>
                    </a:cubicBezTo>
                    <a:cubicBezTo>
                      <a:pt x="658" y="152"/>
                      <a:pt x="660" y="155"/>
                      <a:pt x="660" y="159"/>
                    </a:cubicBezTo>
                    <a:cubicBezTo>
                      <a:pt x="660" y="165"/>
                      <a:pt x="657" y="170"/>
                      <a:pt x="653" y="174"/>
                    </a:cubicBezTo>
                    <a:cubicBezTo>
                      <a:pt x="649" y="178"/>
                      <a:pt x="642" y="180"/>
                      <a:pt x="633" y="180"/>
                    </a:cubicBezTo>
                    <a:cubicBezTo>
                      <a:pt x="626" y="180"/>
                      <a:pt x="620" y="179"/>
                      <a:pt x="616" y="176"/>
                    </a:cubicBezTo>
                    <a:cubicBezTo>
                      <a:pt x="612" y="174"/>
                      <a:pt x="609" y="169"/>
                      <a:pt x="606" y="163"/>
                    </a:cubicBezTo>
                    <a:lnTo>
                      <a:pt x="619" y="158"/>
                    </a:lnTo>
                    <a:cubicBezTo>
                      <a:pt x="620" y="163"/>
                      <a:pt x="622" y="165"/>
                      <a:pt x="624" y="166"/>
                    </a:cubicBezTo>
                    <a:cubicBezTo>
                      <a:pt x="627" y="168"/>
                      <a:pt x="629" y="168"/>
                      <a:pt x="633" y="168"/>
                    </a:cubicBezTo>
                    <a:cubicBezTo>
                      <a:pt x="637" y="168"/>
                      <a:pt x="640" y="167"/>
                      <a:pt x="642" y="165"/>
                    </a:cubicBezTo>
                    <a:cubicBezTo>
                      <a:pt x="644" y="164"/>
                      <a:pt x="645" y="161"/>
                      <a:pt x="645" y="159"/>
                    </a:cubicBezTo>
                    <a:cubicBezTo>
                      <a:pt x="645" y="156"/>
                      <a:pt x="644" y="154"/>
                      <a:pt x="642" y="152"/>
                    </a:cubicBezTo>
                    <a:cubicBezTo>
                      <a:pt x="640" y="150"/>
                      <a:pt x="636" y="149"/>
                      <a:pt x="632" y="149"/>
                    </a:cubicBezTo>
                    <a:lnTo>
                      <a:pt x="628" y="149"/>
                    </a:lnTo>
                    <a:lnTo>
                      <a:pt x="628" y="139"/>
                    </a:lnTo>
                    <a:lnTo>
                      <a:pt x="630" y="139"/>
                    </a:lnTo>
                    <a:cubicBezTo>
                      <a:pt x="634" y="139"/>
                      <a:pt x="637" y="138"/>
                      <a:pt x="640" y="136"/>
                    </a:cubicBezTo>
                    <a:cubicBezTo>
                      <a:pt x="642" y="134"/>
                      <a:pt x="643" y="132"/>
                      <a:pt x="643" y="128"/>
                    </a:cubicBezTo>
                    <a:cubicBezTo>
                      <a:pt x="643" y="126"/>
                      <a:pt x="642" y="124"/>
                      <a:pt x="640" y="122"/>
                    </a:cubicBezTo>
                    <a:cubicBezTo>
                      <a:pt x="639" y="120"/>
                      <a:pt x="636" y="119"/>
                      <a:pt x="632" y="119"/>
                    </a:cubicBezTo>
                    <a:cubicBezTo>
                      <a:pt x="627" y="119"/>
                      <a:pt x="623" y="122"/>
                      <a:pt x="621" y="128"/>
                    </a:cubicBezTo>
                    <a:close/>
                    <a:moveTo>
                      <a:pt x="734" y="178"/>
                    </a:moveTo>
                    <a:lnTo>
                      <a:pt x="719" y="178"/>
                    </a:lnTo>
                    <a:lnTo>
                      <a:pt x="713" y="163"/>
                    </a:lnTo>
                    <a:lnTo>
                      <a:pt x="685" y="163"/>
                    </a:lnTo>
                    <a:lnTo>
                      <a:pt x="680" y="178"/>
                    </a:lnTo>
                    <a:lnTo>
                      <a:pt x="665" y="178"/>
                    </a:lnTo>
                    <a:lnTo>
                      <a:pt x="692" y="109"/>
                    </a:lnTo>
                    <a:lnTo>
                      <a:pt x="707" y="109"/>
                    </a:lnTo>
                    <a:lnTo>
                      <a:pt x="734" y="178"/>
                    </a:lnTo>
                    <a:close/>
                    <a:moveTo>
                      <a:pt x="709" y="151"/>
                    </a:moveTo>
                    <a:lnTo>
                      <a:pt x="699" y="125"/>
                    </a:lnTo>
                    <a:lnTo>
                      <a:pt x="690" y="151"/>
                    </a:lnTo>
                    <a:lnTo>
                      <a:pt x="709" y="151"/>
                    </a:lnTo>
                    <a:close/>
                    <a:moveTo>
                      <a:pt x="742" y="178"/>
                    </a:moveTo>
                    <a:lnTo>
                      <a:pt x="742" y="109"/>
                    </a:lnTo>
                    <a:lnTo>
                      <a:pt x="764" y="109"/>
                    </a:lnTo>
                    <a:cubicBezTo>
                      <a:pt x="773" y="109"/>
                      <a:pt x="778" y="110"/>
                      <a:pt x="781" y="110"/>
                    </a:cubicBezTo>
                    <a:cubicBezTo>
                      <a:pt x="785" y="111"/>
                      <a:pt x="788" y="114"/>
                      <a:pt x="791" y="117"/>
                    </a:cubicBezTo>
                    <a:cubicBezTo>
                      <a:pt x="793" y="121"/>
                      <a:pt x="795" y="125"/>
                      <a:pt x="795" y="131"/>
                    </a:cubicBezTo>
                    <a:cubicBezTo>
                      <a:pt x="795" y="135"/>
                      <a:pt x="794" y="138"/>
                      <a:pt x="792" y="141"/>
                    </a:cubicBezTo>
                    <a:cubicBezTo>
                      <a:pt x="791" y="144"/>
                      <a:pt x="789" y="146"/>
                      <a:pt x="786" y="148"/>
                    </a:cubicBezTo>
                    <a:cubicBezTo>
                      <a:pt x="784" y="150"/>
                      <a:pt x="782" y="151"/>
                      <a:pt x="779" y="151"/>
                    </a:cubicBezTo>
                    <a:cubicBezTo>
                      <a:pt x="776" y="152"/>
                      <a:pt x="771" y="152"/>
                      <a:pt x="765" y="152"/>
                    </a:cubicBezTo>
                    <a:lnTo>
                      <a:pt x="756" y="152"/>
                    </a:lnTo>
                    <a:lnTo>
                      <a:pt x="756" y="178"/>
                    </a:lnTo>
                    <a:lnTo>
                      <a:pt x="742" y="178"/>
                    </a:lnTo>
                    <a:close/>
                    <a:moveTo>
                      <a:pt x="756" y="121"/>
                    </a:moveTo>
                    <a:lnTo>
                      <a:pt x="756" y="141"/>
                    </a:lnTo>
                    <a:lnTo>
                      <a:pt x="763" y="141"/>
                    </a:lnTo>
                    <a:cubicBezTo>
                      <a:pt x="769" y="141"/>
                      <a:pt x="772" y="140"/>
                      <a:pt x="774" y="140"/>
                    </a:cubicBezTo>
                    <a:cubicBezTo>
                      <a:pt x="776" y="139"/>
                      <a:pt x="778" y="138"/>
                      <a:pt x="779" y="136"/>
                    </a:cubicBezTo>
                    <a:cubicBezTo>
                      <a:pt x="780" y="135"/>
                      <a:pt x="780" y="133"/>
                      <a:pt x="780" y="131"/>
                    </a:cubicBezTo>
                    <a:cubicBezTo>
                      <a:pt x="780" y="128"/>
                      <a:pt x="779" y="126"/>
                      <a:pt x="778" y="125"/>
                    </a:cubicBezTo>
                    <a:cubicBezTo>
                      <a:pt x="777" y="123"/>
                      <a:pt x="775" y="122"/>
                      <a:pt x="772" y="121"/>
                    </a:cubicBezTo>
                    <a:cubicBezTo>
                      <a:pt x="771" y="121"/>
                      <a:pt x="767" y="121"/>
                      <a:pt x="762" y="121"/>
                    </a:cubicBezTo>
                    <a:lnTo>
                      <a:pt x="756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661F1BBD-2CBF-4C48-BEF6-34481DC8A6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6845" y="1333945"/>
                <a:ext cx="257175" cy="525463"/>
              </a:xfrm>
              <a:custGeom>
                <a:avLst/>
                <a:gdLst>
                  <a:gd name="T0" fmla="*/ 139 w 279"/>
                  <a:gd name="T1" fmla="*/ 99 h 571"/>
                  <a:gd name="T2" fmla="*/ 107 w 279"/>
                  <a:gd name="T3" fmla="*/ 68 h 571"/>
                  <a:gd name="T4" fmla="*/ 116 w 279"/>
                  <a:gd name="T5" fmla="*/ 52 h 571"/>
                  <a:gd name="T6" fmla="*/ 124 w 279"/>
                  <a:gd name="T7" fmla="*/ 30 h 571"/>
                  <a:gd name="T8" fmla="*/ 126 w 279"/>
                  <a:gd name="T9" fmla="*/ 46 h 571"/>
                  <a:gd name="T10" fmla="*/ 128 w 279"/>
                  <a:gd name="T11" fmla="*/ 67 h 571"/>
                  <a:gd name="T12" fmla="*/ 132 w 279"/>
                  <a:gd name="T13" fmla="*/ 36 h 571"/>
                  <a:gd name="T14" fmla="*/ 134 w 279"/>
                  <a:gd name="T15" fmla="*/ 12 h 571"/>
                  <a:gd name="T16" fmla="*/ 146 w 279"/>
                  <a:gd name="T17" fmla="*/ 28 h 571"/>
                  <a:gd name="T18" fmla="*/ 152 w 279"/>
                  <a:gd name="T19" fmla="*/ 67 h 571"/>
                  <a:gd name="T20" fmla="*/ 153 w 279"/>
                  <a:gd name="T21" fmla="*/ 47 h 571"/>
                  <a:gd name="T22" fmla="*/ 161 w 279"/>
                  <a:gd name="T23" fmla="*/ 39 h 571"/>
                  <a:gd name="T24" fmla="*/ 172 w 279"/>
                  <a:gd name="T25" fmla="*/ 68 h 571"/>
                  <a:gd name="T26" fmla="*/ 201 w 279"/>
                  <a:gd name="T27" fmla="*/ 417 h 571"/>
                  <a:gd name="T28" fmla="*/ 127 w 279"/>
                  <a:gd name="T29" fmla="*/ 476 h 571"/>
                  <a:gd name="T30" fmla="*/ 137 w 279"/>
                  <a:gd name="T31" fmla="*/ 422 h 571"/>
                  <a:gd name="T32" fmla="*/ 177 w 279"/>
                  <a:gd name="T33" fmla="*/ 384 h 571"/>
                  <a:gd name="T34" fmla="*/ 108 w 279"/>
                  <a:gd name="T35" fmla="*/ 470 h 571"/>
                  <a:gd name="T36" fmla="*/ 129 w 279"/>
                  <a:gd name="T37" fmla="*/ 357 h 571"/>
                  <a:gd name="T38" fmla="*/ 140 w 279"/>
                  <a:gd name="T39" fmla="*/ 413 h 571"/>
                  <a:gd name="T40" fmla="*/ 102 w 279"/>
                  <a:gd name="T41" fmla="*/ 450 h 571"/>
                  <a:gd name="T42" fmla="*/ 0 w 279"/>
                  <a:gd name="T43" fmla="*/ 266 h 571"/>
                  <a:gd name="T44" fmla="*/ 64 w 279"/>
                  <a:gd name="T45" fmla="*/ 571 h 571"/>
                  <a:gd name="T46" fmla="*/ 0 w 279"/>
                  <a:gd name="T47" fmla="*/ 266 h 571"/>
                  <a:gd name="T48" fmla="*/ 279 w 279"/>
                  <a:gd name="T49" fmla="*/ 266 h 571"/>
                  <a:gd name="T50" fmla="*/ 215 w 279"/>
                  <a:gd name="T51" fmla="*/ 571 h 571"/>
                  <a:gd name="T52" fmla="*/ 78 w 279"/>
                  <a:gd name="T53" fmla="*/ 492 h 571"/>
                  <a:gd name="T54" fmla="*/ 201 w 279"/>
                  <a:gd name="T55" fmla="*/ 516 h 571"/>
                  <a:gd name="T56" fmla="*/ 78 w 279"/>
                  <a:gd name="T57" fmla="*/ 492 h 571"/>
                  <a:gd name="T58" fmla="*/ 200 w 279"/>
                  <a:gd name="T59" fmla="*/ 533 h 571"/>
                  <a:gd name="T60" fmla="*/ 139 w 279"/>
                  <a:gd name="T61" fmla="*/ 570 h 571"/>
                  <a:gd name="T62" fmla="*/ 201 w 279"/>
                  <a:gd name="T63" fmla="*/ 317 h 571"/>
                  <a:gd name="T64" fmla="*/ 78 w 279"/>
                  <a:gd name="T65" fmla="*/ 341 h 571"/>
                  <a:gd name="T66" fmla="*/ 139 w 279"/>
                  <a:gd name="T67" fmla="*/ 303 h 571"/>
                  <a:gd name="T68" fmla="*/ 79 w 279"/>
                  <a:gd name="T69" fmla="*/ 266 h 571"/>
                  <a:gd name="T70" fmla="*/ 209 w 279"/>
                  <a:gd name="T71" fmla="*/ 184 h 571"/>
                  <a:gd name="T72" fmla="*/ 70 w 279"/>
                  <a:gd name="T73" fmla="*/ 184 h 571"/>
                  <a:gd name="T74" fmla="*/ 209 w 279"/>
                  <a:gd name="T75" fmla="*/ 184 h 571"/>
                  <a:gd name="T76" fmla="*/ 191 w 279"/>
                  <a:gd name="T77" fmla="*/ 163 h 571"/>
                  <a:gd name="T78" fmla="*/ 88 w 279"/>
                  <a:gd name="T79" fmla="*/ 163 h 571"/>
                  <a:gd name="T80" fmla="*/ 140 w 279"/>
                  <a:gd name="T81" fmla="*/ 374 h 571"/>
                  <a:gd name="T82" fmla="*/ 140 w 279"/>
                  <a:gd name="T83" fmla="*/ 395 h 571"/>
                  <a:gd name="T84" fmla="*/ 140 w 279"/>
                  <a:gd name="T85" fmla="*/ 374 h 571"/>
                  <a:gd name="T86" fmla="*/ 150 w 279"/>
                  <a:gd name="T87" fmla="*/ 451 h 571"/>
                  <a:gd name="T88" fmla="*/ 129 w 279"/>
                  <a:gd name="T89" fmla="*/ 451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9" h="571">
                    <a:moveTo>
                      <a:pt x="172" y="68"/>
                    </a:moveTo>
                    <a:cubicBezTo>
                      <a:pt x="172" y="85"/>
                      <a:pt x="157" y="99"/>
                      <a:pt x="139" y="99"/>
                    </a:cubicBezTo>
                    <a:cubicBezTo>
                      <a:pt x="122" y="99"/>
                      <a:pt x="108" y="85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5"/>
                      <a:pt x="108" y="62"/>
                      <a:pt x="110" y="60"/>
                    </a:cubicBezTo>
                    <a:cubicBezTo>
                      <a:pt x="112" y="57"/>
                      <a:pt x="115" y="55"/>
                      <a:pt x="116" y="52"/>
                    </a:cubicBezTo>
                    <a:cubicBezTo>
                      <a:pt x="117" y="47"/>
                      <a:pt x="116" y="45"/>
                      <a:pt x="117" y="42"/>
                    </a:cubicBezTo>
                    <a:cubicBezTo>
                      <a:pt x="117" y="37"/>
                      <a:pt x="121" y="33"/>
                      <a:pt x="124" y="30"/>
                    </a:cubicBezTo>
                    <a:cubicBezTo>
                      <a:pt x="124" y="31"/>
                      <a:pt x="122" y="35"/>
                      <a:pt x="123" y="39"/>
                    </a:cubicBezTo>
                    <a:cubicBezTo>
                      <a:pt x="123" y="41"/>
                      <a:pt x="125" y="44"/>
                      <a:pt x="126" y="46"/>
                    </a:cubicBezTo>
                    <a:cubicBezTo>
                      <a:pt x="127" y="52"/>
                      <a:pt x="122" y="54"/>
                      <a:pt x="121" y="59"/>
                    </a:cubicBezTo>
                    <a:cubicBezTo>
                      <a:pt x="120" y="62"/>
                      <a:pt x="122" y="67"/>
                      <a:pt x="128" y="67"/>
                    </a:cubicBezTo>
                    <a:cubicBezTo>
                      <a:pt x="132" y="67"/>
                      <a:pt x="135" y="62"/>
                      <a:pt x="133" y="58"/>
                    </a:cubicBezTo>
                    <a:cubicBezTo>
                      <a:pt x="129" y="47"/>
                      <a:pt x="129" y="42"/>
                      <a:pt x="132" y="36"/>
                    </a:cubicBezTo>
                    <a:cubicBezTo>
                      <a:pt x="133" y="34"/>
                      <a:pt x="135" y="33"/>
                      <a:pt x="136" y="30"/>
                    </a:cubicBezTo>
                    <a:cubicBezTo>
                      <a:pt x="139" y="25"/>
                      <a:pt x="134" y="18"/>
                      <a:pt x="134" y="12"/>
                    </a:cubicBezTo>
                    <a:cubicBezTo>
                      <a:pt x="134" y="7"/>
                      <a:pt x="137" y="1"/>
                      <a:pt x="140" y="0"/>
                    </a:cubicBezTo>
                    <a:cubicBezTo>
                      <a:pt x="135" y="12"/>
                      <a:pt x="140" y="19"/>
                      <a:pt x="146" y="28"/>
                    </a:cubicBezTo>
                    <a:cubicBezTo>
                      <a:pt x="153" y="37"/>
                      <a:pt x="145" y="48"/>
                      <a:pt x="144" y="56"/>
                    </a:cubicBezTo>
                    <a:cubicBezTo>
                      <a:pt x="143" y="62"/>
                      <a:pt x="146" y="67"/>
                      <a:pt x="152" y="67"/>
                    </a:cubicBezTo>
                    <a:cubicBezTo>
                      <a:pt x="158" y="66"/>
                      <a:pt x="159" y="59"/>
                      <a:pt x="155" y="55"/>
                    </a:cubicBezTo>
                    <a:cubicBezTo>
                      <a:pt x="153" y="53"/>
                      <a:pt x="153" y="50"/>
                      <a:pt x="153" y="47"/>
                    </a:cubicBezTo>
                    <a:cubicBezTo>
                      <a:pt x="154" y="43"/>
                      <a:pt x="158" y="39"/>
                      <a:pt x="153" y="32"/>
                    </a:cubicBezTo>
                    <a:cubicBezTo>
                      <a:pt x="158" y="34"/>
                      <a:pt x="160" y="37"/>
                      <a:pt x="161" y="39"/>
                    </a:cubicBezTo>
                    <a:cubicBezTo>
                      <a:pt x="162" y="44"/>
                      <a:pt x="160" y="44"/>
                      <a:pt x="161" y="50"/>
                    </a:cubicBezTo>
                    <a:cubicBezTo>
                      <a:pt x="163" y="55"/>
                      <a:pt x="171" y="58"/>
                      <a:pt x="172" y="68"/>
                    </a:cubicBezTo>
                    <a:close/>
                    <a:moveTo>
                      <a:pt x="171" y="365"/>
                    </a:moveTo>
                    <a:cubicBezTo>
                      <a:pt x="189" y="375"/>
                      <a:pt x="201" y="395"/>
                      <a:pt x="201" y="417"/>
                    </a:cubicBezTo>
                    <a:cubicBezTo>
                      <a:pt x="201" y="448"/>
                      <a:pt x="178" y="474"/>
                      <a:pt x="149" y="478"/>
                    </a:cubicBezTo>
                    <a:cubicBezTo>
                      <a:pt x="141" y="479"/>
                      <a:pt x="134" y="479"/>
                      <a:pt x="127" y="476"/>
                    </a:cubicBezTo>
                    <a:cubicBezTo>
                      <a:pt x="118" y="471"/>
                      <a:pt x="111" y="461"/>
                      <a:pt x="111" y="450"/>
                    </a:cubicBezTo>
                    <a:cubicBezTo>
                      <a:pt x="111" y="435"/>
                      <a:pt x="123" y="423"/>
                      <a:pt x="137" y="422"/>
                    </a:cubicBezTo>
                    <a:cubicBezTo>
                      <a:pt x="139" y="422"/>
                      <a:pt x="140" y="422"/>
                      <a:pt x="141" y="422"/>
                    </a:cubicBezTo>
                    <a:cubicBezTo>
                      <a:pt x="161" y="421"/>
                      <a:pt x="177" y="405"/>
                      <a:pt x="177" y="384"/>
                    </a:cubicBezTo>
                    <a:cubicBezTo>
                      <a:pt x="177" y="377"/>
                      <a:pt x="175" y="370"/>
                      <a:pt x="171" y="365"/>
                    </a:cubicBezTo>
                    <a:close/>
                    <a:moveTo>
                      <a:pt x="108" y="470"/>
                    </a:moveTo>
                    <a:cubicBezTo>
                      <a:pt x="90" y="460"/>
                      <a:pt x="78" y="440"/>
                      <a:pt x="78" y="417"/>
                    </a:cubicBezTo>
                    <a:cubicBezTo>
                      <a:pt x="78" y="387"/>
                      <a:pt x="100" y="362"/>
                      <a:pt x="129" y="357"/>
                    </a:cubicBezTo>
                    <a:cubicBezTo>
                      <a:pt x="147" y="353"/>
                      <a:pt x="168" y="362"/>
                      <a:pt x="168" y="384"/>
                    </a:cubicBezTo>
                    <a:cubicBezTo>
                      <a:pt x="168" y="400"/>
                      <a:pt x="155" y="413"/>
                      <a:pt x="140" y="413"/>
                    </a:cubicBezTo>
                    <a:cubicBezTo>
                      <a:pt x="140" y="413"/>
                      <a:pt x="139" y="413"/>
                      <a:pt x="139" y="413"/>
                    </a:cubicBezTo>
                    <a:cubicBezTo>
                      <a:pt x="119" y="413"/>
                      <a:pt x="102" y="430"/>
                      <a:pt x="102" y="450"/>
                    </a:cubicBezTo>
                    <a:cubicBezTo>
                      <a:pt x="102" y="458"/>
                      <a:pt x="104" y="465"/>
                      <a:pt x="108" y="470"/>
                    </a:cubicBezTo>
                    <a:close/>
                    <a:moveTo>
                      <a:pt x="0" y="266"/>
                    </a:moveTo>
                    <a:lnTo>
                      <a:pt x="64" y="266"/>
                    </a:lnTo>
                    <a:lnTo>
                      <a:pt x="64" y="571"/>
                    </a:lnTo>
                    <a:lnTo>
                      <a:pt x="0" y="571"/>
                    </a:lnTo>
                    <a:lnTo>
                      <a:pt x="0" y="266"/>
                    </a:lnTo>
                    <a:close/>
                    <a:moveTo>
                      <a:pt x="215" y="266"/>
                    </a:moveTo>
                    <a:lnTo>
                      <a:pt x="279" y="266"/>
                    </a:lnTo>
                    <a:lnTo>
                      <a:pt x="279" y="571"/>
                    </a:lnTo>
                    <a:lnTo>
                      <a:pt x="215" y="571"/>
                    </a:lnTo>
                    <a:lnTo>
                      <a:pt x="215" y="266"/>
                    </a:lnTo>
                    <a:close/>
                    <a:moveTo>
                      <a:pt x="78" y="492"/>
                    </a:moveTo>
                    <a:lnTo>
                      <a:pt x="201" y="492"/>
                    </a:lnTo>
                    <a:lnTo>
                      <a:pt x="201" y="516"/>
                    </a:lnTo>
                    <a:lnTo>
                      <a:pt x="78" y="516"/>
                    </a:lnTo>
                    <a:lnTo>
                      <a:pt x="78" y="492"/>
                    </a:lnTo>
                    <a:close/>
                    <a:moveTo>
                      <a:pt x="139" y="570"/>
                    </a:moveTo>
                    <a:lnTo>
                      <a:pt x="200" y="533"/>
                    </a:lnTo>
                    <a:lnTo>
                      <a:pt x="79" y="533"/>
                    </a:lnTo>
                    <a:lnTo>
                      <a:pt x="139" y="570"/>
                    </a:lnTo>
                    <a:close/>
                    <a:moveTo>
                      <a:pt x="78" y="317"/>
                    </a:moveTo>
                    <a:lnTo>
                      <a:pt x="201" y="317"/>
                    </a:lnTo>
                    <a:lnTo>
                      <a:pt x="201" y="341"/>
                    </a:lnTo>
                    <a:lnTo>
                      <a:pt x="78" y="341"/>
                    </a:lnTo>
                    <a:lnTo>
                      <a:pt x="78" y="317"/>
                    </a:lnTo>
                    <a:close/>
                    <a:moveTo>
                      <a:pt x="139" y="303"/>
                    </a:moveTo>
                    <a:lnTo>
                      <a:pt x="200" y="266"/>
                    </a:lnTo>
                    <a:lnTo>
                      <a:pt x="79" y="266"/>
                    </a:lnTo>
                    <a:lnTo>
                      <a:pt x="139" y="303"/>
                    </a:lnTo>
                    <a:close/>
                    <a:moveTo>
                      <a:pt x="209" y="184"/>
                    </a:moveTo>
                    <a:cubicBezTo>
                      <a:pt x="208" y="221"/>
                      <a:pt x="177" y="251"/>
                      <a:pt x="139" y="251"/>
                    </a:cubicBezTo>
                    <a:cubicBezTo>
                      <a:pt x="102" y="251"/>
                      <a:pt x="71" y="221"/>
                      <a:pt x="70" y="184"/>
                    </a:cubicBezTo>
                    <a:cubicBezTo>
                      <a:pt x="82" y="210"/>
                      <a:pt x="109" y="228"/>
                      <a:pt x="139" y="228"/>
                    </a:cubicBezTo>
                    <a:cubicBezTo>
                      <a:pt x="170" y="228"/>
                      <a:pt x="197" y="210"/>
                      <a:pt x="209" y="184"/>
                    </a:cubicBezTo>
                    <a:close/>
                    <a:moveTo>
                      <a:pt x="139" y="112"/>
                    </a:moveTo>
                    <a:cubicBezTo>
                      <a:pt x="168" y="112"/>
                      <a:pt x="191" y="135"/>
                      <a:pt x="191" y="163"/>
                    </a:cubicBezTo>
                    <a:cubicBezTo>
                      <a:pt x="191" y="192"/>
                      <a:pt x="168" y="215"/>
                      <a:pt x="139" y="215"/>
                    </a:cubicBezTo>
                    <a:cubicBezTo>
                      <a:pt x="111" y="215"/>
                      <a:pt x="88" y="192"/>
                      <a:pt x="88" y="163"/>
                    </a:cubicBezTo>
                    <a:cubicBezTo>
                      <a:pt x="88" y="135"/>
                      <a:pt x="111" y="112"/>
                      <a:pt x="139" y="112"/>
                    </a:cubicBezTo>
                    <a:close/>
                    <a:moveTo>
                      <a:pt x="140" y="374"/>
                    </a:moveTo>
                    <a:cubicBezTo>
                      <a:pt x="145" y="374"/>
                      <a:pt x="150" y="379"/>
                      <a:pt x="150" y="385"/>
                    </a:cubicBezTo>
                    <a:cubicBezTo>
                      <a:pt x="150" y="390"/>
                      <a:pt x="145" y="395"/>
                      <a:pt x="140" y="395"/>
                    </a:cubicBezTo>
                    <a:cubicBezTo>
                      <a:pt x="134" y="395"/>
                      <a:pt x="129" y="390"/>
                      <a:pt x="129" y="385"/>
                    </a:cubicBezTo>
                    <a:cubicBezTo>
                      <a:pt x="129" y="379"/>
                      <a:pt x="134" y="374"/>
                      <a:pt x="140" y="374"/>
                    </a:cubicBezTo>
                    <a:close/>
                    <a:moveTo>
                      <a:pt x="140" y="441"/>
                    </a:moveTo>
                    <a:cubicBezTo>
                      <a:pt x="145" y="441"/>
                      <a:pt x="150" y="445"/>
                      <a:pt x="150" y="451"/>
                    </a:cubicBezTo>
                    <a:cubicBezTo>
                      <a:pt x="150" y="457"/>
                      <a:pt x="145" y="461"/>
                      <a:pt x="140" y="461"/>
                    </a:cubicBezTo>
                    <a:cubicBezTo>
                      <a:pt x="134" y="461"/>
                      <a:pt x="129" y="457"/>
                      <a:pt x="129" y="451"/>
                    </a:cubicBezTo>
                    <a:cubicBezTo>
                      <a:pt x="129" y="445"/>
                      <a:pt x="134" y="441"/>
                      <a:pt x="140" y="441"/>
                    </a:cubicBez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D07F51-F2F4-41B3-9FCE-A2DCA5CC8968}"/>
                </a:ext>
              </a:extLst>
            </p:cNvPr>
            <p:cNvSpPr/>
            <p:nvPr/>
          </p:nvSpPr>
          <p:spPr>
            <a:xfrm>
              <a:off x="5121145" y="2072760"/>
              <a:ext cx="1968616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mn-MN" altLang="en-US" sz="1425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БОЛОВСРОЛЫН</a:t>
              </a:r>
            </a:p>
            <a:p>
              <a:pPr algn="ctr">
                <a:defRPr/>
              </a:pPr>
              <a:r>
                <a:rPr lang="mn-MN" altLang="en-US" sz="1425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ЯАМ</a:t>
              </a:r>
              <a:endParaRPr lang="en-US" altLang="en-US" sz="1425" b="1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07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2250D5-3D27-B1C5-08EE-434E7007F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90009" r="87009" b="6250"/>
          <a:stretch/>
        </p:blipFill>
        <p:spPr>
          <a:xfrm>
            <a:off x="593957" y="9353358"/>
            <a:ext cx="1628775" cy="371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F4F39F-63D7-4B08-999F-04AE0ADE41B6}"/>
              </a:ext>
            </a:extLst>
          </p:cNvPr>
          <p:cNvSpPr txBox="1"/>
          <p:nvPr/>
        </p:nvSpPr>
        <p:spPr>
          <a:xfrm>
            <a:off x="6407189" y="570709"/>
            <a:ext cx="101781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mn-MN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БОЛОВСРОЛЫН ЕРӨНХИЙ ХУУЛЬ</a:t>
            </a:r>
            <a:endParaRPr lang="en-US" sz="27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0062EE-CA29-4660-870D-A59A5D8501AD}"/>
              </a:ext>
            </a:extLst>
          </p:cNvPr>
          <p:cNvSpPr txBox="1"/>
          <p:nvPr/>
        </p:nvSpPr>
        <p:spPr>
          <a:xfrm>
            <a:off x="7415718" y="4449096"/>
            <a:ext cx="9499505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mn-MN" sz="2700" b="1" dirty="0">
                <a:solidFill>
                  <a:schemeClr val="bg1"/>
                </a:solidFill>
                <a:latin typeface="Arial" panose="020B0604020202020204" pitchFamily="34" charset="0"/>
              </a:rPr>
              <a:t>17.11. </a:t>
            </a:r>
            <a:r>
              <a:rPr lang="mn-MN" sz="2700" dirty="0">
                <a:solidFill>
                  <a:schemeClr val="bg1"/>
                </a:solidFill>
                <a:latin typeface="Arial" panose="020B0604020202020204" pitchFamily="34" charset="0"/>
              </a:rPr>
              <a:t>Боловсролын үнэлгээ, арга зүйн байгууллага нь боловсролын бүх түвшний үнэлгээ, элсэлтийн шалгалт зохион байгуулах, хүний мэдлэг, чадвар, чадамжийг үнэлэх, хүлээн зөвшөөрөх, баталгаажуулах, үнэлгээний хөгжлийг хангах чиг үүргийг хэрэгжүүлнэ. </a:t>
            </a:r>
          </a:p>
          <a:p>
            <a:pPr algn="just" defTabSz="685800">
              <a:defRPr/>
            </a:pPr>
            <a:endParaRPr lang="mn-MN" sz="27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defTabSz="685800">
              <a:defRPr/>
            </a:pPr>
            <a:endParaRPr lang="en-US" sz="27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14" name="Picture 13" descr="A paper and pencil on a desk&#10;&#10;Description automatically generated">
            <a:extLst>
              <a:ext uri="{FF2B5EF4-FFF2-40B4-BE49-F238E27FC236}">
                <a16:creationId xmlns:a16="http://schemas.microsoft.com/office/drawing/2014/main" id="{C5A8F68A-BB87-4739-A799-2AB4A68A9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6" y="3036634"/>
            <a:ext cx="5918718" cy="503373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DF35CE5-03CD-60C2-49AE-C377E6658845}"/>
              </a:ext>
            </a:extLst>
          </p:cNvPr>
          <p:cNvCxnSpPr>
            <a:cxnSpLocks/>
          </p:cNvCxnSpPr>
          <p:nvPr/>
        </p:nvCxnSpPr>
        <p:spPr>
          <a:xfrm>
            <a:off x="5244353" y="1534469"/>
            <a:ext cx="11554353" cy="0"/>
          </a:xfrm>
          <a:prstGeom prst="line">
            <a:avLst/>
          </a:prstGeom>
          <a:ln>
            <a:solidFill>
              <a:srgbClr val="F8C2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48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73D69D-047E-0B27-B2CF-945F0F1B19A2}"/>
              </a:ext>
            </a:extLst>
          </p:cNvPr>
          <p:cNvCxnSpPr>
            <a:cxnSpLocks/>
          </p:cNvCxnSpPr>
          <p:nvPr/>
        </p:nvCxnSpPr>
        <p:spPr>
          <a:xfrm>
            <a:off x="5244353" y="1534469"/>
            <a:ext cx="11554353" cy="0"/>
          </a:xfrm>
          <a:prstGeom prst="line">
            <a:avLst/>
          </a:prstGeom>
          <a:ln>
            <a:solidFill>
              <a:srgbClr val="F8C2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7D4D4F-F3F4-41D4-A540-205DE0BACD65}"/>
              </a:ext>
            </a:extLst>
          </p:cNvPr>
          <p:cNvSpPr txBox="1"/>
          <p:nvPr/>
        </p:nvSpPr>
        <p:spPr>
          <a:xfrm>
            <a:off x="5871427" y="605490"/>
            <a:ext cx="1081160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spcBef>
                <a:spcPct val="0"/>
              </a:spcBef>
              <a:defRPr/>
            </a:pPr>
            <a:r>
              <a:rPr lang="mn-MN" sz="4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ЭРХЭМ ЗОРИЛГО, АЛСЫН ХАРАА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83B0B-5512-4FA3-B80A-D1B105258AC1}"/>
              </a:ext>
            </a:extLst>
          </p:cNvPr>
          <p:cNvSpPr txBox="1"/>
          <p:nvPr/>
        </p:nvSpPr>
        <p:spPr>
          <a:xfrm>
            <a:off x="1455366" y="3694190"/>
            <a:ext cx="883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defRPr/>
            </a:pPr>
            <a:r>
              <a:rPr lang="mn-M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Үр дүнд суурилсан хяналт-шинжилгээ, үнэлгээний нэгдсэн тогтолцоог бүрдүүлж, бүх шатны боловсролын үйлчилгээний чанарын баталгааг хангахад дэмжлэг үзүүлэхэд оршино.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AAC5E-EC40-4A80-B684-059BA66D8A57}"/>
              </a:ext>
            </a:extLst>
          </p:cNvPr>
          <p:cNvSpPr txBox="1"/>
          <p:nvPr/>
        </p:nvSpPr>
        <p:spPr>
          <a:xfrm>
            <a:off x="1455365" y="2996767"/>
            <a:ext cx="4555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mn-M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ЭРХЭМ ЗОРИЛГО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334E6-C95E-4869-8287-3AE0794678DA}"/>
              </a:ext>
            </a:extLst>
          </p:cNvPr>
          <p:cNvSpPr txBox="1"/>
          <p:nvPr/>
        </p:nvSpPr>
        <p:spPr>
          <a:xfrm>
            <a:off x="1455365" y="6209093"/>
            <a:ext cx="8646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defRPr/>
            </a:pPr>
            <a:r>
              <a:rPr lang="mn-M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БИД  улсдаа болон олон улсад эерэгээр танигдсан </a:t>
            </a:r>
            <a:r>
              <a:rPr lang="mn-M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НЭЭЛТТЭЙ</a:t>
            </a:r>
            <a:r>
              <a:rPr lang="mn-M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үйл ажиллагааны хувьд олон нийтэд </a:t>
            </a:r>
            <a:r>
              <a:rPr lang="mn-M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ХҮРТЭЭМЖТЭЙ</a:t>
            </a:r>
            <a:r>
              <a:rPr lang="mn-M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боловсролын хөндлөнгийн үнэлгээний </a:t>
            </a:r>
            <a:r>
              <a:rPr lang="mn-M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МЭРГЭШСЭН</a:t>
            </a:r>
            <a:r>
              <a:rPr lang="mn-M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байгууллага болно.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130C3-1B28-4829-BD24-137D4190767D}"/>
              </a:ext>
            </a:extLst>
          </p:cNvPr>
          <p:cNvSpPr txBox="1"/>
          <p:nvPr/>
        </p:nvSpPr>
        <p:spPr>
          <a:xfrm>
            <a:off x="1455365" y="5483246"/>
            <a:ext cx="45552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mn-M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АЛСЫН ХАРАА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EC9889-6BDA-455E-B7C3-C981635D9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" b="10080"/>
          <a:stretch/>
        </p:blipFill>
        <p:spPr>
          <a:xfrm>
            <a:off x="10287488" y="2859837"/>
            <a:ext cx="7535031" cy="49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73D69D-047E-0B27-B2CF-945F0F1B19A2}"/>
              </a:ext>
            </a:extLst>
          </p:cNvPr>
          <p:cNvCxnSpPr>
            <a:cxnSpLocks/>
          </p:cNvCxnSpPr>
          <p:nvPr/>
        </p:nvCxnSpPr>
        <p:spPr>
          <a:xfrm>
            <a:off x="9265024" y="1534469"/>
            <a:ext cx="7533682" cy="0"/>
          </a:xfrm>
          <a:prstGeom prst="line">
            <a:avLst/>
          </a:prstGeom>
          <a:ln>
            <a:solidFill>
              <a:srgbClr val="F8C2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7D4D4F-F3F4-41D4-A540-205DE0BACD65}"/>
              </a:ext>
            </a:extLst>
          </p:cNvPr>
          <p:cNvSpPr txBox="1"/>
          <p:nvPr/>
        </p:nvSpPr>
        <p:spPr>
          <a:xfrm>
            <a:off x="10276635" y="623892"/>
            <a:ext cx="690870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lnSpc>
                <a:spcPct val="90000"/>
              </a:lnSpc>
              <a:spcBef>
                <a:spcPct val="0"/>
              </a:spcBef>
              <a:defRPr/>
            </a:pPr>
            <a:r>
              <a:rPr lang="mn-MN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ХӨГЖЛИЙН ТОЙМ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14969-FE91-4099-8A51-AAF29046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0"/>
          <a:stretch>
            <a:fillRect/>
          </a:stretch>
        </p:blipFill>
        <p:spPr>
          <a:xfrm>
            <a:off x="1100738" y="2649069"/>
            <a:ext cx="16328571" cy="5387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269B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951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CDC97-20FC-D79F-EABC-FE2CE2844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8AF187-07D2-7D7C-DC6C-F141004D26F5}"/>
              </a:ext>
            </a:extLst>
          </p:cNvPr>
          <p:cNvCxnSpPr>
            <a:cxnSpLocks/>
          </p:cNvCxnSpPr>
          <p:nvPr/>
        </p:nvCxnSpPr>
        <p:spPr>
          <a:xfrm>
            <a:off x="6026370" y="1534469"/>
            <a:ext cx="11024501" cy="0"/>
          </a:xfrm>
          <a:prstGeom prst="line">
            <a:avLst/>
          </a:prstGeom>
          <a:ln>
            <a:solidFill>
              <a:srgbClr val="F8C2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6FD068-98A5-8CB2-F9B6-3696FF6AE790}"/>
              </a:ext>
            </a:extLst>
          </p:cNvPr>
          <p:cNvSpPr/>
          <p:nvPr/>
        </p:nvSpPr>
        <p:spPr>
          <a:xfrm>
            <a:off x="5199633" y="580729"/>
            <a:ext cx="12800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mn-M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ҮНЭЛГЭЭНИЙ ЗОХИОН БАЙГУУЛАЛТ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3793EA41-5F02-9122-1B73-ABDBDC8E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138" y="6319421"/>
            <a:ext cx="6480498" cy="30241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 algn="ctr" defTabSz="1371600">
              <a:defRPr/>
            </a:pPr>
            <a:r>
              <a:rPr lang="mn-MN" altLang="ja-JP" sz="2700" b="1" dirty="0">
                <a:solidFill>
                  <a:srgbClr val="012060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ЭЦЭГ, ЭХ, ОЛОН НИЙТ</a:t>
            </a:r>
            <a:endParaRPr lang="en-US" altLang="ja-JP" sz="2700" b="1" dirty="0">
              <a:solidFill>
                <a:srgbClr val="012060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D8833AB-9976-E003-F5A6-B34141A01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327" y="3835776"/>
            <a:ext cx="10910888" cy="864395"/>
          </a:xfrm>
          <a:prstGeom prst="roundRect">
            <a:avLst>
              <a:gd name="adj" fmla="val 16667"/>
            </a:avLst>
          </a:prstGeom>
          <a:solidFill>
            <a:srgbClr val="8BD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371600">
              <a:defRPr/>
            </a:pPr>
            <a:r>
              <a:rPr lang="mn-MN" altLang="ja-JP" sz="3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Боловсролын үнэлгээний төв</a:t>
            </a:r>
            <a:endParaRPr lang="en-US" altLang="ja-JP" sz="300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935B0E1A-DC3E-7EC9-8F4E-72195D926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945" y="2537994"/>
            <a:ext cx="10910888" cy="864393"/>
          </a:xfrm>
          <a:prstGeom prst="roundRect">
            <a:avLst>
              <a:gd name="adj" fmla="val 16667"/>
            </a:avLst>
          </a:prstGeom>
          <a:solidFill>
            <a:srgbClr val="8BD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371600">
              <a:defRPr/>
            </a:pPr>
            <a:r>
              <a:rPr lang="ja-JP" altLang="en-US" sz="3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Б</a:t>
            </a:r>
            <a:r>
              <a:rPr lang="mn-MN" altLang="ja-JP" sz="3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оловсролын Яам</a:t>
            </a:r>
            <a:endParaRPr lang="en-US" altLang="ja-JP" sz="300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312BD6E-77DD-20B0-CE57-A2C5CBB84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327" y="5131176"/>
            <a:ext cx="10910888" cy="864395"/>
          </a:xfrm>
          <a:prstGeom prst="roundRect">
            <a:avLst>
              <a:gd name="adj" fmla="val 16667"/>
            </a:avLst>
          </a:prstGeom>
          <a:solidFill>
            <a:srgbClr val="8BD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371600">
              <a:defRPr/>
            </a:pPr>
            <a:r>
              <a:rPr lang="mn-MN" altLang="ja-JP" sz="3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Боловсролын газар /БХ/</a:t>
            </a:r>
            <a:endParaRPr lang="en-US" altLang="ja-JP" sz="300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27E16FA0-5E1E-CF1A-BA8D-F0440189C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943" y="6319421"/>
            <a:ext cx="3672111" cy="3069431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defTabSz="1371600">
              <a:defRPr/>
            </a:pPr>
            <a:r>
              <a:rPr lang="mn-MN" altLang="ja-JP" sz="2700" b="1" dirty="0">
                <a:solidFill>
                  <a:srgbClr val="012060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СУРГУУЛЬ</a:t>
            </a:r>
            <a:endParaRPr lang="en-US" altLang="ja-JP" sz="2700" b="1" dirty="0">
              <a:solidFill>
                <a:srgbClr val="012060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19BE5DD9-564D-A7EF-2F21-8AD09661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651" y="7182100"/>
            <a:ext cx="2890838" cy="86558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371600">
              <a:defRPr/>
            </a:pPr>
            <a:r>
              <a:rPr lang="mn-MN" altLang="ja-JP" sz="27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Үйлдвэрчин</a:t>
            </a:r>
            <a:endParaRPr lang="en-US" altLang="ja-JP" sz="2700" dirty="0">
              <a:solidFill>
                <a:prstClr val="white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A12E6C9B-D96F-6418-FE8B-66860363A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651" y="8263710"/>
            <a:ext cx="2890838" cy="86558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371600">
              <a:defRPr/>
            </a:pPr>
            <a:r>
              <a:rPr lang="mn-MN" altLang="ja-JP" sz="27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Аж ахуйн нэгж</a:t>
            </a:r>
            <a:endParaRPr lang="en-US" altLang="ja-JP" sz="2700" dirty="0">
              <a:solidFill>
                <a:prstClr val="white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9B49341F-915A-B3CC-FBDC-971CBA732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3993" y="2537996"/>
            <a:ext cx="754857" cy="6805613"/>
          </a:xfrm>
          <a:prstGeom prst="roundRect">
            <a:avLst>
              <a:gd name="adj" fmla="val 16667"/>
            </a:avLst>
          </a:prstGeom>
          <a:solidFill>
            <a:srgbClr val="EAB969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none" anchor="ctr"/>
          <a:lstStyle/>
          <a:p>
            <a:pPr algn="ctr" defTabSz="1371600">
              <a:defRPr/>
            </a:pPr>
            <a:r>
              <a:rPr lang="mn-MN" altLang="ja-JP" sz="27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Үндэсний хөндлөнгийн үнэлгээ</a:t>
            </a:r>
            <a:endParaRPr lang="es-ES" altLang="ja-JP" sz="270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7" name="AutoShape 14">
            <a:extLst>
              <a:ext uri="{FF2B5EF4-FFF2-40B4-BE49-F238E27FC236}">
                <a16:creationId xmlns:a16="http://schemas.microsoft.com/office/drawing/2014/main" id="{CB0FCFD3-FC78-0212-0B9C-C46B0F6CEB15}"/>
              </a:ext>
            </a:extLst>
          </p:cNvPr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8470390" y="3402389"/>
            <a:ext cx="2381" cy="433388"/>
          </a:xfrm>
          <a:prstGeom prst="straightConnector1">
            <a:avLst/>
          </a:prstGeom>
          <a:ln w="38100"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AutoShape 15">
            <a:extLst>
              <a:ext uri="{FF2B5EF4-FFF2-40B4-BE49-F238E27FC236}">
                <a16:creationId xmlns:a16="http://schemas.microsoft.com/office/drawing/2014/main" id="{64FCAA2A-E5DC-8519-E381-94E1BA5177E2}"/>
              </a:ext>
            </a:extLst>
          </p:cNvPr>
          <p:cNvCxnSpPr>
            <a:cxnSpLocks noChangeShapeType="1"/>
            <a:stCxn id="10" idx="2"/>
            <a:endCxn id="12" idx="0"/>
          </p:cNvCxnSpPr>
          <p:nvPr/>
        </p:nvCxnSpPr>
        <p:spPr bwMode="auto">
          <a:xfrm>
            <a:off x="8472768" y="4700171"/>
            <a:ext cx="0" cy="431006"/>
          </a:xfrm>
          <a:prstGeom prst="straightConnector1">
            <a:avLst/>
          </a:prstGeom>
          <a:ln w="38100"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Line 16">
            <a:extLst>
              <a:ext uri="{FF2B5EF4-FFF2-40B4-BE49-F238E27FC236}">
                <a16:creationId xmlns:a16="http://schemas.microsoft.com/office/drawing/2014/main" id="{C82717FD-E4D3-62FF-8D91-C4099661F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881" y="5995569"/>
            <a:ext cx="0" cy="32385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/>
          <a:lstStyle/>
          <a:p>
            <a:pPr defTabSz="1371600">
              <a:defRPr/>
            </a:pPr>
            <a:endParaRPr lang="es-HN" sz="270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6B722496-CDD1-6208-8671-4DC821D70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105" y="7075576"/>
            <a:ext cx="2592288" cy="540060"/>
          </a:xfrm>
          <a:prstGeom prst="roundRect">
            <a:avLst>
              <a:gd name="adj" fmla="val 16667"/>
            </a:avLst>
          </a:prstGeom>
          <a:solidFill>
            <a:srgbClr val="8BD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defTabSz="1371600">
              <a:defRPr/>
            </a:pPr>
            <a:r>
              <a:rPr lang="mn-MN" altLang="ja-JP" sz="27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Захирал</a:t>
            </a:r>
            <a:endParaRPr lang="en-US" altLang="ja-JP" sz="270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4BEF20C4-8BD4-220E-2053-3B296A74C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105" y="7831660"/>
            <a:ext cx="2592288" cy="540060"/>
          </a:xfrm>
          <a:prstGeom prst="roundRect">
            <a:avLst>
              <a:gd name="adj" fmla="val 16667"/>
            </a:avLst>
          </a:prstGeom>
          <a:solidFill>
            <a:srgbClr val="8BD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defTabSz="1371600">
              <a:defRPr/>
            </a:pPr>
            <a:r>
              <a:rPr lang="mn-MN" altLang="ja-JP" sz="27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Багш</a:t>
            </a:r>
            <a:endParaRPr lang="en-US" altLang="ja-JP" sz="270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2" name="AutoShape 7">
            <a:extLst>
              <a:ext uri="{FF2B5EF4-FFF2-40B4-BE49-F238E27FC236}">
                <a16:creationId xmlns:a16="http://schemas.microsoft.com/office/drawing/2014/main" id="{5FAB83CD-EEF4-741F-D82A-7CC140656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106" y="8650092"/>
            <a:ext cx="2837264" cy="540060"/>
          </a:xfrm>
          <a:prstGeom prst="roundRect">
            <a:avLst>
              <a:gd name="adj" fmla="val 16667"/>
            </a:avLst>
          </a:prstGeom>
          <a:solidFill>
            <a:srgbClr val="8BD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 defTabSz="1371600">
              <a:defRPr/>
            </a:pPr>
            <a:r>
              <a:rPr lang="mn-MN" altLang="ja-JP" sz="27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Сурагч</a:t>
            </a:r>
            <a:endParaRPr lang="en-US" altLang="ja-JP" sz="270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AutoShape 13">
            <a:extLst>
              <a:ext uri="{FF2B5EF4-FFF2-40B4-BE49-F238E27FC236}">
                <a16:creationId xmlns:a16="http://schemas.microsoft.com/office/drawing/2014/main" id="{DC93E535-FE0C-FB0E-47F1-5D6AE69DA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657" y="6414679"/>
            <a:ext cx="851445" cy="2747313"/>
          </a:xfrm>
          <a:prstGeom prst="roundRect">
            <a:avLst>
              <a:gd name="adj" fmla="val 16667"/>
            </a:avLst>
          </a:prstGeom>
          <a:solidFill>
            <a:srgbClr val="8BD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vert270" wrap="none" anchor="ctr"/>
          <a:lstStyle/>
          <a:p>
            <a:pPr algn="ctr" defTabSz="1371600">
              <a:defRPr/>
            </a:pPr>
            <a:r>
              <a:rPr lang="mn-MN" altLang="ja-JP" sz="21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Үнэлгээний нэгж</a:t>
            </a:r>
            <a:endParaRPr lang="en-US" altLang="ja-JP" sz="210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4" name="AutoShape 8">
            <a:extLst>
              <a:ext uri="{FF2B5EF4-FFF2-40B4-BE49-F238E27FC236}">
                <a16:creationId xmlns:a16="http://schemas.microsoft.com/office/drawing/2014/main" id="{A4E94801-3ED5-0B81-CBA2-24E259E9C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2177" y="7183588"/>
            <a:ext cx="3132125" cy="86558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371600">
              <a:defRPr/>
            </a:pPr>
            <a:r>
              <a:rPr lang="mn-MN" altLang="ja-JP" sz="27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Хувийн байгууллага</a:t>
            </a:r>
            <a:endParaRPr lang="en-US" altLang="ja-JP" sz="2700" dirty="0">
              <a:solidFill>
                <a:prstClr val="white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01BBEE0A-1B28-95AA-4812-76524DE44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1512" y="8265198"/>
            <a:ext cx="2890838" cy="86558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371600">
              <a:defRPr/>
            </a:pPr>
            <a:r>
              <a:rPr lang="mn-MN" altLang="ja-JP" sz="2700" dirty="0">
                <a:solidFill>
                  <a:prstClr val="white"/>
                </a:solidFill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ТББ</a:t>
            </a:r>
            <a:endParaRPr lang="en-US" altLang="ja-JP" sz="2700" dirty="0">
              <a:solidFill>
                <a:prstClr val="white"/>
              </a:solidFill>
              <a:latin typeface="Arial" panose="020B0604020202020204" pitchFamily="34" charset="0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9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DC86DE-C86B-B59E-948F-57F1B6CAFB26}"/>
              </a:ext>
            </a:extLst>
          </p:cNvPr>
          <p:cNvSpPr/>
          <p:nvPr/>
        </p:nvSpPr>
        <p:spPr>
          <a:xfrm>
            <a:off x="0" y="2177377"/>
            <a:ext cx="18288000" cy="61942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18EB8-463D-3084-7D84-11313988CC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7593" r="11022" b="19996"/>
          <a:stretch/>
        </p:blipFill>
        <p:spPr>
          <a:xfrm>
            <a:off x="827302" y="2379443"/>
            <a:ext cx="10075406" cy="5518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54B7A9-31C9-8091-0D96-5B101778B391}"/>
              </a:ext>
            </a:extLst>
          </p:cNvPr>
          <p:cNvSpPr txBox="1"/>
          <p:nvPr/>
        </p:nvSpPr>
        <p:spPr>
          <a:xfrm>
            <a:off x="4823802" y="4415848"/>
            <a:ext cx="2963997" cy="4389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029111">
              <a:defRPr/>
            </a:pPr>
            <a:r>
              <a:rPr lang="mn-MN" sz="2252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ДЭЭД БОЛОВСРОЛ </a:t>
            </a:r>
            <a:endParaRPr lang="en-US" sz="2252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328F0-7E80-2BEC-244E-5013010B4283}"/>
              </a:ext>
            </a:extLst>
          </p:cNvPr>
          <p:cNvSpPr txBox="1"/>
          <p:nvPr/>
        </p:nvSpPr>
        <p:spPr>
          <a:xfrm>
            <a:off x="5241815" y="5274510"/>
            <a:ext cx="4298240" cy="78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9111">
              <a:defRPr/>
            </a:pPr>
            <a:r>
              <a:rPr lang="mn-MN" sz="2252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ЕРӨНХИЙ БОЛОВСРОЛ</a:t>
            </a:r>
          </a:p>
          <a:p>
            <a:pPr defTabSz="1029111">
              <a:defRPr/>
            </a:pPr>
            <a:r>
              <a:rPr lang="mn-MN" sz="2252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МЭРГЭЖЛИЙН БОЛОВСРОЛ</a:t>
            </a:r>
            <a:endParaRPr lang="en-US" sz="2252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9F34C0-FD23-53D7-822C-667171F549C7}"/>
              </a:ext>
            </a:extLst>
          </p:cNvPr>
          <p:cNvSpPr txBox="1"/>
          <p:nvPr/>
        </p:nvSpPr>
        <p:spPr>
          <a:xfrm>
            <a:off x="6311054" y="6323381"/>
            <a:ext cx="3340256" cy="78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9111">
              <a:defRPr/>
            </a:pPr>
            <a:r>
              <a:rPr lang="mn-MN" sz="2252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СУРГУУЛИЙН ӨМНӨХ БОЛОВСРОЛ</a:t>
            </a:r>
            <a:endParaRPr lang="en-US" sz="2252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85A320-0068-E4D7-5BC5-B7F73F536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96" y="4308424"/>
            <a:ext cx="712101" cy="653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CCCE4-D0B8-C981-0966-66AE53A66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20" y="5372192"/>
            <a:ext cx="807764" cy="7415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FAB430-E26F-0251-21D6-80EC5E09B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93" y="6455033"/>
            <a:ext cx="606885" cy="55715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C817F5F-AF39-F2BB-F316-0C7247044D3B}"/>
              </a:ext>
            </a:extLst>
          </p:cNvPr>
          <p:cNvSpPr/>
          <p:nvPr/>
        </p:nvSpPr>
        <p:spPr>
          <a:xfrm>
            <a:off x="10718494" y="4075308"/>
            <a:ext cx="5691584" cy="106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6B5F45-49C4-7268-2735-65C01F227672}"/>
              </a:ext>
            </a:extLst>
          </p:cNvPr>
          <p:cNvSpPr/>
          <p:nvPr/>
        </p:nvSpPr>
        <p:spPr>
          <a:xfrm>
            <a:off x="10718494" y="5138756"/>
            <a:ext cx="5691584" cy="106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46A9053C-9FDC-0230-5243-A262AA951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6" b="34973"/>
          <a:stretch/>
        </p:blipFill>
        <p:spPr bwMode="auto">
          <a:xfrm>
            <a:off x="10718495" y="5133675"/>
            <a:ext cx="5675823" cy="10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C3E3B113-A287-87B2-BCD4-6980FA0F0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93" b="8441"/>
          <a:stretch/>
        </p:blipFill>
        <p:spPr bwMode="auto">
          <a:xfrm>
            <a:off x="10714724" y="3913465"/>
            <a:ext cx="5679593" cy="12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715909AA-28F2-9EA3-DDDE-4C8AB7F22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50534" b="18091"/>
          <a:stretch/>
        </p:blipFill>
        <p:spPr bwMode="auto">
          <a:xfrm>
            <a:off x="10734256" y="6208613"/>
            <a:ext cx="5675822" cy="10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3D73BF-7CA8-DCF5-05BC-DEA0B34C4821}"/>
              </a:ext>
            </a:extLst>
          </p:cNvPr>
          <p:cNvCxnSpPr>
            <a:cxnSpLocks/>
          </p:cNvCxnSpPr>
          <p:nvPr/>
        </p:nvCxnSpPr>
        <p:spPr>
          <a:xfrm>
            <a:off x="6026370" y="1534469"/>
            <a:ext cx="11024501" cy="0"/>
          </a:xfrm>
          <a:prstGeom prst="line">
            <a:avLst/>
          </a:prstGeom>
          <a:ln>
            <a:solidFill>
              <a:srgbClr val="F8C2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69D3794-41E3-70FA-874D-9A33C143EDD3}"/>
              </a:ext>
            </a:extLst>
          </p:cNvPr>
          <p:cNvSpPr/>
          <p:nvPr/>
        </p:nvSpPr>
        <p:spPr>
          <a:xfrm>
            <a:off x="5138449" y="381564"/>
            <a:ext cx="12800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mn-M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БОЛОВСРОЛЫН ХӨНДЛӨНГИЙН </a:t>
            </a:r>
          </a:p>
          <a:p>
            <a:pPr algn="ctr" defTabSz="1371600">
              <a:defRPr/>
            </a:pPr>
            <a:r>
              <a:rPr lang="mn-M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ҮНЭЛГЭЭНИЙ ТАСРАЛТГҮЙ ХЭРЭГЖИЛТ</a:t>
            </a:r>
          </a:p>
        </p:txBody>
      </p:sp>
    </p:spTree>
    <p:extLst>
      <p:ext uri="{BB962C8B-B14F-4D97-AF65-F5344CB8AC3E}">
        <p14:creationId xmlns:p14="http://schemas.microsoft.com/office/powerpoint/2010/main" val="368639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4B0F084-D3C6-709A-40BC-D58A665D5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5"/>
          <a:stretch/>
        </p:blipFill>
        <p:spPr bwMode="auto">
          <a:xfrm>
            <a:off x="1" y="2046368"/>
            <a:ext cx="18306635" cy="619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715CB7-5900-A7EC-2A70-51EA6A030EC0}"/>
              </a:ext>
            </a:extLst>
          </p:cNvPr>
          <p:cNvSpPr/>
          <p:nvPr/>
        </p:nvSpPr>
        <p:spPr>
          <a:xfrm>
            <a:off x="-14702" y="2046368"/>
            <a:ext cx="18321336" cy="61942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B3ECDF-7153-9722-804D-B218D3BC05AC}"/>
              </a:ext>
            </a:extLst>
          </p:cNvPr>
          <p:cNvSpPr/>
          <p:nvPr/>
        </p:nvSpPr>
        <p:spPr>
          <a:xfrm>
            <a:off x="8600355" y="3783690"/>
            <a:ext cx="3998796" cy="3998796"/>
          </a:xfrm>
          <a:prstGeom prst="ellipse">
            <a:avLst/>
          </a:prstGeom>
          <a:solidFill>
            <a:srgbClr val="CB1B4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13A1BD4-CDB3-C970-D0BA-7EDEC3023E50}"/>
              </a:ext>
            </a:extLst>
          </p:cNvPr>
          <p:cNvSpPr/>
          <p:nvPr/>
        </p:nvSpPr>
        <p:spPr>
          <a:xfrm rot="7449191">
            <a:off x="6457409" y="2957754"/>
            <a:ext cx="3457518" cy="3983232"/>
          </a:xfrm>
          <a:custGeom>
            <a:avLst/>
            <a:gdLst>
              <a:gd name="connsiteX0" fmla="*/ 109866 w 1907563"/>
              <a:gd name="connsiteY0" fmla="*/ 799822 h 2197606"/>
              <a:gd name="connsiteX1" fmla="*/ 850114 w 1907563"/>
              <a:gd name="connsiteY1" fmla="*/ 295790 h 2197606"/>
              <a:gd name="connsiteX2" fmla="*/ 850969 w 1907563"/>
              <a:gd name="connsiteY2" fmla="*/ 295779 h 2197606"/>
              <a:gd name="connsiteX3" fmla="*/ 1022521 w 1907563"/>
              <a:gd name="connsiteY3" fmla="*/ 0 h 2197606"/>
              <a:gd name="connsiteX4" fmla="*/ 1211529 w 1907563"/>
              <a:gd name="connsiteY4" fmla="*/ 325876 h 2197606"/>
              <a:gd name="connsiteX5" fmla="*/ 1218685 w 1907563"/>
              <a:gd name="connsiteY5" fmla="*/ 327572 h 2197606"/>
              <a:gd name="connsiteX6" fmla="*/ 1397784 w 1907563"/>
              <a:gd name="connsiteY6" fmla="*/ 399908 h 2197606"/>
              <a:gd name="connsiteX7" fmla="*/ 1797697 w 1907563"/>
              <a:gd name="connsiteY7" fmla="*/ 1687826 h 2197606"/>
              <a:gd name="connsiteX8" fmla="*/ 509779 w 1907563"/>
              <a:gd name="connsiteY8" fmla="*/ 2087740 h 2197606"/>
              <a:gd name="connsiteX9" fmla="*/ 109866 w 1907563"/>
              <a:gd name="connsiteY9" fmla="*/ 799822 h 219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7563" h="2197606">
                <a:moveTo>
                  <a:pt x="109866" y="799822"/>
                </a:moveTo>
                <a:cubicBezTo>
                  <a:pt x="263126" y="508520"/>
                  <a:pt x="545841" y="329342"/>
                  <a:pt x="850114" y="295790"/>
                </a:cubicBezTo>
                <a:lnTo>
                  <a:pt x="850969" y="295779"/>
                </a:lnTo>
                <a:lnTo>
                  <a:pt x="1022521" y="0"/>
                </a:lnTo>
                <a:lnTo>
                  <a:pt x="1211529" y="325876"/>
                </a:lnTo>
                <a:lnTo>
                  <a:pt x="1218685" y="327572"/>
                </a:lnTo>
                <a:cubicBezTo>
                  <a:pt x="1279536" y="345233"/>
                  <a:pt x="1339524" y="369256"/>
                  <a:pt x="1397784" y="399908"/>
                </a:cubicBezTo>
                <a:cubicBezTo>
                  <a:pt x="1863866" y="645124"/>
                  <a:pt x="2042913" y="1221744"/>
                  <a:pt x="1797697" y="1687826"/>
                </a:cubicBezTo>
                <a:cubicBezTo>
                  <a:pt x="1552481" y="2153908"/>
                  <a:pt x="975861" y="2332956"/>
                  <a:pt x="509779" y="2087740"/>
                </a:cubicBezTo>
                <a:cubicBezTo>
                  <a:pt x="43697" y="1842524"/>
                  <a:pt x="-135350" y="1265904"/>
                  <a:pt x="109866" y="799822"/>
                </a:cubicBezTo>
                <a:close/>
              </a:path>
            </a:pathLst>
          </a:custGeom>
          <a:solidFill>
            <a:srgbClr val="007A7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FF3B53-4015-5191-B808-C1FBE76BEE76}"/>
              </a:ext>
            </a:extLst>
          </p:cNvPr>
          <p:cNvSpPr/>
          <p:nvPr/>
        </p:nvSpPr>
        <p:spPr>
          <a:xfrm rot="3083454">
            <a:off x="4304081" y="3841260"/>
            <a:ext cx="2857454" cy="3291927"/>
          </a:xfrm>
          <a:custGeom>
            <a:avLst/>
            <a:gdLst>
              <a:gd name="connsiteX0" fmla="*/ 109866 w 1907563"/>
              <a:gd name="connsiteY0" fmla="*/ 799822 h 2197606"/>
              <a:gd name="connsiteX1" fmla="*/ 850114 w 1907563"/>
              <a:gd name="connsiteY1" fmla="*/ 295790 h 2197606"/>
              <a:gd name="connsiteX2" fmla="*/ 850969 w 1907563"/>
              <a:gd name="connsiteY2" fmla="*/ 295779 h 2197606"/>
              <a:gd name="connsiteX3" fmla="*/ 1022521 w 1907563"/>
              <a:gd name="connsiteY3" fmla="*/ 0 h 2197606"/>
              <a:gd name="connsiteX4" fmla="*/ 1211529 w 1907563"/>
              <a:gd name="connsiteY4" fmla="*/ 325876 h 2197606"/>
              <a:gd name="connsiteX5" fmla="*/ 1218685 w 1907563"/>
              <a:gd name="connsiteY5" fmla="*/ 327572 h 2197606"/>
              <a:gd name="connsiteX6" fmla="*/ 1397784 w 1907563"/>
              <a:gd name="connsiteY6" fmla="*/ 399908 h 2197606"/>
              <a:gd name="connsiteX7" fmla="*/ 1797697 w 1907563"/>
              <a:gd name="connsiteY7" fmla="*/ 1687826 h 2197606"/>
              <a:gd name="connsiteX8" fmla="*/ 509779 w 1907563"/>
              <a:gd name="connsiteY8" fmla="*/ 2087740 h 2197606"/>
              <a:gd name="connsiteX9" fmla="*/ 109866 w 1907563"/>
              <a:gd name="connsiteY9" fmla="*/ 799822 h 219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7563" h="2197606">
                <a:moveTo>
                  <a:pt x="109866" y="799822"/>
                </a:moveTo>
                <a:cubicBezTo>
                  <a:pt x="263126" y="508520"/>
                  <a:pt x="545841" y="329342"/>
                  <a:pt x="850114" y="295790"/>
                </a:cubicBezTo>
                <a:lnTo>
                  <a:pt x="850969" y="295779"/>
                </a:lnTo>
                <a:lnTo>
                  <a:pt x="1022521" y="0"/>
                </a:lnTo>
                <a:lnTo>
                  <a:pt x="1211529" y="325876"/>
                </a:lnTo>
                <a:lnTo>
                  <a:pt x="1218685" y="327572"/>
                </a:lnTo>
                <a:cubicBezTo>
                  <a:pt x="1279536" y="345233"/>
                  <a:pt x="1339524" y="369256"/>
                  <a:pt x="1397784" y="399908"/>
                </a:cubicBezTo>
                <a:cubicBezTo>
                  <a:pt x="1863866" y="645124"/>
                  <a:pt x="2042913" y="1221744"/>
                  <a:pt x="1797697" y="1687826"/>
                </a:cubicBezTo>
                <a:cubicBezTo>
                  <a:pt x="1552481" y="2153908"/>
                  <a:pt x="975861" y="2332956"/>
                  <a:pt x="509779" y="2087740"/>
                </a:cubicBezTo>
                <a:cubicBezTo>
                  <a:pt x="43697" y="1842524"/>
                  <a:pt x="-135350" y="1265904"/>
                  <a:pt x="109866" y="799822"/>
                </a:cubicBezTo>
                <a:close/>
              </a:path>
            </a:pathLst>
          </a:custGeom>
          <a:solidFill>
            <a:srgbClr val="FCB41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396DF48-6562-A088-4EEE-90A77A978F19}"/>
              </a:ext>
            </a:extLst>
          </p:cNvPr>
          <p:cNvSpPr/>
          <p:nvPr/>
        </p:nvSpPr>
        <p:spPr>
          <a:xfrm rot="6757671">
            <a:off x="2570198" y="3749734"/>
            <a:ext cx="2146847" cy="2473274"/>
          </a:xfrm>
          <a:custGeom>
            <a:avLst/>
            <a:gdLst>
              <a:gd name="connsiteX0" fmla="*/ 109866 w 1907563"/>
              <a:gd name="connsiteY0" fmla="*/ 799822 h 2197606"/>
              <a:gd name="connsiteX1" fmla="*/ 850114 w 1907563"/>
              <a:gd name="connsiteY1" fmla="*/ 295790 h 2197606"/>
              <a:gd name="connsiteX2" fmla="*/ 850969 w 1907563"/>
              <a:gd name="connsiteY2" fmla="*/ 295779 h 2197606"/>
              <a:gd name="connsiteX3" fmla="*/ 1022521 w 1907563"/>
              <a:gd name="connsiteY3" fmla="*/ 0 h 2197606"/>
              <a:gd name="connsiteX4" fmla="*/ 1211529 w 1907563"/>
              <a:gd name="connsiteY4" fmla="*/ 325876 h 2197606"/>
              <a:gd name="connsiteX5" fmla="*/ 1218685 w 1907563"/>
              <a:gd name="connsiteY5" fmla="*/ 327572 h 2197606"/>
              <a:gd name="connsiteX6" fmla="*/ 1397784 w 1907563"/>
              <a:gd name="connsiteY6" fmla="*/ 399908 h 2197606"/>
              <a:gd name="connsiteX7" fmla="*/ 1797697 w 1907563"/>
              <a:gd name="connsiteY7" fmla="*/ 1687826 h 2197606"/>
              <a:gd name="connsiteX8" fmla="*/ 509779 w 1907563"/>
              <a:gd name="connsiteY8" fmla="*/ 2087740 h 2197606"/>
              <a:gd name="connsiteX9" fmla="*/ 109866 w 1907563"/>
              <a:gd name="connsiteY9" fmla="*/ 799822 h 219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7563" h="2197606">
                <a:moveTo>
                  <a:pt x="109866" y="799822"/>
                </a:moveTo>
                <a:cubicBezTo>
                  <a:pt x="263126" y="508520"/>
                  <a:pt x="545841" y="329342"/>
                  <a:pt x="850114" y="295790"/>
                </a:cubicBezTo>
                <a:lnTo>
                  <a:pt x="850969" y="295779"/>
                </a:lnTo>
                <a:lnTo>
                  <a:pt x="1022521" y="0"/>
                </a:lnTo>
                <a:lnTo>
                  <a:pt x="1211529" y="325876"/>
                </a:lnTo>
                <a:lnTo>
                  <a:pt x="1218685" y="327572"/>
                </a:lnTo>
                <a:cubicBezTo>
                  <a:pt x="1279536" y="345233"/>
                  <a:pt x="1339524" y="369256"/>
                  <a:pt x="1397784" y="399908"/>
                </a:cubicBezTo>
                <a:cubicBezTo>
                  <a:pt x="1863866" y="645124"/>
                  <a:pt x="2042913" y="1221744"/>
                  <a:pt x="1797697" y="1687826"/>
                </a:cubicBezTo>
                <a:cubicBezTo>
                  <a:pt x="1552481" y="2153908"/>
                  <a:pt x="975861" y="2332956"/>
                  <a:pt x="509779" y="2087740"/>
                </a:cubicBezTo>
                <a:cubicBezTo>
                  <a:pt x="43697" y="1842524"/>
                  <a:pt x="-135350" y="1265904"/>
                  <a:pt x="109866" y="799822"/>
                </a:cubicBezTo>
                <a:close/>
              </a:path>
            </a:pathLst>
          </a:custGeom>
          <a:solidFill>
            <a:srgbClr val="42AFB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E75FE52-3629-730E-6CF3-3935C1ED9B2F}"/>
              </a:ext>
            </a:extLst>
          </p:cNvPr>
          <p:cNvSpPr/>
          <p:nvPr/>
        </p:nvSpPr>
        <p:spPr>
          <a:xfrm rot="3326208">
            <a:off x="1411583" y="4952137"/>
            <a:ext cx="1774254" cy="2044028"/>
          </a:xfrm>
          <a:custGeom>
            <a:avLst/>
            <a:gdLst>
              <a:gd name="connsiteX0" fmla="*/ 109866 w 1907563"/>
              <a:gd name="connsiteY0" fmla="*/ 799822 h 2197606"/>
              <a:gd name="connsiteX1" fmla="*/ 850114 w 1907563"/>
              <a:gd name="connsiteY1" fmla="*/ 295790 h 2197606"/>
              <a:gd name="connsiteX2" fmla="*/ 850969 w 1907563"/>
              <a:gd name="connsiteY2" fmla="*/ 295779 h 2197606"/>
              <a:gd name="connsiteX3" fmla="*/ 1022521 w 1907563"/>
              <a:gd name="connsiteY3" fmla="*/ 0 h 2197606"/>
              <a:gd name="connsiteX4" fmla="*/ 1211529 w 1907563"/>
              <a:gd name="connsiteY4" fmla="*/ 325876 h 2197606"/>
              <a:gd name="connsiteX5" fmla="*/ 1218685 w 1907563"/>
              <a:gd name="connsiteY5" fmla="*/ 327572 h 2197606"/>
              <a:gd name="connsiteX6" fmla="*/ 1397784 w 1907563"/>
              <a:gd name="connsiteY6" fmla="*/ 399908 h 2197606"/>
              <a:gd name="connsiteX7" fmla="*/ 1797697 w 1907563"/>
              <a:gd name="connsiteY7" fmla="*/ 1687826 h 2197606"/>
              <a:gd name="connsiteX8" fmla="*/ 509779 w 1907563"/>
              <a:gd name="connsiteY8" fmla="*/ 2087740 h 2197606"/>
              <a:gd name="connsiteX9" fmla="*/ 109866 w 1907563"/>
              <a:gd name="connsiteY9" fmla="*/ 799822 h 219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7563" h="2197606">
                <a:moveTo>
                  <a:pt x="109866" y="799822"/>
                </a:moveTo>
                <a:cubicBezTo>
                  <a:pt x="263126" y="508520"/>
                  <a:pt x="545841" y="329342"/>
                  <a:pt x="850114" y="295790"/>
                </a:cubicBezTo>
                <a:lnTo>
                  <a:pt x="850969" y="295779"/>
                </a:lnTo>
                <a:lnTo>
                  <a:pt x="1022521" y="0"/>
                </a:lnTo>
                <a:lnTo>
                  <a:pt x="1211529" y="325876"/>
                </a:lnTo>
                <a:lnTo>
                  <a:pt x="1218685" y="327572"/>
                </a:lnTo>
                <a:cubicBezTo>
                  <a:pt x="1279536" y="345233"/>
                  <a:pt x="1339524" y="369256"/>
                  <a:pt x="1397784" y="399908"/>
                </a:cubicBezTo>
                <a:cubicBezTo>
                  <a:pt x="1863866" y="645124"/>
                  <a:pt x="2042913" y="1221744"/>
                  <a:pt x="1797697" y="1687826"/>
                </a:cubicBezTo>
                <a:cubicBezTo>
                  <a:pt x="1552481" y="2153908"/>
                  <a:pt x="975861" y="2332956"/>
                  <a:pt x="509779" y="2087740"/>
                </a:cubicBezTo>
                <a:cubicBezTo>
                  <a:pt x="43697" y="1842524"/>
                  <a:pt x="-135350" y="1265904"/>
                  <a:pt x="109866" y="799822"/>
                </a:cubicBezTo>
                <a:close/>
              </a:path>
            </a:pathLst>
          </a:custGeom>
          <a:solidFill>
            <a:srgbClr val="C2C92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4FC136-6406-2361-8551-E08F880A57EC}"/>
              </a:ext>
            </a:extLst>
          </p:cNvPr>
          <p:cNvSpPr txBox="1"/>
          <p:nvPr/>
        </p:nvSpPr>
        <p:spPr>
          <a:xfrm>
            <a:off x="11465615" y="2833751"/>
            <a:ext cx="5936748" cy="106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14556"/>
            <a:r>
              <a:rPr lang="mn-MN" sz="3152" b="1" dirty="0">
                <a:solidFill>
                  <a:srgbClr val="014B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ҮНЭЛГЭЭНИЙ ЗОХИОН </a:t>
            </a:r>
            <a:endParaRPr lang="en-US" sz="3152" b="1" dirty="0">
              <a:solidFill>
                <a:srgbClr val="014B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14556"/>
            <a:r>
              <a:rPr lang="mn-MN" sz="3152" b="1" dirty="0">
                <a:solidFill>
                  <a:srgbClr val="014B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БАЙГУУЛАЛТЫН ТҮВШИН</a:t>
            </a:r>
            <a:endParaRPr lang="en-US" sz="3152" b="1" dirty="0">
              <a:solidFill>
                <a:srgbClr val="014B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D56149-16A7-2D80-DFF1-902EBD201808}"/>
              </a:ext>
            </a:extLst>
          </p:cNvPr>
          <p:cNvSpPr txBox="1"/>
          <p:nvPr/>
        </p:nvSpPr>
        <p:spPr>
          <a:xfrm>
            <a:off x="1145229" y="6089795"/>
            <a:ext cx="205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СУРАЛЦАГЧ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8E379F-1C1A-DAB4-5D95-D71B062B1482}"/>
              </a:ext>
            </a:extLst>
          </p:cNvPr>
          <p:cNvSpPr txBox="1"/>
          <p:nvPr/>
        </p:nvSpPr>
        <p:spPr>
          <a:xfrm>
            <a:off x="2455254" y="4997705"/>
            <a:ext cx="205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СУРГУУЛЬ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0AD4AF-21EC-C455-9BFF-700A131AEE73}"/>
              </a:ext>
            </a:extLst>
          </p:cNvPr>
          <p:cNvSpPr txBox="1"/>
          <p:nvPr/>
        </p:nvSpPr>
        <p:spPr>
          <a:xfrm>
            <a:off x="4549886" y="5790620"/>
            <a:ext cx="205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ОРОН НУТАГ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513860-90AA-6F44-B8C7-92CFA6D6E9AA}"/>
              </a:ext>
            </a:extLst>
          </p:cNvPr>
          <p:cNvSpPr txBox="1"/>
          <p:nvPr/>
        </p:nvSpPr>
        <p:spPr>
          <a:xfrm>
            <a:off x="6939836" y="5011829"/>
            <a:ext cx="205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ҮНДЭСНИЙ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AF4A65-845B-FB03-5A99-C919B2D1ABE2}"/>
              </a:ext>
            </a:extLst>
          </p:cNvPr>
          <p:cNvSpPr txBox="1"/>
          <p:nvPr/>
        </p:nvSpPr>
        <p:spPr>
          <a:xfrm>
            <a:off x="9573113" y="6263054"/>
            <a:ext cx="205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556"/>
            <a:r>
              <a:rPr lang="mn-MN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ОЛОН УЛС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phic 23" descr="Earth globe: Americas with solid fill">
            <a:extLst>
              <a:ext uri="{FF2B5EF4-FFF2-40B4-BE49-F238E27FC236}">
                <a16:creationId xmlns:a16="http://schemas.microsoft.com/office/drawing/2014/main" id="{14A19003-B02E-7B7A-9A60-2A37FC50B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0156" y="4871795"/>
            <a:ext cx="1369734" cy="1369734"/>
          </a:xfrm>
          <a:prstGeom prst="rect">
            <a:avLst/>
          </a:prstGeom>
        </p:spPr>
      </p:pic>
      <p:pic>
        <p:nvPicPr>
          <p:cNvPr id="26" name="Graphic 25" descr="Quill with solid fill">
            <a:extLst>
              <a:ext uri="{FF2B5EF4-FFF2-40B4-BE49-F238E27FC236}">
                <a16:creationId xmlns:a16="http://schemas.microsoft.com/office/drawing/2014/main" id="{B1FB6F36-0CFD-1E8E-BAA6-097DB8BD0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4944" y="3702084"/>
            <a:ext cx="1245213" cy="1245213"/>
          </a:xfrm>
          <a:prstGeom prst="rect">
            <a:avLst/>
          </a:prstGeom>
        </p:spPr>
      </p:pic>
      <p:pic>
        <p:nvPicPr>
          <p:cNvPr id="28" name="Graphic 27" descr="Neighborhood with solid fill">
            <a:extLst>
              <a:ext uri="{FF2B5EF4-FFF2-40B4-BE49-F238E27FC236}">
                <a16:creationId xmlns:a16="http://schemas.microsoft.com/office/drawing/2014/main" id="{35524244-29F1-E670-9752-720A88D46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15162" y="4590773"/>
            <a:ext cx="1132013" cy="1132013"/>
          </a:xfrm>
          <a:prstGeom prst="rect">
            <a:avLst/>
          </a:prstGeom>
        </p:spPr>
      </p:pic>
      <p:pic>
        <p:nvPicPr>
          <p:cNvPr id="30" name="Graphic 29" descr="Home with solid fill">
            <a:extLst>
              <a:ext uri="{FF2B5EF4-FFF2-40B4-BE49-F238E27FC236}">
                <a16:creationId xmlns:a16="http://schemas.microsoft.com/office/drawing/2014/main" id="{EA7A7302-2639-5E9D-0D4D-7E91D84D58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90300" y="4230567"/>
            <a:ext cx="773181" cy="773181"/>
          </a:xfrm>
          <a:prstGeom prst="rect">
            <a:avLst/>
          </a:prstGeom>
        </p:spPr>
      </p:pic>
      <p:pic>
        <p:nvPicPr>
          <p:cNvPr id="32" name="Graphic 31" descr="User with solid fill">
            <a:extLst>
              <a:ext uri="{FF2B5EF4-FFF2-40B4-BE49-F238E27FC236}">
                <a16:creationId xmlns:a16="http://schemas.microsoft.com/office/drawing/2014/main" id="{27AAD6EF-18D5-F3AB-FF2B-E418291294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53333" y="5395425"/>
            <a:ext cx="702891" cy="70289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DAED46C-99BA-A24F-E0BA-C387E6061CC0}"/>
              </a:ext>
            </a:extLst>
          </p:cNvPr>
          <p:cNvSpPr/>
          <p:nvPr/>
        </p:nvSpPr>
        <p:spPr>
          <a:xfrm>
            <a:off x="17868410" y="2037539"/>
            <a:ext cx="419591" cy="6203094"/>
          </a:xfrm>
          <a:prstGeom prst="rect">
            <a:avLst/>
          </a:prstGeom>
          <a:solidFill>
            <a:srgbClr val="014B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699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EDB9FD9-308B-05B3-8C2E-8C4318CD45C9}"/>
              </a:ext>
            </a:extLst>
          </p:cNvPr>
          <p:cNvGrpSpPr/>
          <p:nvPr/>
        </p:nvGrpSpPr>
        <p:grpSpPr>
          <a:xfrm>
            <a:off x="10208720" y="1970668"/>
            <a:ext cx="6880265" cy="739842"/>
            <a:chOff x="249702" y="2908333"/>
            <a:chExt cx="1925752" cy="98467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457527-1314-6A3D-FD09-855451CDADAD}"/>
                </a:ext>
              </a:extLst>
            </p:cNvPr>
            <p:cNvSpPr txBox="1"/>
            <p:nvPr/>
          </p:nvSpPr>
          <p:spPr>
            <a:xfrm>
              <a:off x="249702" y="2908333"/>
              <a:ext cx="1925752" cy="552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>
                <a:defRPr/>
              </a:pPr>
              <a:r>
                <a:rPr lang="mn-MN" sz="2100" b="1" dirty="0">
                  <a:solidFill>
                    <a:srgbClr val="596BEB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СУРГУУЛЬД БЭЛТГЭГДСЭН БАЙДЛЫН ҮНЭЛГЭЭ</a:t>
              </a:r>
              <a:endParaRPr lang="en-US" sz="2100" b="1" dirty="0">
                <a:solidFill>
                  <a:srgbClr val="596BEB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248BDB-5236-B18B-87FE-A90DED23F135}"/>
                </a:ext>
              </a:extLst>
            </p:cNvPr>
            <p:cNvSpPr txBox="1"/>
            <p:nvPr/>
          </p:nvSpPr>
          <p:spPr>
            <a:xfrm>
              <a:off x="254813" y="3401454"/>
              <a:ext cx="1920641" cy="49155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Хүүхдийн хөгжлийн судалгаа</a:t>
              </a:r>
              <a:endParaRPr lang="en-US" i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E0F64C-28A4-118C-5ED0-1B1A247AF238}"/>
              </a:ext>
            </a:extLst>
          </p:cNvPr>
          <p:cNvGrpSpPr/>
          <p:nvPr/>
        </p:nvGrpSpPr>
        <p:grpSpPr>
          <a:xfrm>
            <a:off x="12612344" y="3217482"/>
            <a:ext cx="6880265" cy="1570839"/>
            <a:chOff x="249702" y="2908334"/>
            <a:chExt cx="1925752" cy="209067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B417C2F-7C30-A4C1-0F73-6C5AB4BC86F4}"/>
                </a:ext>
              </a:extLst>
            </p:cNvPr>
            <p:cNvSpPr txBox="1"/>
            <p:nvPr/>
          </p:nvSpPr>
          <p:spPr>
            <a:xfrm>
              <a:off x="249702" y="2908334"/>
              <a:ext cx="1925752" cy="55299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>
                <a:defRPr/>
              </a:pPr>
              <a:r>
                <a:rPr lang="mn-MN" sz="2100" b="1" dirty="0">
                  <a:solidFill>
                    <a:srgbClr val="FE9034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УЛСЫН ШАЛГАЛТ</a:t>
              </a:r>
              <a:endParaRPr lang="en-US" sz="2100" b="1" dirty="0">
                <a:solidFill>
                  <a:srgbClr val="FE903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990876-7389-D561-155C-BF560FC098C1}"/>
                </a:ext>
              </a:extLst>
            </p:cNvPr>
            <p:cNvSpPr txBox="1"/>
            <p:nvPr/>
          </p:nvSpPr>
          <p:spPr>
            <a:xfrm>
              <a:off x="254813" y="3401456"/>
              <a:ext cx="1920641" cy="1597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Мэргэжил арга зүйн дэмжлэг үзүүлэх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Үнэлгээний нарийвчилсан төлөвлөлт хийх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Хүний нөөцийг чадавхжуулах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Тайлагнах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561F789-24EE-E671-6392-4B463E747ABE}"/>
              </a:ext>
            </a:extLst>
          </p:cNvPr>
          <p:cNvGrpSpPr/>
          <p:nvPr/>
        </p:nvGrpSpPr>
        <p:grpSpPr>
          <a:xfrm>
            <a:off x="13334183" y="5833123"/>
            <a:ext cx="6880265" cy="1847838"/>
            <a:chOff x="249702" y="2908334"/>
            <a:chExt cx="1925752" cy="245933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358AED-D91D-C96D-489C-B2572E51A8F8}"/>
                </a:ext>
              </a:extLst>
            </p:cNvPr>
            <p:cNvSpPr txBox="1"/>
            <p:nvPr/>
          </p:nvSpPr>
          <p:spPr>
            <a:xfrm>
              <a:off x="249702" y="2908334"/>
              <a:ext cx="1925752" cy="552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>
                <a:defRPr/>
              </a:pPr>
              <a:r>
                <a:rPr lang="mn-MN" sz="2100" b="1" dirty="0">
                  <a:solidFill>
                    <a:srgbClr val="FB4A56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ГҮЙЦЭТГЭЛИЙН ҮНЭЛГЭЭ</a:t>
              </a:r>
              <a:endParaRPr lang="en-US" sz="2100" b="1" dirty="0">
                <a:solidFill>
                  <a:srgbClr val="FB4A5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E7421B6-9CE5-85B6-10E9-407BE594C0AC}"/>
                </a:ext>
              </a:extLst>
            </p:cNvPr>
            <p:cNvSpPr txBox="1"/>
            <p:nvPr/>
          </p:nvSpPr>
          <p:spPr>
            <a:xfrm>
              <a:off x="254813" y="3401455"/>
              <a:ext cx="1920641" cy="196621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Багшийн гүйцэтгэлийн үнэлгээ</a:t>
              </a:r>
            </a:p>
            <a:p>
              <a:pPr marL="942975" lvl="1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СӨБ</a:t>
              </a:r>
            </a:p>
            <a:p>
              <a:pPr marL="942975" lvl="1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ЕБС</a:t>
              </a:r>
            </a:p>
            <a:p>
              <a:pPr marL="942975" lvl="1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МБСБ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Байгууллагын гүйцэтгэлийн үнэлгээ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509912-2BAA-BD77-EC2A-EE19FEEB8AC5}"/>
              </a:ext>
            </a:extLst>
          </p:cNvPr>
          <p:cNvGrpSpPr/>
          <p:nvPr/>
        </p:nvGrpSpPr>
        <p:grpSpPr>
          <a:xfrm>
            <a:off x="12612345" y="8528362"/>
            <a:ext cx="6880265" cy="1016841"/>
            <a:chOff x="249702" y="2908333"/>
            <a:chExt cx="1925752" cy="135334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A7617-260D-D3B1-78A7-C234CE3D61C6}"/>
                </a:ext>
              </a:extLst>
            </p:cNvPr>
            <p:cNvSpPr txBox="1"/>
            <p:nvPr/>
          </p:nvSpPr>
          <p:spPr>
            <a:xfrm>
              <a:off x="249702" y="2908333"/>
              <a:ext cx="1925752" cy="552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>
                <a:defRPr/>
              </a:pPr>
              <a:r>
                <a:rPr lang="mn-MN" sz="2100" b="1" dirty="0">
                  <a:solidFill>
                    <a:srgbClr val="EE0515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ДЭЭД БОЛОВСРОЛЫН ҮНЭЛГЭЭ</a:t>
              </a:r>
              <a:endParaRPr lang="en-US" sz="2100" b="1" dirty="0">
                <a:solidFill>
                  <a:srgbClr val="EE0515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38B6575-ED91-F705-07BA-07457DC63418}"/>
                </a:ext>
              </a:extLst>
            </p:cNvPr>
            <p:cNvSpPr txBox="1"/>
            <p:nvPr/>
          </p:nvSpPr>
          <p:spPr>
            <a:xfrm>
              <a:off x="254813" y="3401454"/>
              <a:ext cx="1920641" cy="86021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Хөтөлбөрийн хэрэгжилт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Чансаа тогтоох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28AD361-1806-C8FE-1357-108416419D0A}"/>
              </a:ext>
            </a:extLst>
          </p:cNvPr>
          <p:cNvGrpSpPr/>
          <p:nvPr/>
        </p:nvGrpSpPr>
        <p:grpSpPr>
          <a:xfrm>
            <a:off x="6758681" y="8993160"/>
            <a:ext cx="6880265" cy="1293840"/>
            <a:chOff x="249702" y="2908334"/>
            <a:chExt cx="1925752" cy="172200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F694F4A-0032-9FDF-7752-50730741A368}"/>
                </a:ext>
              </a:extLst>
            </p:cNvPr>
            <p:cNvSpPr txBox="1"/>
            <p:nvPr/>
          </p:nvSpPr>
          <p:spPr>
            <a:xfrm>
              <a:off x="249702" y="2908334"/>
              <a:ext cx="1925752" cy="552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>
                <a:defRPr/>
              </a:pPr>
              <a:r>
                <a:rPr lang="mn-MN" sz="2100" b="1" dirty="0">
                  <a:solidFill>
                    <a:srgbClr val="3F5BA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МОНГОЛ ХЭЛ, БИЧГИЙН ШАЛГАЛТ</a:t>
              </a:r>
              <a:endParaRPr lang="en-US" sz="2100" b="1" dirty="0">
                <a:solidFill>
                  <a:srgbClr val="3F5BA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D015CB3-95A4-D98E-E228-1431E2EC8FD8}"/>
                </a:ext>
              </a:extLst>
            </p:cNvPr>
            <p:cNvSpPr txBox="1"/>
            <p:nvPr/>
          </p:nvSpPr>
          <p:spPr>
            <a:xfrm>
              <a:off x="254813" y="3401455"/>
              <a:ext cx="1920641" cy="122888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Жилд 2 удаа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Босго оноо 400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Батламжийн хүчинтэй хугацаа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C8322D-946E-9046-1B4F-4ABA7BEF0F63}"/>
              </a:ext>
            </a:extLst>
          </p:cNvPr>
          <p:cNvGrpSpPr/>
          <p:nvPr/>
        </p:nvGrpSpPr>
        <p:grpSpPr>
          <a:xfrm>
            <a:off x="2181347" y="7234522"/>
            <a:ext cx="6880265" cy="1293840"/>
            <a:chOff x="249702" y="2908334"/>
            <a:chExt cx="1925752" cy="172200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AEC05FB-AB75-0DF2-E50D-87C7DDDF8E25}"/>
                </a:ext>
              </a:extLst>
            </p:cNvPr>
            <p:cNvSpPr txBox="1"/>
            <p:nvPr/>
          </p:nvSpPr>
          <p:spPr>
            <a:xfrm>
              <a:off x="249702" y="2908334"/>
              <a:ext cx="1925752" cy="552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>
                <a:defRPr/>
              </a:pPr>
              <a:r>
                <a:rPr lang="mn-MN" sz="2100" b="1" dirty="0">
                  <a:solidFill>
                    <a:srgbClr val="0A98C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ЭЛСЭЛТИЙН ШАЛГАЛТ</a:t>
              </a:r>
              <a:endParaRPr lang="en-US" sz="2100" b="1" dirty="0">
                <a:solidFill>
                  <a:srgbClr val="0A98C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C15129D-79C6-813B-A9DA-D856528A0BCF}"/>
                </a:ext>
              </a:extLst>
            </p:cNvPr>
            <p:cNvSpPr txBox="1"/>
            <p:nvPr/>
          </p:nvSpPr>
          <p:spPr>
            <a:xfrm>
              <a:off x="254813" y="3401455"/>
              <a:ext cx="1920641" cy="122888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Жилд 2 удаа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10 судлагдахууны хүрээнд 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Жишиг даалгавар /Математик-1000/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91A90A0-D298-38BE-2505-CE6724398FBF}"/>
              </a:ext>
            </a:extLst>
          </p:cNvPr>
          <p:cNvGrpSpPr/>
          <p:nvPr/>
        </p:nvGrpSpPr>
        <p:grpSpPr>
          <a:xfrm>
            <a:off x="447125" y="5134965"/>
            <a:ext cx="6880265" cy="1016840"/>
            <a:chOff x="249702" y="2908335"/>
            <a:chExt cx="1925752" cy="135333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E7F875D-1685-1123-FA68-0A5D4367ADFF}"/>
                </a:ext>
              </a:extLst>
            </p:cNvPr>
            <p:cNvSpPr txBox="1"/>
            <p:nvPr/>
          </p:nvSpPr>
          <p:spPr>
            <a:xfrm>
              <a:off x="249702" y="2908335"/>
              <a:ext cx="1925752" cy="552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>
                <a:defRPr/>
              </a:pPr>
              <a:r>
                <a:rPr lang="mn-MN" sz="2100" b="1" dirty="0">
                  <a:solidFill>
                    <a:srgbClr val="7030A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БОЛОВСРОЛЫН ЧАНАРЫН ҮНЭЛГЭЭ</a:t>
              </a:r>
              <a:endParaRPr lang="en-US" sz="2100" b="1" dirty="0">
                <a:solidFill>
                  <a:srgbClr val="7030A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DC1D72-CADC-05DD-D339-A02A5CBC2D3F}"/>
                </a:ext>
              </a:extLst>
            </p:cNvPr>
            <p:cNvSpPr txBox="1"/>
            <p:nvPr/>
          </p:nvSpPr>
          <p:spPr>
            <a:xfrm>
              <a:off x="254813" y="3401455"/>
              <a:ext cx="1920641" cy="86021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Судлагдахууны агуулгад суурилсан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Хүрэх үр дүн чадамжид суурилсан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094ED1A-D0D0-24F2-2978-9F0E249FC10B}"/>
              </a:ext>
            </a:extLst>
          </p:cNvPr>
          <p:cNvGrpSpPr/>
          <p:nvPr/>
        </p:nvGrpSpPr>
        <p:grpSpPr>
          <a:xfrm>
            <a:off x="2153726" y="2330940"/>
            <a:ext cx="6880265" cy="1293840"/>
            <a:chOff x="249702" y="2908334"/>
            <a:chExt cx="1925752" cy="172200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C99ED26-82C4-4F20-2261-AC1934B3DDB6}"/>
                </a:ext>
              </a:extLst>
            </p:cNvPr>
            <p:cNvSpPr txBox="1"/>
            <p:nvPr/>
          </p:nvSpPr>
          <p:spPr>
            <a:xfrm>
              <a:off x="249702" y="2908334"/>
              <a:ext cx="1925752" cy="552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>
                <a:defRPr/>
              </a:pPr>
              <a:r>
                <a:rPr lang="mn-MN" sz="2100" b="1" dirty="0">
                  <a:solidFill>
                    <a:srgbClr val="00B05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ОЛОН УЛСЫН ҮНЭЛГЭЭ</a:t>
              </a:r>
              <a:endParaRPr lang="en-US" sz="2100" b="1" dirty="0">
                <a:solidFill>
                  <a:srgbClr val="00B05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27AE5A9-FE25-38B3-18D4-D551A42F8F16}"/>
                </a:ext>
              </a:extLst>
            </p:cNvPr>
            <p:cNvSpPr txBox="1"/>
            <p:nvPr/>
          </p:nvSpPr>
          <p:spPr>
            <a:xfrm>
              <a:off x="254813" y="3401455"/>
              <a:ext cx="1920641" cy="122888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Писа-2022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Писа-2025</a:t>
              </a:r>
            </a:p>
            <a:p>
              <a:pPr marL="257175" indent="-257175" algn="just" defTabSz="1371600">
                <a:buFont typeface="Arial" panose="020B0604020202020204" pitchFamily="34" charset="0"/>
                <a:buChar char="•"/>
                <a:defRPr/>
              </a:pPr>
              <a:r>
                <a:rPr lang="mn-MN" i="1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Олон улсын дүн оноог дүйцүүлэх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12AEB86-6229-12D6-79D2-0C0AF19B333B}"/>
              </a:ext>
            </a:extLst>
          </p:cNvPr>
          <p:cNvGrpSpPr/>
          <p:nvPr/>
        </p:nvGrpSpPr>
        <p:grpSpPr>
          <a:xfrm>
            <a:off x="6133365" y="2351934"/>
            <a:ext cx="6189558" cy="6189558"/>
            <a:chOff x="3814722" y="1225067"/>
            <a:chExt cx="4126372" cy="41263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CFB4EE1-43BE-5819-82E8-2F0530776B15}"/>
                </a:ext>
              </a:extLst>
            </p:cNvPr>
            <p:cNvGrpSpPr/>
            <p:nvPr/>
          </p:nvGrpSpPr>
          <p:grpSpPr>
            <a:xfrm>
              <a:off x="4028079" y="1446940"/>
              <a:ext cx="3687271" cy="3690906"/>
              <a:chOff x="3967523" y="1590090"/>
              <a:chExt cx="3687271" cy="369090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C87779D-1D4D-1642-C941-7A507A455ED6}"/>
                  </a:ext>
                </a:extLst>
              </p:cNvPr>
              <p:cNvGrpSpPr/>
              <p:nvPr/>
            </p:nvGrpSpPr>
            <p:grpSpPr>
              <a:xfrm>
                <a:off x="3967523" y="1590090"/>
                <a:ext cx="3687271" cy="3690906"/>
                <a:chOff x="4252364" y="2103844"/>
                <a:chExt cx="3687271" cy="3690906"/>
              </a:xfrm>
            </p:grpSpPr>
            <p:grpSp>
              <p:nvGrpSpPr>
                <p:cNvPr id="4" name="Группа 9">
                  <a:extLst>
                    <a:ext uri="{FF2B5EF4-FFF2-40B4-BE49-F238E27FC236}">
                      <a16:creationId xmlns:a16="http://schemas.microsoft.com/office/drawing/2014/main" id="{505FB046-7A54-EDBE-98FC-2424AEA294CD}"/>
                    </a:ext>
                  </a:extLst>
                </p:cNvPr>
                <p:cNvGrpSpPr/>
                <p:nvPr/>
              </p:nvGrpSpPr>
              <p:grpSpPr>
                <a:xfrm>
                  <a:off x="4526123" y="2376392"/>
                  <a:ext cx="1218592" cy="1221015"/>
                  <a:chOff x="4043363" y="1370013"/>
                  <a:chExt cx="1597025" cy="1600200"/>
                </a:xfrm>
              </p:grpSpPr>
              <p:sp>
                <p:nvSpPr>
                  <p:cNvPr id="5" name="Google Shape;1185;p41">
                    <a:extLst>
                      <a:ext uri="{FF2B5EF4-FFF2-40B4-BE49-F238E27FC236}">
                        <a16:creationId xmlns:a16="http://schemas.microsoft.com/office/drawing/2014/main" id="{E8A3E46D-FEE6-A115-2C77-DDB62E6287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43363" y="1370013"/>
                    <a:ext cx="1592262" cy="1592262"/>
                  </a:xfrm>
                  <a:custGeom>
                    <a:avLst/>
                    <a:gdLst>
                      <a:gd name="T0" fmla="*/ 2147483646 w 411"/>
                      <a:gd name="T1" fmla="*/ 2147483646 h 411"/>
                      <a:gd name="T2" fmla="*/ 2147483646 w 411"/>
                      <a:gd name="T3" fmla="*/ 2147483646 h 411"/>
                      <a:gd name="T4" fmla="*/ 2147483646 w 411"/>
                      <a:gd name="T5" fmla="*/ 2147483646 h 411"/>
                      <a:gd name="T6" fmla="*/ 2147483646 w 411"/>
                      <a:gd name="T7" fmla="*/ 2147483646 h 411"/>
                      <a:gd name="T8" fmla="*/ 2147483646 w 411"/>
                      <a:gd name="T9" fmla="*/ 2147483646 h 411"/>
                      <a:gd name="T10" fmla="*/ 2147483646 w 411"/>
                      <a:gd name="T11" fmla="*/ 2147483646 h 411"/>
                      <a:gd name="T12" fmla="*/ 2147483646 w 411"/>
                      <a:gd name="T13" fmla="*/ 2147483646 h 411"/>
                      <a:gd name="T14" fmla="*/ 2147483646 w 411"/>
                      <a:gd name="T15" fmla="*/ 2147483646 h 411"/>
                      <a:gd name="T16" fmla="*/ 2147483646 w 411"/>
                      <a:gd name="T17" fmla="*/ 2147483646 h 4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11" h="411" extrusionOk="0">
                        <a:moveTo>
                          <a:pt x="411" y="193"/>
                        </a:moveTo>
                        <a:cubicBezTo>
                          <a:pt x="410" y="191"/>
                          <a:pt x="408" y="189"/>
                          <a:pt x="406" y="187"/>
                        </a:cubicBezTo>
                        <a:cubicBezTo>
                          <a:pt x="227" y="8"/>
                          <a:pt x="227" y="8"/>
                          <a:pt x="227" y="8"/>
                        </a:cubicBezTo>
                        <a:cubicBezTo>
                          <a:pt x="221" y="1"/>
                          <a:pt x="211" y="0"/>
                          <a:pt x="203" y="5"/>
                        </a:cubicBezTo>
                        <a:cubicBezTo>
                          <a:pt x="123" y="56"/>
                          <a:pt x="55" y="124"/>
                          <a:pt x="4" y="204"/>
                        </a:cubicBezTo>
                        <a:cubicBezTo>
                          <a:pt x="0" y="211"/>
                          <a:pt x="1" y="221"/>
                          <a:pt x="7" y="228"/>
                        </a:cubicBezTo>
                        <a:cubicBezTo>
                          <a:pt x="186" y="407"/>
                          <a:pt x="186" y="407"/>
                          <a:pt x="186" y="407"/>
                        </a:cubicBezTo>
                        <a:cubicBezTo>
                          <a:pt x="188" y="409"/>
                          <a:pt x="190" y="410"/>
                          <a:pt x="192" y="411"/>
                        </a:cubicBezTo>
                        <a:cubicBezTo>
                          <a:pt x="230" y="311"/>
                          <a:pt x="310" y="231"/>
                          <a:pt x="411" y="193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6" name="Google Shape;1189;p41">
                    <a:extLst>
                      <a:ext uri="{FF2B5EF4-FFF2-40B4-BE49-F238E27FC236}">
                        <a16:creationId xmlns:a16="http://schemas.microsoft.com/office/drawing/2014/main" id="{47E2F5D8-E2BA-508E-93CB-B3A4099E5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7900" y="2117725"/>
                    <a:ext cx="852488" cy="852488"/>
                  </a:xfrm>
                  <a:custGeom>
                    <a:avLst/>
                    <a:gdLst>
                      <a:gd name="T0" fmla="*/ 2147483646 w 220"/>
                      <a:gd name="T1" fmla="*/ 2147483646 h 220"/>
                      <a:gd name="T2" fmla="*/ 2147483646 w 220"/>
                      <a:gd name="T3" fmla="*/ 2147483646 h 220"/>
                      <a:gd name="T4" fmla="*/ 2147483646 w 220"/>
                      <a:gd name="T5" fmla="*/ 2147483646 h 220"/>
                      <a:gd name="T6" fmla="*/ 2147483646 w 220"/>
                      <a:gd name="T7" fmla="*/ 0 h 220"/>
                      <a:gd name="T8" fmla="*/ 0 w 220"/>
                      <a:gd name="T9" fmla="*/ 2147483646 h 220"/>
                      <a:gd name="T10" fmla="*/ 2147483646 w 220"/>
                      <a:gd name="T11" fmla="*/ 2147483646 h 220"/>
                      <a:gd name="T12" fmla="*/ 2147483646 w 220"/>
                      <a:gd name="T13" fmla="*/ 2147483646 h 2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0" h="220" extrusionOk="0">
                        <a:moveTo>
                          <a:pt x="200" y="220"/>
                        </a:moveTo>
                        <a:cubicBezTo>
                          <a:pt x="211" y="220"/>
                          <a:pt x="220" y="211"/>
                          <a:pt x="220" y="200"/>
                        </a:cubicBezTo>
                        <a:cubicBezTo>
                          <a:pt x="220" y="8"/>
                          <a:pt x="220" y="8"/>
                          <a:pt x="220" y="8"/>
                        </a:cubicBezTo>
                        <a:cubicBezTo>
                          <a:pt x="220" y="5"/>
                          <a:pt x="219" y="2"/>
                          <a:pt x="219" y="0"/>
                        </a:cubicBezTo>
                        <a:cubicBezTo>
                          <a:pt x="118" y="38"/>
                          <a:pt x="38" y="118"/>
                          <a:pt x="0" y="218"/>
                        </a:cubicBezTo>
                        <a:cubicBezTo>
                          <a:pt x="3" y="219"/>
                          <a:pt x="5" y="220"/>
                          <a:pt x="8" y="220"/>
                        </a:cubicBezTo>
                        <a:lnTo>
                          <a:pt x="200" y="22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</p:grpSp>
            <p:grpSp>
              <p:nvGrpSpPr>
                <p:cNvPr id="9" name="Группа 10">
                  <a:extLst>
                    <a:ext uri="{FF2B5EF4-FFF2-40B4-BE49-F238E27FC236}">
                      <a16:creationId xmlns:a16="http://schemas.microsoft.com/office/drawing/2014/main" id="{F8257DDB-98FA-85FF-82C3-96B9CA1865AF}"/>
                    </a:ext>
                  </a:extLst>
                </p:cNvPr>
                <p:cNvGrpSpPr/>
                <p:nvPr/>
              </p:nvGrpSpPr>
              <p:grpSpPr>
                <a:xfrm>
                  <a:off x="4252364" y="3118934"/>
                  <a:ext cx="761923" cy="1658305"/>
                  <a:chOff x="3684588" y="2343149"/>
                  <a:chExt cx="998537" cy="2173289"/>
                </a:xfrm>
                <a:solidFill>
                  <a:srgbClr val="25D7D9"/>
                </a:solidFill>
              </p:grpSpPr>
              <p:sp>
                <p:nvSpPr>
                  <p:cNvPr id="10" name="Google Shape;1171;p41">
                    <a:extLst>
                      <a:ext uri="{FF2B5EF4-FFF2-40B4-BE49-F238E27FC236}">
                        <a16:creationId xmlns:a16="http://schemas.microsoft.com/office/drawing/2014/main" id="{4129C40B-E6E1-8104-1A09-8D1EE631E5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84588" y="3013075"/>
                    <a:ext cx="998537" cy="836613"/>
                  </a:xfrm>
                  <a:custGeom>
                    <a:avLst/>
                    <a:gdLst>
                      <a:gd name="T0" fmla="*/ 2147483646 w 258"/>
                      <a:gd name="T1" fmla="*/ 2147483646 h 216"/>
                      <a:gd name="T2" fmla="*/ 2147483646 w 258"/>
                      <a:gd name="T3" fmla="*/ 0 h 216"/>
                      <a:gd name="T4" fmla="*/ 2147483646 w 258"/>
                      <a:gd name="T5" fmla="*/ 0 h 216"/>
                      <a:gd name="T6" fmla="*/ 2147483646 w 258"/>
                      <a:gd name="T7" fmla="*/ 2147483646 h 216"/>
                      <a:gd name="T8" fmla="*/ 0 w 258"/>
                      <a:gd name="T9" fmla="*/ 2147483646 h 216"/>
                      <a:gd name="T10" fmla="*/ 2147483646 w 258"/>
                      <a:gd name="T11" fmla="*/ 2147483646 h 216"/>
                      <a:gd name="T12" fmla="*/ 2147483646 w 258"/>
                      <a:gd name="T13" fmla="*/ 2147483646 h 216"/>
                      <a:gd name="T14" fmla="*/ 2147483646 w 258"/>
                      <a:gd name="T15" fmla="*/ 2147483646 h 216"/>
                      <a:gd name="T16" fmla="*/ 2147483646 w 258"/>
                      <a:gd name="T17" fmla="*/ 2147483646 h 216"/>
                      <a:gd name="T18" fmla="*/ 2147483646 w 258"/>
                      <a:gd name="T19" fmla="*/ 2147483646 h 2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58" h="216" extrusionOk="0">
                        <a:moveTo>
                          <a:pt x="258" y="14"/>
                        </a:moveTo>
                        <a:cubicBezTo>
                          <a:pt x="258" y="8"/>
                          <a:pt x="256" y="3"/>
                          <a:pt x="252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4"/>
                          <a:pt x="8" y="9"/>
                          <a:pt x="7" y="14"/>
                        </a:cubicBezTo>
                        <a:cubicBezTo>
                          <a:pt x="2" y="45"/>
                          <a:pt x="0" y="76"/>
                          <a:pt x="0" y="108"/>
                        </a:cubicBezTo>
                        <a:cubicBezTo>
                          <a:pt x="0" y="139"/>
                          <a:pt x="2" y="171"/>
                          <a:pt x="7" y="202"/>
                        </a:cubicBezTo>
                        <a:cubicBezTo>
                          <a:pt x="8" y="206"/>
                          <a:pt x="8" y="211"/>
                          <a:pt x="9" y="216"/>
                        </a:cubicBezTo>
                        <a:cubicBezTo>
                          <a:pt x="252" y="216"/>
                          <a:pt x="252" y="216"/>
                          <a:pt x="252" y="216"/>
                        </a:cubicBezTo>
                        <a:cubicBezTo>
                          <a:pt x="256" y="212"/>
                          <a:pt x="258" y="207"/>
                          <a:pt x="258" y="202"/>
                        </a:cubicBezTo>
                        <a:lnTo>
                          <a:pt x="258" y="14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11" name="Google Shape;1172;p41">
                    <a:extLst>
                      <a:ext uri="{FF2B5EF4-FFF2-40B4-BE49-F238E27FC236}">
                        <a16:creationId xmlns:a16="http://schemas.microsoft.com/office/drawing/2014/main" id="{E2987555-4243-D75D-7AD7-A6877838BF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19511" y="2343149"/>
                    <a:ext cx="939799" cy="669925"/>
                  </a:xfrm>
                  <a:custGeom>
                    <a:avLst/>
                    <a:gdLst>
                      <a:gd name="T0" fmla="*/ 2147483646 w 243"/>
                      <a:gd name="T1" fmla="*/ 2147483646 h 173"/>
                      <a:gd name="T2" fmla="*/ 2147483646 w 243"/>
                      <a:gd name="T3" fmla="*/ 2147483646 h 173"/>
                      <a:gd name="T4" fmla="*/ 0 w 243"/>
                      <a:gd name="T5" fmla="*/ 2147483646 h 173"/>
                      <a:gd name="T6" fmla="*/ 2147483646 w 243"/>
                      <a:gd name="T7" fmla="*/ 2147483646 h 173"/>
                      <a:gd name="T8" fmla="*/ 2147483646 w 243"/>
                      <a:gd name="T9" fmla="*/ 2147483646 h 1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3" h="173" extrusionOk="0">
                        <a:moveTo>
                          <a:pt x="81" y="10"/>
                        </a:moveTo>
                        <a:cubicBezTo>
                          <a:pt x="71" y="0"/>
                          <a:pt x="55" y="3"/>
                          <a:pt x="49" y="16"/>
                        </a:cubicBezTo>
                        <a:cubicBezTo>
                          <a:pt x="26" y="66"/>
                          <a:pt x="10" y="118"/>
                          <a:pt x="0" y="173"/>
                        </a:cubicBezTo>
                        <a:cubicBezTo>
                          <a:pt x="243" y="173"/>
                          <a:pt x="243" y="173"/>
                          <a:pt x="243" y="173"/>
                        </a:cubicBezTo>
                        <a:lnTo>
                          <a:pt x="81" y="10"/>
                        </a:lnTo>
                        <a:close/>
                      </a:path>
                    </a:pathLst>
                  </a:custGeom>
                  <a:solidFill>
                    <a:srgbClr val="703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12" name="Google Shape;1173;p41">
                    <a:extLst>
                      <a:ext uri="{FF2B5EF4-FFF2-40B4-BE49-F238E27FC236}">
                        <a16:creationId xmlns:a16="http://schemas.microsoft.com/office/drawing/2014/main" id="{29CE9348-05B2-46F4-D014-610765EDD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19513" y="3849688"/>
                    <a:ext cx="939800" cy="666750"/>
                  </a:xfrm>
                  <a:custGeom>
                    <a:avLst/>
                    <a:gdLst>
                      <a:gd name="T0" fmla="*/ 2147483646 w 243"/>
                      <a:gd name="T1" fmla="*/ 2147483646 h 172"/>
                      <a:gd name="T2" fmla="*/ 2147483646 w 243"/>
                      <a:gd name="T3" fmla="*/ 2147483646 h 172"/>
                      <a:gd name="T4" fmla="*/ 2147483646 w 243"/>
                      <a:gd name="T5" fmla="*/ 0 h 172"/>
                      <a:gd name="T6" fmla="*/ 0 w 243"/>
                      <a:gd name="T7" fmla="*/ 0 h 172"/>
                      <a:gd name="T8" fmla="*/ 2147483646 w 243"/>
                      <a:gd name="T9" fmla="*/ 2147483646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3" h="172" extrusionOk="0">
                        <a:moveTo>
                          <a:pt x="49" y="157"/>
                        </a:moveTo>
                        <a:cubicBezTo>
                          <a:pt x="55" y="169"/>
                          <a:pt x="71" y="172"/>
                          <a:pt x="81" y="162"/>
                        </a:cubicBezTo>
                        <a:cubicBezTo>
                          <a:pt x="243" y="0"/>
                          <a:pt x="243" y="0"/>
                          <a:pt x="24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0" y="54"/>
                          <a:pt x="26" y="107"/>
                          <a:pt x="49" y="157"/>
                        </a:cubicBezTo>
                        <a:close/>
                      </a:path>
                    </a:pathLst>
                  </a:custGeom>
                  <a:solidFill>
                    <a:srgbClr val="703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</p:grpSp>
            <p:grpSp>
              <p:nvGrpSpPr>
                <p:cNvPr id="14" name="Группа 12">
                  <a:extLst>
                    <a:ext uri="{FF2B5EF4-FFF2-40B4-BE49-F238E27FC236}">
                      <a16:creationId xmlns:a16="http://schemas.microsoft.com/office/drawing/2014/main" id="{B2B6D581-5B81-4392-533B-D6667062A46C}"/>
                    </a:ext>
                  </a:extLst>
                </p:cNvPr>
                <p:cNvGrpSpPr/>
                <p:nvPr/>
              </p:nvGrpSpPr>
              <p:grpSpPr>
                <a:xfrm>
                  <a:off x="5268665" y="5031616"/>
                  <a:ext cx="1654669" cy="763134"/>
                  <a:chOff x="5016500" y="4849813"/>
                  <a:chExt cx="2168525" cy="1000125"/>
                </a:xfrm>
                <a:solidFill>
                  <a:schemeClr val="accent5">
                    <a:lumMod val="50000"/>
                  </a:schemeClr>
                </a:solidFill>
              </p:grpSpPr>
              <p:sp>
                <p:nvSpPr>
                  <p:cNvPr id="15" name="Google Shape;1180;p41">
                    <a:extLst>
                      <a:ext uri="{FF2B5EF4-FFF2-40B4-BE49-F238E27FC236}">
                        <a16:creationId xmlns:a16="http://schemas.microsoft.com/office/drawing/2014/main" id="{1BAD17DF-BE09-5D80-2217-EDDB1A597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18275" y="4868863"/>
                    <a:ext cx="666750" cy="941387"/>
                  </a:xfrm>
                  <a:custGeom>
                    <a:avLst/>
                    <a:gdLst>
                      <a:gd name="T0" fmla="*/ 2147483646 w 172"/>
                      <a:gd name="T1" fmla="*/ 2147483646 h 243"/>
                      <a:gd name="T2" fmla="*/ 2147483646 w 172"/>
                      <a:gd name="T3" fmla="*/ 2147483646 h 243"/>
                      <a:gd name="T4" fmla="*/ 0 w 172"/>
                      <a:gd name="T5" fmla="*/ 0 h 243"/>
                      <a:gd name="T6" fmla="*/ 0 w 172"/>
                      <a:gd name="T7" fmla="*/ 0 h 243"/>
                      <a:gd name="T8" fmla="*/ 0 w 172"/>
                      <a:gd name="T9" fmla="*/ 2147483646 h 243"/>
                      <a:gd name="T10" fmla="*/ 2147483646 w 172"/>
                      <a:gd name="T11" fmla="*/ 2147483646 h 24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72" h="243" extrusionOk="0">
                        <a:moveTo>
                          <a:pt x="157" y="195"/>
                        </a:moveTo>
                        <a:cubicBezTo>
                          <a:pt x="169" y="189"/>
                          <a:pt x="172" y="173"/>
                          <a:pt x="163" y="16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43"/>
                          <a:pt x="0" y="243"/>
                          <a:pt x="0" y="243"/>
                        </a:cubicBezTo>
                        <a:cubicBezTo>
                          <a:pt x="54" y="234"/>
                          <a:pt x="107" y="218"/>
                          <a:pt x="157" y="19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25" name="Google Shape;1181;p41">
                    <a:extLst>
                      <a:ext uri="{FF2B5EF4-FFF2-40B4-BE49-F238E27FC236}">
                        <a16:creationId xmlns:a16="http://schemas.microsoft.com/office/drawing/2014/main" id="{2D623CFD-8745-68A7-E8EA-B574F3C2F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6500" y="4868863"/>
                    <a:ext cx="665163" cy="941387"/>
                  </a:xfrm>
                  <a:custGeom>
                    <a:avLst/>
                    <a:gdLst>
                      <a:gd name="T0" fmla="*/ 2147483646 w 172"/>
                      <a:gd name="T1" fmla="*/ 0 h 243"/>
                      <a:gd name="T2" fmla="*/ 2147483646 w 172"/>
                      <a:gd name="T3" fmla="*/ 2147483646 h 243"/>
                      <a:gd name="T4" fmla="*/ 2147483646 w 172"/>
                      <a:gd name="T5" fmla="*/ 2147483646 h 243"/>
                      <a:gd name="T6" fmla="*/ 2147483646 w 172"/>
                      <a:gd name="T7" fmla="*/ 2147483646 h 243"/>
                      <a:gd name="T8" fmla="*/ 2147483646 w 172"/>
                      <a:gd name="T9" fmla="*/ 0 h 2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2" h="243" extrusionOk="0">
                        <a:moveTo>
                          <a:pt x="172" y="0"/>
                        </a:moveTo>
                        <a:cubicBezTo>
                          <a:pt x="9" y="163"/>
                          <a:pt x="9" y="163"/>
                          <a:pt x="9" y="163"/>
                        </a:cubicBezTo>
                        <a:cubicBezTo>
                          <a:pt x="0" y="173"/>
                          <a:pt x="3" y="189"/>
                          <a:pt x="15" y="195"/>
                        </a:cubicBezTo>
                        <a:cubicBezTo>
                          <a:pt x="65" y="218"/>
                          <a:pt x="118" y="234"/>
                          <a:pt x="172" y="243"/>
                        </a:cubicBezTo>
                        <a:cubicBezTo>
                          <a:pt x="172" y="0"/>
                          <a:pt x="172" y="0"/>
                          <a:pt x="17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27" name="Google Shape;1182;p41">
                    <a:extLst>
                      <a:ext uri="{FF2B5EF4-FFF2-40B4-BE49-F238E27FC236}">
                        <a16:creationId xmlns:a16="http://schemas.microsoft.com/office/drawing/2014/main" id="{4BE78DAB-A930-13BF-DF39-8130658FB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81663" y="4849813"/>
                    <a:ext cx="836612" cy="1000125"/>
                  </a:xfrm>
                  <a:custGeom>
                    <a:avLst/>
                    <a:gdLst>
                      <a:gd name="T0" fmla="*/ 2147483646 w 216"/>
                      <a:gd name="T1" fmla="*/ 0 h 258"/>
                      <a:gd name="T2" fmla="*/ 2147483646 w 216"/>
                      <a:gd name="T3" fmla="*/ 0 h 258"/>
                      <a:gd name="T4" fmla="*/ 2147483646 w 216"/>
                      <a:gd name="T5" fmla="*/ 0 h 258"/>
                      <a:gd name="T6" fmla="*/ 0 w 216"/>
                      <a:gd name="T7" fmla="*/ 2147483646 h 258"/>
                      <a:gd name="T8" fmla="*/ 0 w 216"/>
                      <a:gd name="T9" fmla="*/ 2147483646 h 258"/>
                      <a:gd name="T10" fmla="*/ 2147483646 w 216"/>
                      <a:gd name="T11" fmla="*/ 2147483646 h 258"/>
                      <a:gd name="T12" fmla="*/ 2147483646 w 216"/>
                      <a:gd name="T13" fmla="*/ 2147483646 h 258"/>
                      <a:gd name="T14" fmla="*/ 2147483646 w 216"/>
                      <a:gd name="T15" fmla="*/ 2147483646 h 258"/>
                      <a:gd name="T16" fmla="*/ 2147483646 w 216"/>
                      <a:gd name="T17" fmla="*/ 2147483646 h 258"/>
                      <a:gd name="T18" fmla="*/ 2147483646 w 216"/>
                      <a:gd name="T19" fmla="*/ 2147483646 h 258"/>
                      <a:gd name="T20" fmla="*/ 2147483646 w 216"/>
                      <a:gd name="T21" fmla="*/ 0 h 25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16" h="258" extrusionOk="0">
                        <a:moveTo>
                          <a:pt x="202" y="0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9" y="0"/>
                          <a:pt x="4" y="2"/>
                          <a:pt x="0" y="5"/>
                        </a:cubicBezTo>
                        <a:cubicBezTo>
                          <a:pt x="0" y="248"/>
                          <a:pt x="0" y="248"/>
                          <a:pt x="0" y="248"/>
                        </a:cubicBezTo>
                        <a:cubicBezTo>
                          <a:pt x="5" y="249"/>
                          <a:pt x="9" y="250"/>
                          <a:pt x="14" y="251"/>
                        </a:cubicBezTo>
                        <a:cubicBezTo>
                          <a:pt x="45" y="255"/>
                          <a:pt x="76" y="258"/>
                          <a:pt x="108" y="258"/>
                        </a:cubicBezTo>
                        <a:cubicBezTo>
                          <a:pt x="140" y="258"/>
                          <a:pt x="171" y="255"/>
                          <a:pt x="202" y="251"/>
                        </a:cubicBezTo>
                        <a:cubicBezTo>
                          <a:pt x="207" y="250"/>
                          <a:pt x="211" y="249"/>
                          <a:pt x="216" y="248"/>
                        </a:cubicBezTo>
                        <a:cubicBezTo>
                          <a:pt x="216" y="5"/>
                          <a:pt x="216" y="5"/>
                          <a:pt x="216" y="5"/>
                        </a:cubicBezTo>
                        <a:cubicBezTo>
                          <a:pt x="212" y="2"/>
                          <a:pt x="207" y="0"/>
                          <a:pt x="20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</p:grpSp>
            <p:grpSp>
              <p:nvGrpSpPr>
                <p:cNvPr id="29" name="Группа 13">
                  <a:extLst>
                    <a:ext uri="{FF2B5EF4-FFF2-40B4-BE49-F238E27FC236}">
                      <a16:creationId xmlns:a16="http://schemas.microsoft.com/office/drawing/2014/main" id="{0BB58419-43A8-6FFF-BF42-5621DBEC3007}"/>
                    </a:ext>
                  </a:extLst>
                </p:cNvPr>
                <p:cNvGrpSpPr/>
                <p:nvPr/>
              </p:nvGrpSpPr>
              <p:grpSpPr>
                <a:xfrm>
                  <a:off x="6447284" y="4301187"/>
                  <a:ext cx="1217380" cy="1218592"/>
                  <a:chOff x="6561138" y="3892550"/>
                  <a:chExt cx="1595437" cy="1597025"/>
                </a:xfrm>
              </p:grpSpPr>
              <p:sp>
                <p:nvSpPr>
                  <p:cNvPr id="30" name="Google Shape;1186;p41">
                    <a:extLst>
                      <a:ext uri="{FF2B5EF4-FFF2-40B4-BE49-F238E27FC236}">
                        <a16:creationId xmlns:a16="http://schemas.microsoft.com/office/drawing/2014/main" id="{495B4F19-FDB2-95E3-F149-8F7BC900F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65900" y="3897313"/>
                    <a:ext cx="1590675" cy="1592262"/>
                  </a:xfrm>
                  <a:custGeom>
                    <a:avLst/>
                    <a:gdLst>
                      <a:gd name="T0" fmla="*/ 2147483646 w 411"/>
                      <a:gd name="T1" fmla="*/ 2147483646 h 411"/>
                      <a:gd name="T2" fmla="*/ 2147483646 w 411"/>
                      <a:gd name="T3" fmla="*/ 2147483646 h 411"/>
                      <a:gd name="T4" fmla="*/ 2147483646 w 411"/>
                      <a:gd name="T5" fmla="*/ 0 h 411"/>
                      <a:gd name="T6" fmla="*/ 0 w 411"/>
                      <a:gd name="T7" fmla="*/ 2147483646 h 411"/>
                      <a:gd name="T8" fmla="*/ 2147483646 w 411"/>
                      <a:gd name="T9" fmla="*/ 2147483646 h 411"/>
                      <a:gd name="T10" fmla="*/ 2147483646 w 411"/>
                      <a:gd name="T11" fmla="*/ 2147483646 h 411"/>
                      <a:gd name="T12" fmla="*/ 2147483646 w 411"/>
                      <a:gd name="T13" fmla="*/ 2147483646 h 411"/>
                      <a:gd name="T14" fmla="*/ 2147483646 w 411"/>
                      <a:gd name="T15" fmla="*/ 2147483646 h 411"/>
                      <a:gd name="T16" fmla="*/ 2147483646 w 411"/>
                      <a:gd name="T17" fmla="*/ 2147483646 h 4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11" h="411" extrusionOk="0">
                        <a:moveTo>
                          <a:pt x="404" y="183"/>
                        </a:moveTo>
                        <a:cubicBezTo>
                          <a:pt x="225" y="4"/>
                          <a:pt x="225" y="4"/>
                          <a:pt x="225" y="4"/>
                        </a:cubicBezTo>
                        <a:cubicBezTo>
                          <a:pt x="223" y="3"/>
                          <a:pt x="221" y="1"/>
                          <a:pt x="219" y="0"/>
                        </a:cubicBezTo>
                        <a:cubicBezTo>
                          <a:pt x="181" y="101"/>
                          <a:pt x="101" y="181"/>
                          <a:pt x="0" y="218"/>
                        </a:cubicBezTo>
                        <a:cubicBezTo>
                          <a:pt x="1" y="221"/>
                          <a:pt x="3" y="223"/>
                          <a:pt x="5" y="225"/>
                        </a:cubicBezTo>
                        <a:cubicBezTo>
                          <a:pt x="184" y="403"/>
                          <a:pt x="184" y="403"/>
                          <a:pt x="184" y="403"/>
                        </a:cubicBezTo>
                        <a:cubicBezTo>
                          <a:pt x="190" y="410"/>
                          <a:pt x="200" y="411"/>
                          <a:pt x="208" y="406"/>
                        </a:cubicBezTo>
                        <a:cubicBezTo>
                          <a:pt x="288" y="356"/>
                          <a:pt x="356" y="288"/>
                          <a:pt x="407" y="208"/>
                        </a:cubicBezTo>
                        <a:cubicBezTo>
                          <a:pt x="411" y="200"/>
                          <a:pt x="410" y="190"/>
                          <a:pt x="404" y="183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31" name="Google Shape;1190;p41">
                    <a:extLst>
                      <a:ext uri="{FF2B5EF4-FFF2-40B4-BE49-F238E27FC236}">
                        <a16:creationId xmlns:a16="http://schemas.microsoft.com/office/drawing/2014/main" id="{1BC1EE5E-E6C1-06BD-78C2-8DDBDD83E3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61138" y="3892550"/>
                    <a:ext cx="852487" cy="849313"/>
                  </a:xfrm>
                  <a:custGeom>
                    <a:avLst/>
                    <a:gdLst>
                      <a:gd name="T0" fmla="*/ 2147483646 w 220"/>
                      <a:gd name="T1" fmla="*/ 2147483646 h 219"/>
                      <a:gd name="T2" fmla="*/ 2147483646 w 220"/>
                      <a:gd name="T3" fmla="*/ 0 h 219"/>
                      <a:gd name="T4" fmla="*/ 2147483646 w 220"/>
                      <a:gd name="T5" fmla="*/ 0 h 219"/>
                      <a:gd name="T6" fmla="*/ 0 w 220"/>
                      <a:gd name="T7" fmla="*/ 2147483646 h 219"/>
                      <a:gd name="T8" fmla="*/ 0 w 220"/>
                      <a:gd name="T9" fmla="*/ 2147483646 h 219"/>
                      <a:gd name="T10" fmla="*/ 2147483646 w 220"/>
                      <a:gd name="T11" fmla="*/ 2147483646 h 219"/>
                      <a:gd name="T12" fmla="*/ 2147483646 w 220"/>
                      <a:gd name="T13" fmla="*/ 2147483646 h 2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0" h="219" extrusionOk="0">
                        <a:moveTo>
                          <a:pt x="220" y="1"/>
                        </a:moveTo>
                        <a:cubicBezTo>
                          <a:pt x="217" y="0"/>
                          <a:pt x="215" y="0"/>
                          <a:pt x="212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9" y="0"/>
                          <a:pt x="0" y="8"/>
                          <a:pt x="0" y="19"/>
                        </a:cubicBezTo>
                        <a:cubicBezTo>
                          <a:pt x="0" y="212"/>
                          <a:pt x="0" y="212"/>
                          <a:pt x="0" y="212"/>
                        </a:cubicBezTo>
                        <a:cubicBezTo>
                          <a:pt x="0" y="214"/>
                          <a:pt x="1" y="217"/>
                          <a:pt x="1" y="219"/>
                        </a:cubicBezTo>
                        <a:cubicBezTo>
                          <a:pt x="102" y="182"/>
                          <a:pt x="182" y="102"/>
                          <a:pt x="22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</p:grpSp>
            <p:grpSp>
              <p:nvGrpSpPr>
                <p:cNvPr id="34" name="Группа 16">
                  <a:extLst>
                    <a:ext uri="{FF2B5EF4-FFF2-40B4-BE49-F238E27FC236}">
                      <a16:creationId xmlns:a16="http://schemas.microsoft.com/office/drawing/2014/main" id="{A995E563-D1C0-2149-4F15-2F5E20ED1734}"/>
                    </a:ext>
                  </a:extLst>
                </p:cNvPr>
                <p:cNvGrpSpPr/>
                <p:nvPr/>
              </p:nvGrpSpPr>
              <p:grpSpPr>
                <a:xfrm>
                  <a:off x="5268665" y="2103844"/>
                  <a:ext cx="1654669" cy="763134"/>
                  <a:chOff x="5016500" y="1012825"/>
                  <a:chExt cx="2168525" cy="1000125"/>
                </a:xfrm>
                <a:solidFill>
                  <a:schemeClr val="accent1"/>
                </a:solidFill>
              </p:grpSpPr>
              <p:sp>
                <p:nvSpPr>
                  <p:cNvPr id="36" name="Google Shape;1174;p41">
                    <a:extLst>
                      <a:ext uri="{FF2B5EF4-FFF2-40B4-BE49-F238E27FC236}">
                        <a16:creationId xmlns:a16="http://schemas.microsoft.com/office/drawing/2014/main" id="{107D81B7-CBE9-5EE8-2A5B-6BD69E3BD3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81663" y="1012825"/>
                    <a:ext cx="836613" cy="1000125"/>
                  </a:xfrm>
                  <a:custGeom>
                    <a:avLst/>
                    <a:gdLst>
                      <a:gd name="T0" fmla="*/ 2147483646 w 216"/>
                      <a:gd name="T1" fmla="*/ 2147483646 h 258"/>
                      <a:gd name="T2" fmla="*/ 2147483646 w 216"/>
                      <a:gd name="T3" fmla="*/ 2147483646 h 258"/>
                      <a:gd name="T4" fmla="*/ 2147483646 w 216"/>
                      <a:gd name="T5" fmla="*/ 2147483646 h 258"/>
                      <a:gd name="T6" fmla="*/ 2147483646 w 216"/>
                      <a:gd name="T7" fmla="*/ 2147483646 h 258"/>
                      <a:gd name="T8" fmla="*/ 2147483646 w 216"/>
                      <a:gd name="T9" fmla="*/ 0 h 258"/>
                      <a:gd name="T10" fmla="*/ 2147483646 w 216"/>
                      <a:gd name="T11" fmla="*/ 2147483646 h 258"/>
                      <a:gd name="T12" fmla="*/ 0 w 216"/>
                      <a:gd name="T13" fmla="*/ 2147483646 h 258"/>
                      <a:gd name="T14" fmla="*/ 0 w 216"/>
                      <a:gd name="T15" fmla="*/ 2147483646 h 258"/>
                      <a:gd name="T16" fmla="*/ 2147483646 w 216"/>
                      <a:gd name="T17" fmla="*/ 2147483646 h 258"/>
                      <a:gd name="T18" fmla="*/ 2147483646 w 216"/>
                      <a:gd name="T19" fmla="*/ 2147483646 h 2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16" h="258" extrusionOk="0">
                        <a:moveTo>
                          <a:pt x="202" y="258"/>
                        </a:moveTo>
                        <a:cubicBezTo>
                          <a:pt x="207" y="258"/>
                          <a:pt x="212" y="256"/>
                          <a:pt x="216" y="252"/>
                        </a:cubicBezTo>
                        <a:cubicBezTo>
                          <a:pt x="216" y="9"/>
                          <a:pt x="216" y="9"/>
                          <a:pt x="216" y="9"/>
                        </a:cubicBezTo>
                        <a:cubicBezTo>
                          <a:pt x="211" y="8"/>
                          <a:pt x="207" y="7"/>
                          <a:pt x="202" y="7"/>
                        </a:cubicBezTo>
                        <a:cubicBezTo>
                          <a:pt x="171" y="2"/>
                          <a:pt x="140" y="0"/>
                          <a:pt x="108" y="0"/>
                        </a:cubicBezTo>
                        <a:cubicBezTo>
                          <a:pt x="76" y="0"/>
                          <a:pt x="45" y="2"/>
                          <a:pt x="14" y="7"/>
                        </a:cubicBezTo>
                        <a:cubicBezTo>
                          <a:pt x="9" y="7"/>
                          <a:pt x="5" y="8"/>
                          <a:pt x="0" y="9"/>
                        </a:cubicBezTo>
                        <a:cubicBezTo>
                          <a:pt x="0" y="252"/>
                          <a:pt x="0" y="252"/>
                          <a:pt x="0" y="252"/>
                        </a:cubicBezTo>
                        <a:cubicBezTo>
                          <a:pt x="4" y="256"/>
                          <a:pt x="9" y="258"/>
                          <a:pt x="14" y="258"/>
                        </a:cubicBezTo>
                        <a:lnTo>
                          <a:pt x="202" y="25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 dirty="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41" name="Google Shape;1175;p41">
                    <a:extLst>
                      <a:ext uri="{FF2B5EF4-FFF2-40B4-BE49-F238E27FC236}">
                        <a16:creationId xmlns:a16="http://schemas.microsoft.com/office/drawing/2014/main" id="{71066B50-CB22-FAA0-3F9C-66BCFDA3CB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6500" y="1047750"/>
                    <a:ext cx="665163" cy="941388"/>
                  </a:xfrm>
                  <a:custGeom>
                    <a:avLst/>
                    <a:gdLst>
                      <a:gd name="T0" fmla="*/ 2147483646 w 172"/>
                      <a:gd name="T1" fmla="*/ 2147483646 h 243"/>
                      <a:gd name="T2" fmla="*/ 2147483646 w 172"/>
                      <a:gd name="T3" fmla="*/ 2147483646 h 243"/>
                      <a:gd name="T4" fmla="*/ 2147483646 w 172"/>
                      <a:gd name="T5" fmla="*/ 2147483646 h 243"/>
                      <a:gd name="T6" fmla="*/ 2147483646 w 172"/>
                      <a:gd name="T7" fmla="*/ 0 h 243"/>
                      <a:gd name="T8" fmla="*/ 2147483646 w 172"/>
                      <a:gd name="T9" fmla="*/ 2147483646 h 2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2" h="243" extrusionOk="0">
                        <a:moveTo>
                          <a:pt x="15" y="49"/>
                        </a:moveTo>
                        <a:cubicBezTo>
                          <a:pt x="3" y="54"/>
                          <a:pt x="0" y="71"/>
                          <a:pt x="9" y="80"/>
                        </a:cubicBezTo>
                        <a:cubicBezTo>
                          <a:pt x="172" y="243"/>
                          <a:pt x="172" y="243"/>
                          <a:pt x="172" y="243"/>
                        </a:cubicBezTo>
                        <a:cubicBezTo>
                          <a:pt x="172" y="0"/>
                          <a:pt x="172" y="0"/>
                          <a:pt x="172" y="0"/>
                        </a:cubicBezTo>
                        <a:cubicBezTo>
                          <a:pt x="118" y="9"/>
                          <a:pt x="65" y="26"/>
                          <a:pt x="15" y="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42" name="Google Shape;1176;p41">
                    <a:extLst>
                      <a:ext uri="{FF2B5EF4-FFF2-40B4-BE49-F238E27FC236}">
                        <a16:creationId xmlns:a16="http://schemas.microsoft.com/office/drawing/2014/main" id="{2EB4A10C-C7B7-C5A3-A13A-14F6D1197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18275" y="1047750"/>
                    <a:ext cx="666750" cy="941388"/>
                  </a:xfrm>
                  <a:custGeom>
                    <a:avLst/>
                    <a:gdLst>
                      <a:gd name="T0" fmla="*/ 2147483646 w 172"/>
                      <a:gd name="T1" fmla="*/ 2147483646 h 243"/>
                      <a:gd name="T2" fmla="*/ 2147483646 w 172"/>
                      <a:gd name="T3" fmla="*/ 2147483646 h 243"/>
                      <a:gd name="T4" fmla="*/ 0 w 172"/>
                      <a:gd name="T5" fmla="*/ 0 h 243"/>
                      <a:gd name="T6" fmla="*/ 0 w 172"/>
                      <a:gd name="T7" fmla="*/ 2147483646 h 243"/>
                      <a:gd name="T8" fmla="*/ 2147483646 w 172"/>
                      <a:gd name="T9" fmla="*/ 2147483646 h 2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2" h="243" extrusionOk="0">
                        <a:moveTo>
                          <a:pt x="163" y="80"/>
                        </a:moveTo>
                        <a:cubicBezTo>
                          <a:pt x="172" y="71"/>
                          <a:pt x="169" y="54"/>
                          <a:pt x="157" y="49"/>
                        </a:cubicBezTo>
                        <a:cubicBezTo>
                          <a:pt x="107" y="26"/>
                          <a:pt x="54" y="9"/>
                          <a:pt x="0" y="0"/>
                        </a:cubicBezTo>
                        <a:cubicBezTo>
                          <a:pt x="0" y="243"/>
                          <a:pt x="0" y="243"/>
                          <a:pt x="0" y="243"/>
                        </a:cubicBezTo>
                        <a:lnTo>
                          <a:pt x="163" y="8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</p:grpSp>
            <p:grpSp>
              <p:nvGrpSpPr>
                <p:cNvPr id="44" name="Группа 11">
                  <a:extLst>
                    <a:ext uri="{FF2B5EF4-FFF2-40B4-BE49-F238E27FC236}">
                      <a16:creationId xmlns:a16="http://schemas.microsoft.com/office/drawing/2014/main" id="{4DB19686-D96A-5E84-9C55-B4767F957EBE}"/>
                    </a:ext>
                  </a:extLst>
                </p:cNvPr>
                <p:cNvGrpSpPr/>
                <p:nvPr/>
              </p:nvGrpSpPr>
              <p:grpSpPr>
                <a:xfrm>
                  <a:off x="4526120" y="4301187"/>
                  <a:ext cx="1218591" cy="1218592"/>
                  <a:chOff x="4043363" y="3892550"/>
                  <a:chExt cx="1597025" cy="1597025"/>
                </a:xfrm>
              </p:grpSpPr>
              <p:sp>
                <p:nvSpPr>
                  <p:cNvPr id="45" name="Google Shape;1183;p41">
                    <a:extLst>
                      <a:ext uri="{FF2B5EF4-FFF2-40B4-BE49-F238E27FC236}">
                        <a16:creationId xmlns:a16="http://schemas.microsoft.com/office/drawing/2014/main" id="{DEFA479E-24B9-6CDF-FA81-6C9C44613A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43363" y="3897313"/>
                    <a:ext cx="1592262" cy="1592262"/>
                  </a:xfrm>
                  <a:custGeom>
                    <a:avLst/>
                    <a:gdLst>
                      <a:gd name="T0" fmla="*/ 2147483646 w 411"/>
                      <a:gd name="T1" fmla="*/ 0 h 411"/>
                      <a:gd name="T2" fmla="*/ 2147483646 w 411"/>
                      <a:gd name="T3" fmla="*/ 2147483646 h 411"/>
                      <a:gd name="T4" fmla="*/ 2147483646 w 411"/>
                      <a:gd name="T5" fmla="*/ 2147483646 h 411"/>
                      <a:gd name="T6" fmla="*/ 2147483646 w 411"/>
                      <a:gd name="T7" fmla="*/ 2147483646 h 411"/>
                      <a:gd name="T8" fmla="*/ 2147483646 w 411"/>
                      <a:gd name="T9" fmla="*/ 2147483646 h 411"/>
                      <a:gd name="T10" fmla="*/ 2147483646 w 411"/>
                      <a:gd name="T11" fmla="*/ 2147483646 h 411"/>
                      <a:gd name="T12" fmla="*/ 2147483646 w 411"/>
                      <a:gd name="T13" fmla="*/ 2147483646 h 411"/>
                      <a:gd name="T14" fmla="*/ 2147483646 w 411"/>
                      <a:gd name="T15" fmla="*/ 2147483646 h 411"/>
                      <a:gd name="T16" fmla="*/ 2147483646 w 411"/>
                      <a:gd name="T17" fmla="*/ 0 h 4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11" h="411" extrusionOk="0">
                        <a:moveTo>
                          <a:pt x="192" y="0"/>
                        </a:moveTo>
                        <a:cubicBezTo>
                          <a:pt x="190" y="1"/>
                          <a:pt x="188" y="3"/>
                          <a:pt x="186" y="4"/>
                        </a:cubicBezTo>
                        <a:cubicBezTo>
                          <a:pt x="7" y="183"/>
                          <a:pt x="7" y="183"/>
                          <a:pt x="7" y="183"/>
                        </a:cubicBezTo>
                        <a:cubicBezTo>
                          <a:pt x="1" y="190"/>
                          <a:pt x="0" y="200"/>
                          <a:pt x="4" y="208"/>
                        </a:cubicBezTo>
                        <a:cubicBezTo>
                          <a:pt x="55" y="288"/>
                          <a:pt x="123" y="356"/>
                          <a:pt x="203" y="406"/>
                        </a:cubicBezTo>
                        <a:cubicBezTo>
                          <a:pt x="211" y="411"/>
                          <a:pt x="221" y="410"/>
                          <a:pt x="227" y="403"/>
                        </a:cubicBezTo>
                        <a:cubicBezTo>
                          <a:pt x="406" y="225"/>
                          <a:pt x="406" y="225"/>
                          <a:pt x="406" y="225"/>
                        </a:cubicBezTo>
                        <a:cubicBezTo>
                          <a:pt x="408" y="223"/>
                          <a:pt x="410" y="221"/>
                          <a:pt x="411" y="218"/>
                        </a:cubicBezTo>
                        <a:cubicBezTo>
                          <a:pt x="310" y="181"/>
                          <a:pt x="230" y="101"/>
                          <a:pt x="192" y="0"/>
                        </a:cubicBezTo>
                        <a:close/>
                      </a:path>
                    </a:pathLst>
                  </a:custGeom>
                  <a:solidFill>
                    <a:srgbClr val="0A98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46" name="Google Shape;1187;p41">
                    <a:extLst>
                      <a:ext uri="{FF2B5EF4-FFF2-40B4-BE49-F238E27FC236}">
                        <a16:creationId xmlns:a16="http://schemas.microsoft.com/office/drawing/2014/main" id="{70550F1E-961F-4CCB-AFDC-6F956EBFC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7900" y="3892550"/>
                    <a:ext cx="852488" cy="849313"/>
                  </a:xfrm>
                  <a:custGeom>
                    <a:avLst/>
                    <a:gdLst>
                      <a:gd name="T0" fmla="*/ 2147483646 w 220"/>
                      <a:gd name="T1" fmla="*/ 2147483646 h 219"/>
                      <a:gd name="T2" fmla="*/ 2147483646 w 220"/>
                      <a:gd name="T3" fmla="*/ 0 h 219"/>
                      <a:gd name="T4" fmla="*/ 2147483646 w 220"/>
                      <a:gd name="T5" fmla="*/ 0 h 219"/>
                      <a:gd name="T6" fmla="*/ 0 w 220"/>
                      <a:gd name="T7" fmla="*/ 2147483646 h 219"/>
                      <a:gd name="T8" fmla="*/ 2147483646 w 220"/>
                      <a:gd name="T9" fmla="*/ 2147483646 h 219"/>
                      <a:gd name="T10" fmla="*/ 2147483646 w 220"/>
                      <a:gd name="T11" fmla="*/ 2147483646 h 219"/>
                      <a:gd name="T12" fmla="*/ 2147483646 w 220"/>
                      <a:gd name="T13" fmla="*/ 2147483646 h 2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0" h="219" extrusionOk="0">
                        <a:moveTo>
                          <a:pt x="220" y="19"/>
                        </a:moveTo>
                        <a:cubicBezTo>
                          <a:pt x="220" y="8"/>
                          <a:pt x="211" y="0"/>
                          <a:pt x="200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5" y="0"/>
                          <a:pt x="3" y="0"/>
                          <a:pt x="0" y="1"/>
                        </a:cubicBezTo>
                        <a:cubicBezTo>
                          <a:pt x="38" y="102"/>
                          <a:pt x="118" y="182"/>
                          <a:pt x="219" y="219"/>
                        </a:cubicBezTo>
                        <a:cubicBezTo>
                          <a:pt x="219" y="217"/>
                          <a:pt x="220" y="214"/>
                          <a:pt x="220" y="212"/>
                        </a:cubicBezTo>
                        <a:lnTo>
                          <a:pt x="220" y="19"/>
                        </a:lnTo>
                        <a:close/>
                      </a:path>
                    </a:pathLst>
                  </a:custGeom>
                  <a:solidFill>
                    <a:srgbClr val="34B2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</p:grpSp>
            <p:grpSp>
              <p:nvGrpSpPr>
                <p:cNvPr id="48" name="Группа 15">
                  <a:extLst>
                    <a:ext uri="{FF2B5EF4-FFF2-40B4-BE49-F238E27FC236}">
                      <a16:creationId xmlns:a16="http://schemas.microsoft.com/office/drawing/2014/main" id="{5371615E-6236-C616-309B-637FCC4DA0D0}"/>
                    </a:ext>
                  </a:extLst>
                </p:cNvPr>
                <p:cNvGrpSpPr/>
                <p:nvPr/>
              </p:nvGrpSpPr>
              <p:grpSpPr>
                <a:xfrm>
                  <a:off x="6447284" y="2376392"/>
                  <a:ext cx="1217380" cy="1221015"/>
                  <a:chOff x="6561138" y="1370013"/>
                  <a:chExt cx="1595437" cy="1600200"/>
                </a:xfrm>
              </p:grpSpPr>
              <p:sp>
                <p:nvSpPr>
                  <p:cNvPr id="49" name="Google Shape;1184;p41">
                    <a:extLst>
                      <a:ext uri="{FF2B5EF4-FFF2-40B4-BE49-F238E27FC236}">
                        <a16:creationId xmlns:a16="http://schemas.microsoft.com/office/drawing/2014/main" id="{6B758960-CB34-4C3A-62CB-CA3C12A916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65900" y="1370013"/>
                    <a:ext cx="1590675" cy="1592262"/>
                  </a:xfrm>
                  <a:custGeom>
                    <a:avLst/>
                    <a:gdLst>
                      <a:gd name="T0" fmla="*/ 2147483646 w 411"/>
                      <a:gd name="T1" fmla="*/ 2147483646 h 411"/>
                      <a:gd name="T2" fmla="*/ 2147483646 w 411"/>
                      <a:gd name="T3" fmla="*/ 2147483646 h 411"/>
                      <a:gd name="T4" fmla="*/ 2147483646 w 411"/>
                      <a:gd name="T5" fmla="*/ 2147483646 h 411"/>
                      <a:gd name="T6" fmla="*/ 2147483646 w 411"/>
                      <a:gd name="T7" fmla="*/ 2147483646 h 411"/>
                      <a:gd name="T8" fmla="*/ 2147483646 w 411"/>
                      <a:gd name="T9" fmla="*/ 2147483646 h 411"/>
                      <a:gd name="T10" fmla="*/ 2147483646 w 411"/>
                      <a:gd name="T11" fmla="*/ 2147483646 h 411"/>
                      <a:gd name="T12" fmla="*/ 2147483646 w 411"/>
                      <a:gd name="T13" fmla="*/ 2147483646 h 411"/>
                      <a:gd name="T14" fmla="*/ 0 w 411"/>
                      <a:gd name="T15" fmla="*/ 2147483646 h 411"/>
                      <a:gd name="T16" fmla="*/ 2147483646 w 411"/>
                      <a:gd name="T17" fmla="*/ 2147483646 h 4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11" h="411" extrusionOk="0">
                        <a:moveTo>
                          <a:pt x="219" y="411"/>
                        </a:moveTo>
                        <a:cubicBezTo>
                          <a:pt x="221" y="410"/>
                          <a:pt x="223" y="409"/>
                          <a:pt x="225" y="407"/>
                        </a:cubicBezTo>
                        <a:cubicBezTo>
                          <a:pt x="404" y="228"/>
                          <a:pt x="404" y="228"/>
                          <a:pt x="404" y="228"/>
                        </a:cubicBezTo>
                        <a:cubicBezTo>
                          <a:pt x="410" y="221"/>
                          <a:pt x="411" y="211"/>
                          <a:pt x="407" y="204"/>
                        </a:cubicBezTo>
                        <a:cubicBezTo>
                          <a:pt x="356" y="124"/>
                          <a:pt x="288" y="56"/>
                          <a:pt x="208" y="5"/>
                        </a:cubicBezTo>
                        <a:cubicBezTo>
                          <a:pt x="200" y="0"/>
                          <a:pt x="190" y="1"/>
                          <a:pt x="184" y="8"/>
                        </a:cubicBezTo>
                        <a:cubicBezTo>
                          <a:pt x="5" y="187"/>
                          <a:pt x="5" y="187"/>
                          <a:pt x="5" y="187"/>
                        </a:cubicBezTo>
                        <a:cubicBezTo>
                          <a:pt x="3" y="189"/>
                          <a:pt x="1" y="191"/>
                          <a:pt x="0" y="193"/>
                        </a:cubicBezTo>
                        <a:cubicBezTo>
                          <a:pt x="101" y="231"/>
                          <a:pt x="181" y="311"/>
                          <a:pt x="219" y="41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 dirty="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50" name="Google Shape;1188;p41">
                    <a:extLst>
                      <a:ext uri="{FF2B5EF4-FFF2-40B4-BE49-F238E27FC236}">
                        <a16:creationId xmlns:a16="http://schemas.microsoft.com/office/drawing/2014/main" id="{D12CE0E0-DB57-6609-680D-08288D1821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61138" y="2117725"/>
                    <a:ext cx="852487" cy="852488"/>
                  </a:xfrm>
                  <a:custGeom>
                    <a:avLst/>
                    <a:gdLst>
                      <a:gd name="T0" fmla="*/ 0 w 220"/>
                      <a:gd name="T1" fmla="*/ 2147483646 h 220"/>
                      <a:gd name="T2" fmla="*/ 2147483646 w 220"/>
                      <a:gd name="T3" fmla="*/ 2147483646 h 220"/>
                      <a:gd name="T4" fmla="*/ 2147483646 w 220"/>
                      <a:gd name="T5" fmla="*/ 2147483646 h 220"/>
                      <a:gd name="T6" fmla="*/ 2147483646 w 220"/>
                      <a:gd name="T7" fmla="*/ 2147483646 h 220"/>
                      <a:gd name="T8" fmla="*/ 2147483646 w 220"/>
                      <a:gd name="T9" fmla="*/ 0 h 220"/>
                      <a:gd name="T10" fmla="*/ 0 w 220"/>
                      <a:gd name="T11" fmla="*/ 2147483646 h 220"/>
                      <a:gd name="T12" fmla="*/ 0 w 220"/>
                      <a:gd name="T13" fmla="*/ 2147483646 h 2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0" h="220" extrusionOk="0">
                        <a:moveTo>
                          <a:pt x="0" y="200"/>
                        </a:moveTo>
                        <a:cubicBezTo>
                          <a:pt x="0" y="211"/>
                          <a:pt x="9" y="220"/>
                          <a:pt x="20" y="220"/>
                        </a:cubicBezTo>
                        <a:cubicBezTo>
                          <a:pt x="212" y="220"/>
                          <a:pt x="212" y="220"/>
                          <a:pt x="212" y="220"/>
                        </a:cubicBezTo>
                        <a:cubicBezTo>
                          <a:pt x="215" y="220"/>
                          <a:pt x="217" y="219"/>
                          <a:pt x="220" y="218"/>
                        </a:cubicBezTo>
                        <a:cubicBezTo>
                          <a:pt x="182" y="118"/>
                          <a:pt x="102" y="38"/>
                          <a:pt x="1" y="0"/>
                        </a:cubicBezTo>
                        <a:cubicBezTo>
                          <a:pt x="1" y="2"/>
                          <a:pt x="0" y="5"/>
                          <a:pt x="0" y="8"/>
                        </a:cubicBezTo>
                        <a:lnTo>
                          <a:pt x="0" y="200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</p:grpSp>
            <p:grpSp>
              <p:nvGrpSpPr>
                <p:cNvPr id="53" name="Группа 14">
                  <a:extLst>
                    <a:ext uri="{FF2B5EF4-FFF2-40B4-BE49-F238E27FC236}">
                      <a16:creationId xmlns:a16="http://schemas.microsoft.com/office/drawing/2014/main" id="{7076893B-C902-F44E-41DE-42C771E064E7}"/>
                    </a:ext>
                  </a:extLst>
                </p:cNvPr>
                <p:cNvGrpSpPr/>
                <p:nvPr/>
              </p:nvGrpSpPr>
              <p:grpSpPr>
                <a:xfrm>
                  <a:off x="7177712" y="3118934"/>
                  <a:ext cx="761923" cy="1658304"/>
                  <a:chOff x="7518400" y="2343150"/>
                  <a:chExt cx="998538" cy="2173288"/>
                </a:xfrm>
                <a:solidFill>
                  <a:schemeClr val="accent2"/>
                </a:solidFill>
              </p:grpSpPr>
              <p:sp>
                <p:nvSpPr>
                  <p:cNvPr id="54" name="Google Shape;1177;p41">
                    <a:extLst>
                      <a:ext uri="{FF2B5EF4-FFF2-40B4-BE49-F238E27FC236}">
                        <a16:creationId xmlns:a16="http://schemas.microsoft.com/office/drawing/2014/main" id="{993F38A0-747A-85D0-456A-1FD47357C3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40625" y="3849688"/>
                    <a:ext cx="941388" cy="666750"/>
                  </a:xfrm>
                  <a:custGeom>
                    <a:avLst/>
                    <a:gdLst>
                      <a:gd name="T0" fmla="*/ 2147483646 w 243"/>
                      <a:gd name="T1" fmla="*/ 2147483646 h 172"/>
                      <a:gd name="T2" fmla="*/ 2147483646 w 243"/>
                      <a:gd name="T3" fmla="*/ 2147483646 h 172"/>
                      <a:gd name="T4" fmla="*/ 2147483646 w 243"/>
                      <a:gd name="T5" fmla="*/ 0 h 172"/>
                      <a:gd name="T6" fmla="*/ 0 w 243"/>
                      <a:gd name="T7" fmla="*/ 0 h 172"/>
                      <a:gd name="T8" fmla="*/ 2147483646 w 243"/>
                      <a:gd name="T9" fmla="*/ 2147483646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3" h="172" extrusionOk="0">
                        <a:moveTo>
                          <a:pt x="162" y="162"/>
                        </a:moveTo>
                        <a:cubicBezTo>
                          <a:pt x="172" y="172"/>
                          <a:pt x="188" y="169"/>
                          <a:pt x="194" y="157"/>
                        </a:cubicBezTo>
                        <a:cubicBezTo>
                          <a:pt x="217" y="107"/>
                          <a:pt x="233" y="54"/>
                          <a:pt x="24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162" y="16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55" name="Google Shape;1178;p41">
                    <a:extLst>
                      <a:ext uri="{FF2B5EF4-FFF2-40B4-BE49-F238E27FC236}">
                        <a16:creationId xmlns:a16="http://schemas.microsoft.com/office/drawing/2014/main" id="{F19861D0-2F75-FFCB-02E6-9E269CB725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40625" y="2343150"/>
                    <a:ext cx="941388" cy="669925"/>
                  </a:xfrm>
                  <a:custGeom>
                    <a:avLst/>
                    <a:gdLst>
                      <a:gd name="T0" fmla="*/ 2147483646 w 243"/>
                      <a:gd name="T1" fmla="*/ 2147483646 h 173"/>
                      <a:gd name="T2" fmla="*/ 2147483646 w 243"/>
                      <a:gd name="T3" fmla="*/ 2147483646 h 173"/>
                      <a:gd name="T4" fmla="*/ 0 w 243"/>
                      <a:gd name="T5" fmla="*/ 2147483646 h 173"/>
                      <a:gd name="T6" fmla="*/ 2147483646 w 243"/>
                      <a:gd name="T7" fmla="*/ 2147483646 h 173"/>
                      <a:gd name="T8" fmla="*/ 2147483646 w 243"/>
                      <a:gd name="T9" fmla="*/ 2147483646 h 1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3" h="173" extrusionOk="0">
                        <a:moveTo>
                          <a:pt x="194" y="16"/>
                        </a:moveTo>
                        <a:cubicBezTo>
                          <a:pt x="188" y="3"/>
                          <a:pt x="172" y="0"/>
                          <a:pt x="162" y="10"/>
                        </a:cubicBezTo>
                        <a:cubicBezTo>
                          <a:pt x="0" y="173"/>
                          <a:pt x="0" y="173"/>
                          <a:pt x="0" y="173"/>
                        </a:cubicBezTo>
                        <a:cubicBezTo>
                          <a:pt x="243" y="173"/>
                          <a:pt x="243" y="173"/>
                          <a:pt x="243" y="173"/>
                        </a:cubicBezTo>
                        <a:cubicBezTo>
                          <a:pt x="233" y="118"/>
                          <a:pt x="217" y="66"/>
                          <a:pt x="194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  <p:sp>
                <p:nvSpPr>
                  <p:cNvPr id="56" name="Google Shape;1179;p41">
                    <a:extLst>
                      <a:ext uri="{FF2B5EF4-FFF2-40B4-BE49-F238E27FC236}">
                        <a16:creationId xmlns:a16="http://schemas.microsoft.com/office/drawing/2014/main" id="{9D3E2E8E-74AB-C36D-C613-DF0629CF30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18400" y="3013075"/>
                    <a:ext cx="998538" cy="836613"/>
                  </a:xfrm>
                  <a:custGeom>
                    <a:avLst/>
                    <a:gdLst>
                      <a:gd name="T0" fmla="*/ 2147483646 w 258"/>
                      <a:gd name="T1" fmla="*/ 2147483646 h 216"/>
                      <a:gd name="T2" fmla="*/ 2147483646 w 258"/>
                      <a:gd name="T3" fmla="*/ 2147483646 h 216"/>
                      <a:gd name="T4" fmla="*/ 2147483646 w 258"/>
                      <a:gd name="T5" fmla="*/ 0 h 216"/>
                      <a:gd name="T6" fmla="*/ 2147483646 w 258"/>
                      <a:gd name="T7" fmla="*/ 0 h 216"/>
                      <a:gd name="T8" fmla="*/ 0 w 258"/>
                      <a:gd name="T9" fmla="*/ 2147483646 h 216"/>
                      <a:gd name="T10" fmla="*/ 0 w 258"/>
                      <a:gd name="T11" fmla="*/ 2147483646 h 216"/>
                      <a:gd name="T12" fmla="*/ 2147483646 w 258"/>
                      <a:gd name="T13" fmla="*/ 2147483646 h 216"/>
                      <a:gd name="T14" fmla="*/ 2147483646 w 258"/>
                      <a:gd name="T15" fmla="*/ 2147483646 h 216"/>
                      <a:gd name="T16" fmla="*/ 2147483646 w 258"/>
                      <a:gd name="T17" fmla="*/ 2147483646 h 216"/>
                      <a:gd name="T18" fmla="*/ 2147483646 w 258"/>
                      <a:gd name="T19" fmla="*/ 2147483646 h 21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58" h="216" extrusionOk="0">
                        <a:moveTo>
                          <a:pt x="258" y="108"/>
                        </a:moveTo>
                        <a:cubicBezTo>
                          <a:pt x="258" y="76"/>
                          <a:pt x="256" y="45"/>
                          <a:pt x="251" y="14"/>
                        </a:cubicBezTo>
                        <a:cubicBezTo>
                          <a:pt x="250" y="9"/>
                          <a:pt x="250" y="4"/>
                          <a:pt x="24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3"/>
                          <a:pt x="0" y="8"/>
                          <a:pt x="0" y="14"/>
                        </a:cubicBezTo>
                        <a:cubicBezTo>
                          <a:pt x="0" y="202"/>
                          <a:pt x="0" y="202"/>
                          <a:pt x="0" y="202"/>
                        </a:cubicBezTo>
                        <a:cubicBezTo>
                          <a:pt x="0" y="207"/>
                          <a:pt x="2" y="212"/>
                          <a:pt x="6" y="216"/>
                        </a:cubicBezTo>
                        <a:cubicBezTo>
                          <a:pt x="249" y="216"/>
                          <a:pt x="249" y="216"/>
                          <a:pt x="249" y="216"/>
                        </a:cubicBezTo>
                        <a:cubicBezTo>
                          <a:pt x="250" y="211"/>
                          <a:pt x="250" y="206"/>
                          <a:pt x="251" y="202"/>
                        </a:cubicBezTo>
                        <a:cubicBezTo>
                          <a:pt x="256" y="171"/>
                          <a:pt x="258" y="139"/>
                          <a:pt x="258" y="1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37138" tIns="68550" rIns="137138" bIns="68550"/>
                  <a:lstStyle/>
                  <a:p>
                    <a:pPr defTabSz="1371600">
                      <a:defRPr/>
                    </a:pPr>
                    <a:endParaRPr lang="en-US" sz="2700">
                      <a:solidFill>
                        <a:srgbClr val="000000"/>
                      </a:solidFill>
                      <a:latin typeface="Roboto" panose="020F0502020204030204"/>
                      <a:ea typeface="Roboto"/>
                    </a:endParaRPr>
                  </a:p>
                </p:txBody>
              </p:sp>
            </p:grpSp>
          </p:grp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D57722-A9B8-BC5A-B657-D5CB85D05CE9}"/>
                  </a:ext>
                </a:extLst>
              </p:cNvPr>
              <p:cNvSpPr/>
              <p:nvPr/>
            </p:nvSpPr>
            <p:spPr>
              <a:xfrm>
                <a:off x="4764100" y="2367759"/>
                <a:ext cx="2119819" cy="21198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mn-MN" sz="2700">
                  <a:solidFill>
                    <a:srgbClr val="FFFFFF"/>
                  </a:solidFill>
                  <a:latin typeface="Roboto" panose="020F0502020204030204"/>
                  <a:ea typeface="Roboto"/>
                </a:endParaRPr>
              </a:p>
            </p:txBody>
          </p:sp>
        </p:grp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77463C5-AF7E-8363-F2FE-B63426C62AE0}"/>
                </a:ext>
              </a:extLst>
            </p:cNvPr>
            <p:cNvSpPr/>
            <p:nvPr/>
          </p:nvSpPr>
          <p:spPr>
            <a:xfrm>
              <a:off x="3814722" y="1225067"/>
              <a:ext cx="4126372" cy="412637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mn-MN" sz="2700">
                <a:solidFill>
                  <a:srgbClr val="FFFFFF"/>
                </a:solidFill>
                <a:latin typeface="Roboto" panose="020F0502020204030204"/>
                <a:ea typeface="Roboto"/>
              </a:endParaRPr>
            </a:p>
          </p:txBody>
        </p:sp>
      </p:grpSp>
      <p:sp>
        <p:nvSpPr>
          <p:cNvPr id="135" name="Oval 134">
            <a:extLst>
              <a:ext uri="{FF2B5EF4-FFF2-40B4-BE49-F238E27FC236}">
                <a16:creationId xmlns:a16="http://schemas.microsoft.com/office/drawing/2014/main" id="{9883CBA0-81BB-0C87-6751-6D106F422230}"/>
              </a:ext>
            </a:extLst>
          </p:cNvPr>
          <p:cNvSpPr/>
          <p:nvPr/>
        </p:nvSpPr>
        <p:spPr>
          <a:xfrm>
            <a:off x="8964135" y="2049501"/>
            <a:ext cx="547989" cy="547989"/>
          </a:xfrm>
          <a:prstGeom prst="ellipse">
            <a:avLst/>
          </a:prstGeom>
          <a:solidFill>
            <a:srgbClr val="596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1</a:t>
            </a:r>
            <a:endParaRPr lang="mn-MN" sz="225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FB70D76-23C5-AD00-F77A-C2ECB51975D8}"/>
              </a:ext>
            </a:extLst>
          </p:cNvPr>
          <p:cNvSpPr/>
          <p:nvPr/>
        </p:nvSpPr>
        <p:spPr>
          <a:xfrm>
            <a:off x="11298657" y="3030342"/>
            <a:ext cx="547989" cy="547989"/>
          </a:xfrm>
          <a:prstGeom prst="ellipse">
            <a:avLst/>
          </a:prstGeom>
          <a:solidFill>
            <a:srgbClr val="FE9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2</a:t>
            </a:r>
            <a:endParaRPr lang="mn-MN" sz="225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B79D976-005F-EC45-080A-0F314C7F0C5A}"/>
              </a:ext>
            </a:extLst>
          </p:cNvPr>
          <p:cNvSpPr/>
          <p:nvPr/>
        </p:nvSpPr>
        <p:spPr>
          <a:xfrm>
            <a:off x="12045775" y="5346817"/>
            <a:ext cx="547989" cy="547989"/>
          </a:xfrm>
          <a:prstGeom prst="ellipse">
            <a:avLst/>
          </a:prstGeom>
          <a:solidFill>
            <a:srgbClr val="FB4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3</a:t>
            </a:r>
            <a:endParaRPr lang="mn-MN" sz="225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F6E755C-1EA6-BBED-A701-65336B85466F}"/>
              </a:ext>
            </a:extLst>
          </p:cNvPr>
          <p:cNvSpPr/>
          <p:nvPr/>
        </p:nvSpPr>
        <p:spPr>
          <a:xfrm>
            <a:off x="11168412" y="7362946"/>
            <a:ext cx="547989" cy="547989"/>
          </a:xfrm>
          <a:prstGeom prst="ellipse">
            <a:avLst/>
          </a:prstGeom>
          <a:solidFill>
            <a:srgbClr val="EE0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4</a:t>
            </a:r>
            <a:endParaRPr lang="mn-MN" sz="225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7E832F8E-0FD0-D937-6471-9A278A8B6CBF}"/>
              </a:ext>
            </a:extLst>
          </p:cNvPr>
          <p:cNvSpPr/>
          <p:nvPr/>
        </p:nvSpPr>
        <p:spPr>
          <a:xfrm>
            <a:off x="8900674" y="8290876"/>
            <a:ext cx="547989" cy="547989"/>
          </a:xfrm>
          <a:prstGeom prst="ellipse">
            <a:avLst/>
          </a:prstGeom>
          <a:solidFill>
            <a:srgbClr val="3F5B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5</a:t>
            </a:r>
            <a:endParaRPr lang="mn-MN" sz="225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4E96130-500F-1C45-0829-BD4EE3CCF9C9}"/>
              </a:ext>
            </a:extLst>
          </p:cNvPr>
          <p:cNvSpPr/>
          <p:nvPr/>
        </p:nvSpPr>
        <p:spPr>
          <a:xfrm>
            <a:off x="6659400" y="7289512"/>
            <a:ext cx="547989" cy="547989"/>
          </a:xfrm>
          <a:prstGeom prst="ellipse">
            <a:avLst/>
          </a:prstGeom>
          <a:solidFill>
            <a:srgbClr val="0A9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6</a:t>
            </a:r>
            <a:endParaRPr lang="mn-MN" sz="225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CF4D72D-92CE-1DE5-673B-B79D56F1E837}"/>
              </a:ext>
            </a:extLst>
          </p:cNvPr>
          <p:cNvSpPr/>
          <p:nvPr/>
        </p:nvSpPr>
        <p:spPr>
          <a:xfrm>
            <a:off x="5843943" y="5103711"/>
            <a:ext cx="547989" cy="547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7</a:t>
            </a:r>
            <a:endParaRPr lang="mn-MN" sz="225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981F6C5B-478F-A058-A158-8D10418DE9A2}"/>
              </a:ext>
            </a:extLst>
          </p:cNvPr>
          <p:cNvSpPr/>
          <p:nvPr/>
        </p:nvSpPr>
        <p:spPr>
          <a:xfrm>
            <a:off x="6758680" y="2901129"/>
            <a:ext cx="547989" cy="54798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en-US" sz="225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8</a:t>
            </a:r>
            <a:endParaRPr lang="mn-MN" sz="225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sp>
        <p:nvSpPr>
          <p:cNvPr id="145" name="Title 15">
            <a:extLst>
              <a:ext uri="{FF2B5EF4-FFF2-40B4-BE49-F238E27FC236}">
                <a16:creationId xmlns:a16="http://schemas.microsoft.com/office/drawing/2014/main" id="{B898E34C-42B8-88D4-427F-837587D0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440" y="5489423"/>
            <a:ext cx="3361817" cy="990767"/>
          </a:xfrm>
        </p:spPr>
        <p:txBody>
          <a:bodyPr>
            <a:noAutofit/>
          </a:bodyPr>
          <a:lstStyle/>
          <a:p>
            <a:r>
              <a:rPr lang="mn-MN" sz="2400" b="1" dirty="0">
                <a:solidFill>
                  <a:srgbClr val="0F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 </a:t>
            </a:r>
            <a:br>
              <a:rPr lang="mn-MN" sz="2400" b="1" dirty="0">
                <a:solidFill>
                  <a:srgbClr val="0F75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F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АЖИЛЛАГААНЫ ЧИГЛЭЛ</a:t>
            </a:r>
            <a:endParaRPr lang="mn-MN" sz="2400" dirty="0">
              <a:solidFill>
                <a:srgbClr val="0F75BC"/>
              </a:solidFill>
            </a:endParaRPr>
          </a:p>
        </p:txBody>
      </p:sp>
      <p:pic>
        <p:nvPicPr>
          <p:cNvPr id="146" name="Graphic 145" descr="Trophy">
            <a:extLst>
              <a:ext uri="{FF2B5EF4-FFF2-40B4-BE49-F238E27FC236}">
                <a16:creationId xmlns:a16="http://schemas.microsoft.com/office/drawing/2014/main" id="{2BA0CEB4-9DFC-2DC5-8DFE-AE4DE6D9C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5534" y="2897140"/>
            <a:ext cx="666462" cy="572691"/>
          </a:xfrm>
          <a:prstGeom prst="rect">
            <a:avLst/>
          </a:prstGeom>
        </p:spPr>
      </p:pic>
      <p:pic>
        <p:nvPicPr>
          <p:cNvPr id="147" name="Graphic 146" descr="Shopping bag">
            <a:extLst>
              <a:ext uri="{FF2B5EF4-FFF2-40B4-BE49-F238E27FC236}">
                <a16:creationId xmlns:a16="http://schemas.microsoft.com/office/drawing/2014/main" id="{B4A8C921-C161-A86B-1587-E3C706ADDA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4587" y="3623031"/>
            <a:ext cx="666462" cy="572691"/>
          </a:xfrm>
          <a:prstGeom prst="rect">
            <a:avLst/>
          </a:prstGeom>
        </p:spPr>
      </p:pic>
      <p:pic>
        <p:nvPicPr>
          <p:cNvPr id="148" name="Graphic 147" descr="Coins">
            <a:extLst>
              <a:ext uri="{FF2B5EF4-FFF2-40B4-BE49-F238E27FC236}">
                <a16:creationId xmlns:a16="http://schemas.microsoft.com/office/drawing/2014/main" id="{FBE1B8E9-F471-9E8C-9A8C-442A96E8E3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87086" y="5200062"/>
            <a:ext cx="666462" cy="572691"/>
          </a:xfrm>
          <a:prstGeom prst="rect">
            <a:avLst/>
          </a:prstGeom>
        </p:spPr>
      </p:pic>
      <p:pic>
        <p:nvPicPr>
          <p:cNvPr id="149" name="Graphic 148" descr="Database">
            <a:extLst>
              <a:ext uri="{FF2B5EF4-FFF2-40B4-BE49-F238E27FC236}">
                <a16:creationId xmlns:a16="http://schemas.microsoft.com/office/drawing/2014/main" id="{20D1C237-56CD-E031-4ED0-28D8D72039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98831" y="6682588"/>
            <a:ext cx="666462" cy="572691"/>
          </a:xfrm>
          <a:prstGeom prst="rect">
            <a:avLst/>
          </a:prstGeom>
        </p:spPr>
      </p:pic>
      <p:pic>
        <p:nvPicPr>
          <p:cNvPr id="150" name="Graphic 149" descr="Users">
            <a:extLst>
              <a:ext uri="{FF2B5EF4-FFF2-40B4-BE49-F238E27FC236}">
                <a16:creationId xmlns:a16="http://schemas.microsoft.com/office/drawing/2014/main" id="{ECE8D0CF-E0D4-B204-9238-5B5790BA7A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32308" y="7333408"/>
            <a:ext cx="572691" cy="572691"/>
          </a:xfrm>
          <a:prstGeom prst="rect">
            <a:avLst/>
          </a:prstGeom>
        </p:spPr>
      </p:pic>
      <p:pic>
        <p:nvPicPr>
          <p:cNvPr id="152" name="Graphic 151" descr="Chat">
            <a:extLst>
              <a:ext uri="{FF2B5EF4-FFF2-40B4-BE49-F238E27FC236}">
                <a16:creationId xmlns:a16="http://schemas.microsoft.com/office/drawing/2014/main" id="{C306413E-B16E-05ED-D95A-F121B650A1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89177" y="6693457"/>
            <a:ext cx="572691" cy="572691"/>
          </a:xfrm>
          <a:prstGeom prst="rect">
            <a:avLst/>
          </a:prstGeom>
        </p:spPr>
      </p:pic>
      <p:pic>
        <p:nvPicPr>
          <p:cNvPr id="155" name="Graphic 154" descr="Download from cloud">
            <a:extLst>
              <a:ext uri="{FF2B5EF4-FFF2-40B4-BE49-F238E27FC236}">
                <a16:creationId xmlns:a16="http://schemas.microsoft.com/office/drawing/2014/main" id="{229297B5-7F78-9489-B979-F24B9F9422A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22436" y="5140438"/>
            <a:ext cx="572691" cy="572691"/>
          </a:xfrm>
          <a:prstGeom prst="rect">
            <a:avLst/>
          </a:prstGeom>
        </p:spPr>
      </p:pic>
      <p:pic>
        <p:nvPicPr>
          <p:cNvPr id="156" name="Graphic 155" descr="Gears">
            <a:extLst>
              <a:ext uri="{FF2B5EF4-FFF2-40B4-BE49-F238E27FC236}">
                <a16:creationId xmlns:a16="http://schemas.microsoft.com/office/drawing/2014/main" id="{511D368C-D402-13EA-D8B7-C828A81A460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08503" y="3580624"/>
            <a:ext cx="572691" cy="572691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A5F5C450-F8F0-2D75-F5BD-BB615CFB9B5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95051" y="4355073"/>
            <a:ext cx="1245789" cy="9757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FC30B5B-8790-BA21-F768-87A8E4B9F5D5}"/>
              </a:ext>
            </a:extLst>
          </p:cNvPr>
          <p:cNvSpPr txBox="1"/>
          <p:nvPr/>
        </p:nvSpPr>
        <p:spPr>
          <a:xfrm>
            <a:off x="6403121" y="329349"/>
            <a:ext cx="10078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spcBef>
                <a:spcPts val="0"/>
              </a:spcBef>
              <a:defRPr/>
            </a:pPr>
            <a:r>
              <a:rPr lang="mn-M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БОЛОВСРОЛЫН ҮНЭЛГЭЭНИЙ ХҮРЭЭ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14F1E2-51AE-E881-B118-77D8884B46EE}"/>
              </a:ext>
            </a:extLst>
          </p:cNvPr>
          <p:cNvCxnSpPr>
            <a:cxnSpLocks/>
          </p:cNvCxnSpPr>
          <p:nvPr/>
        </p:nvCxnSpPr>
        <p:spPr>
          <a:xfrm>
            <a:off x="6133365" y="1225185"/>
            <a:ext cx="11024501" cy="0"/>
          </a:xfrm>
          <a:prstGeom prst="line">
            <a:avLst/>
          </a:prstGeom>
          <a:ln>
            <a:solidFill>
              <a:srgbClr val="F8C2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74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078ECD8-5DD1-63F7-3B02-EDAEED0CA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710" y="2046369"/>
            <a:ext cx="9292290" cy="61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5B1B4B-ED5A-9DC2-981F-C8B00D58BB8F}"/>
              </a:ext>
            </a:extLst>
          </p:cNvPr>
          <p:cNvSpPr/>
          <p:nvPr/>
        </p:nvSpPr>
        <p:spPr>
          <a:xfrm>
            <a:off x="0" y="2046368"/>
            <a:ext cx="8995710" cy="6194265"/>
          </a:xfrm>
          <a:prstGeom prst="rect">
            <a:avLst/>
          </a:prstGeom>
          <a:solidFill>
            <a:srgbClr val="F19D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CD1726-0D9F-11A2-9E23-7927E6AAE94F}"/>
              </a:ext>
            </a:extLst>
          </p:cNvPr>
          <p:cNvSpPr txBox="1">
            <a:spLocks/>
          </p:cNvSpPr>
          <p:nvPr/>
        </p:nvSpPr>
        <p:spPr>
          <a:xfrm>
            <a:off x="824079" y="2440423"/>
            <a:ext cx="5756906" cy="1185447"/>
          </a:xfrm>
          <a:prstGeom prst="rect">
            <a:avLst/>
          </a:prstGeom>
        </p:spPr>
        <p:txBody>
          <a:bodyPr vert="horz" lIns="102911" tIns="51455" rIns="102911" bIns="51455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29111">
              <a:lnSpc>
                <a:spcPct val="100000"/>
              </a:lnSpc>
              <a:spcBef>
                <a:spcPts val="0"/>
              </a:spcBef>
              <a:defRPr/>
            </a:pPr>
            <a:r>
              <a:rPr lang="mn-M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СУРГУУЛИЙН ӨМНӨХ БОЛОВСРОЛЫН ТҮВШИНД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E36B5-1174-6570-BA4F-44760532EF12}"/>
              </a:ext>
            </a:extLst>
          </p:cNvPr>
          <p:cNvSpPr/>
          <p:nvPr/>
        </p:nvSpPr>
        <p:spPr>
          <a:xfrm>
            <a:off x="1042949" y="4746337"/>
            <a:ext cx="1351346" cy="1351346"/>
          </a:xfrm>
          <a:prstGeom prst="rect">
            <a:avLst/>
          </a:prstGeom>
          <a:solidFill>
            <a:srgbClr val="FF50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C23AC5-5623-CD66-D5CA-32B97CF96D14}"/>
              </a:ext>
            </a:extLst>
          </p:cNvPr>
          <p:cNvSpPr/>
          <p:nvPr/>
        </p:nvSpPr>
        <p:spPr>
          <a:xfrm>
            <a:off x="1721220" y="5391552"/>
            <a:ext cx="1481283" cy="1481283"/>
          </a:xfrm>
          <a:prstGeom prst="rect">
            <a:avLst/>
          </a:prstGeom>
          <a:noFill/>
          <a:ln w="38100">
            <a:solidFill>
              <a:srgbClr val="FF50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C94CC7-BF7E-B681-BCC8-096C0C4E2A5F}"/>
              </a:ext>
            </a:extLst>
          </p:cNvPr>
          <p:cNvSpPr/>
          <p:nvPr/>
        </p:nvSpPr>
        <p:spPr>
          <a:xfrm>
            <a:off x="1315714" y="4973987"/>
            <a:ext cx="1661165" cy="1661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0A6FB8-B5D4-39D0-BAAD-9E4EDA01DD63}"/>
              </a:ext>
            </a:extLst>
          </p:cNvPr>
          <p:cNvSpPr/>
          <p:nvPr/>
        </p:nvSpPr>
        <p:spPr>
          <a:xfrm>
            <a:off x="3577396" y="4746337"/>
            <a:ext cx="1351346" cy="1351346"/>
          </a:xfrm>
          <a:prstGeom prst="rect">
            <a:avLst/>
          </a:prstGeom>
          <a:solidFill>
            <a:srgbClr val="944D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7E22E3-972B-FAD2-FD59-019B3EC7B8C7}"/>
              </a:ext>
            </a:extLst>
          </p:cNvPr>
          <p:cNvSpPr/>
          <p:nvPr/>
        </p:nvSpPr>
        <p:spPr>
          <a:xfrm>
            <a:off x="6111842" y="4746337"/>
            <a:ext cx="1351346" cy="1351346"/>
          </a:xfrm>
          <a:prstGeom prst="rect">
            <a:avLst/>
          </a:prstGeom>
          <a:solidFill>
            <a:srgbClr val="4B8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DFF73A-7418-27E2-4BAB-A8B4EF97ABC1}"/>
              </a:ext>
            </a:extLst>
          </p:cNvPr>
          <p:cNvSpPr/>
          <p:nvPr/>
        </p:nvSpPr>
        <p:spPr>
          <a:xfrm>
            <a:off x="6790113" y="5391552"/>
            <a:ext cx="1481283" cy="1481283"/>
          </a:xfrm>
          <a:prstGeom prst="rect">
            <a:avLst/>
          </a:prstGeom>
          <a:noFill/>
          <a:ln w="38100">
            <a:solidFill>
              <a:srgbClr val="4B87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807AA-9A95-D0F5-CEBF-88703537BDC2}"/>
              </a:ext>
            </a:extLst>
          </p:cNvPr>
          <p:cNvSpPr/>
          <p:nvPr/>
        </p:nvSpPr>
        <p:spPr>
          <a:xfrm>
            <a:off x="6384607" y="4973987"/>
            <a:ext cx="1661165" cy="1661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911C4F-E113-8E8C-2B87-AF68A609EA4F}"/>
              </a:ext>
            </a:extLst>
          </p:cNvPr>
          <p:cNvSpPr txBox="1"/>
          <p:nvPr/>
        </p:nvSpPr>
        <p:spPr>
          <a:xfrm>
            <a:off x="1312106" y="5128352"/>
            <a:ext cx="1661165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9111">
              <a:defRPr/>
            </a:pPr>
            <a:r>
              <a:rPr lang="mn-MN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Сургуулийн өмнөх боловсролын хүүхдийн хөгжлийн судалгаа</a:t>
            </a:r>
            <a:endParaRPr lang="en-US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D746E5-A508-A0B7-8ECF-F268BEB05F86}"/>
              </a:ext>
            </a:extLst>
          </p:cNvPr>
          <p:cNvSpPr/>
          <p:nvPr/>
        </p:nvSpPr>
        <p:spPr>
          <a:xfrm>
            <a:off x="6416559" y="5246559"/>
            <a:ext cx="159725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29111">
              <a:defRPr/>
            </a:pPr>
            <a:r>
              <a:rPr lang="mn-MN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СӨБ-ын багш болон сургалтын байгууллагын гүйцэтгэлийн үнэлгээ</a:t>
            </a:r>
            <a:endParaRPr lang="en-US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CE3A6F-00CC-D485-4CAE-8E74BD450EE1}"/>
              </a:ext>
            </a:extLst>
          </p:cNvPr>
          <p:cNvCxnSpPr/>
          <p:nvPr/>
        </p:nvCxnSpPr>
        <p:spPr>
          <a:xfrm>
            <a:off x="2973270" y="5818092"/>
            <a:ext cx="344328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806BF90-B636-089E-A671-C6CDE19CC04C}"/>
              </a:ext>
            </a:extLst>
          </p:cNvPr>
          <p:cNvSpPr/>
          <p:nvPr/>
        </p:nvSpPr>
        <p:spPr>
          <a:xfrm>
            <a:off x="4255667" y="5391552"/>
            <a:ext cx="1481283" cy="1481283"/>
          </a:xfrm>
          <a:prstGeom prst="rect">
            <a:avLst/>
          </a:prstGeom>
          <a:noFill/>
          <a:ln w="38100">
            <a:solidFill>
              <a:srgbClr val="944D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49AAAF-4624-1E95-4873-2937B6970366}"/>
              </a:ext>
            </a:extLst>
          </p:cNvPr>
          <p:cNvSpPr/>
          <p:nvPr/>
        </p:nvSpPr>
        <p:spPr>
          <a:xfrm>
            <a:off x="3850160" y="4973987"/>
            <a:ext cx="1661165" cy="1661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556"/>
            <a:endParaRPr lang="en-GB" sz="202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ADECC9-27A9-BE91-9343-C7AC06D99D00}"/>
              </a:ext>
            </a:extLst>
          </p:cNvPr>
          <p:cNvSpPr/>
          <p:nvPr/>
        </p:nvSpPr>
        <p:spPr>
          <a:xfrm>
            <a:off x="3943242" y="5328456"/>
            <a:ext cx="1481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29111">
              <a:defRPr/>
            </a:pPr>
            <a:r>
              <a:rPr lang="mn-MN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Сургуульд бэлтгэгдсэн байдлын үнэлгээ</a:t>
            </a:r>
            <a:endParaRPr lang="en-US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351928-F5C9-8602-91B7-1532CDAFFDE1}"/>
              </a:ext>
            </a:extLst>
          </p:cNvPr>
          <p:cNvSpPr txBox="1"/>
          <p:nvPr/>
        </p:nvSpPr>
        <p:spPr>
          <a:xfrm>
            <a:off x="958828" y="4354879"/>
            <a:ext cx="1351346" cy="50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556"/>
            <a:r>
              <a:rPr lang="mn-MN" sz="270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GB" sz="270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875F8C-2A9E-82BD-D61A-94098FC7985A}"/>
              </a:ext>
            </a:extLst>
          </p:cNvPr>
          <p:cNvSpPr txBox="1"/>
          <p:nvPr/>
        </p:nvSpPr>
        <p:spPr>
          <a:xfrm>
            <a:off x="3493274" y="4354879"/>
            <a:ext cx="1351346" cy="50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556"/>
            <a:r>
              <a:rPr lang="mn-MN" sz="270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70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270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7CBA03-9596-9002-4B13-2D6A3E0DD5CB}"/>
              </a:ext>
            </a:extLst>
          </p:cNvPr>
          <p:cNvSpPr txBox="1"/>
          <p:nvPr/>
        </p:nvSpPr>
        <p:spPr>
          <a:xfrm>
            <a:off x="6027719" y="4354879"/>
            <a:ext cx="1351346" cy="50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556"/>
            <a:r>
              <a:rPr lang="mn-MN" sz="270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702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GB" sz="2702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06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588</Words>
  <Application>Microsoft Office PowerPoint</Application>
  <PresentationFormat>Custom</PresentationFormat>
  <Paragraphs>159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Montserrat</vt:lpstr>
      <vt:lpstr>Roboto</vt:lpstr>
      <vt:lpstr>Montserrat Black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ҮЙЛ  АЖИЛЛАГААНЫ ЧИГЛЭЛ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ТОГТООЛЫН ТӨСЛИЙН ТАНИЛЦУУЛГА</dc:title>
  <dc:creator>Бат-Эрдэнэ Шинэбаяр</dc:creator>
  <cp:lastModifiedBy>Tsetsegdelger</cp:lastModifiedBy>
  <cp:revision>9</cp:revision>
  <cp:lastPrinted>2026-02-13T04:26:31Z</cp:lastPrinted>
  <dcterms:created xsi:type="dcterms:W3CDTF">2006-08-16T00:00:00Z</dcterms:created>
  <dcterms:modified xsi:type="dcterms:W3CDTF">2026-03-12T08:40:29Z</dcterms:modified>
  <dc:identifier>DAG5UBNH504</dc:identifier>
</cp:coreProperties>
</file>