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1" r:id="rId2"/>
    <p:sldMasterId id="2147483708" r:id="rId3"/>
  </p:sldMasterIdLst>
  <p:notesMasterIdLst>
    <p:notesMasterId r:id="rId25"/>
  </p:notesMasterIdLst>
  <p:sldIdLst>
    <p:sldId id="256" r:id="rId4"/>
    <p:sldId id="258" r:id="rId5"/>
    <p:sldId id="259" r:id="rId6"/>
    <p:sldId id="289" r:id="rId7"/>
    <p:sldId id="260" r:id="rId8"/>
    <p:sldId id="288" r:id="rId9"/>
    <p:sldId id="290" r:id="rId10"/>
    <p:sldId id="291" r:id="rId11"/>
    <p:sldId id="292" r:id="rId12"/>
    <p:sldId id="293" r:id="rId13"/>
    <p:sldId id="294" r:id="rId14"/>
    <p:sldId id="298" r:id="rId15"/>
    <p:sldId id="299" r:id="rId16"/>
    <p:sldId id="300" r:id="rId17"/>
    <p:sldId id="301" r:id="rId18"/>
    <p:sldId id="295" r:id="rId19"/>
    <p:sldId id="296" r:id="rId20"/>
    <p:sldId id="303" r:id="rId21"/>
    <p:sldId id="302" r:id="rId22"/>
    <p:sldId id="297" r:id="rId23"/>
    <p:sldId id="286" r:id="rId24"/>
  </p:sldIdLst>
  <p:sldSz cx="9144000" cy="5143500" type="screen16x9"/>
  <p:notesSz cx="6858000" cy="9144000"/>
  <p:embeddedFontLst>
    <p:embeddedFont>
      <p:font typeface="Abel" panose="020B0604020202020204" charset="0"/>
      <p:regular r:id="rId26"/>
    </p:embeddedFont>
    <p:embeddedFont>
      <p:font typeface="Montserrat ExtraLight" panose="020B0604020202020204" charset="0"/>
      <p:regular r:id="rId27"/>
      <p:italic r:id="rId28"/>
    </p:embeddedFont>
    <p:embeddedFont>
      <p:font typeface="Lato Black" panose="020B0604020202020204" charset="0"/>
      <p:bold r:id="rId29"/>
      <p:boldItalic r:id="rId30"/>
    </p:embeddedFont>
    <p:embeddedFont>
      <p:font typeface="Roboto" panose="020B0604020202020204" charset="0"/>
      <p:regular r:id="rId31"/>
      <p:bold r:id="rId32"/>
      <p:italic r:id="rId33"/>
      <p:boldItalic r:id="rId34"/>
    </p:embeddedFont>
    <p:embeddedFont>
      <p:font typeface="Montserrat Light" panose="020B0604020202020204" charset="0"/>
      <p:regular r:id="rId35"/>
      <p:italic r:id="rId36"/>
    </p:embeddedFont>
    <p:embeddedFont>
      <p:font typeface="Lato" panose="020B0604020202020204" charset="0"/>
      <p:regular r:id="rId37"/>
      <p:bold r:id="rId38"/>
      <p:italic r:id="rId39"/>
      <p:boldItalic r:id="rId40"/>
    </p:embeddedFont>
    <p:embeddedFont>
      <p:font typeface="Montserrat" panose="020B0604020202020204" charset="0"/>
      <p:regular r:id="rId41"/>
      <p:bold r:id="rId42"/>
      <p:italic r:id="rId43"/>
      <p:boldItalic r:id="rId44"/>
    </p:embeddedFont>
    <p:embeddedFont>
      <p:font typeface="Alata"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72A26E-2D90-416E-A6B0-C5C0ACA8FF82}">
  <a:tblStyle styleId="{9472A26E-2D90-416E-A6B0-C5C0ACA8FF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63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araa\Documents\0.%20HELP\&#1057;&#1101;&#1090;&#1075;&#1199;&#1199;&#1083;&#1095;%20&#1076;&#1072;&#1090;&#1072;%20&#1199;&#1088;%20&#1076;&#1199;&#108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bel" panose="020B0604020202020204" charset="0"/>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Sheet1!$B$258:$B$271</c:f>
              <c:strCache>
                <c:ptCount val="14"/>
                <c:pt idx="0">
                  <c:v>Биечлэн заналхийлэх</c:v>
                </c:pt>
                <c:pt idx="1">
                  <c:v>Найз нөхөд</c:v>
                </c:pt>
                <c:pt idx="2">
                  <c:v>Биетээр халдах</c:v>
                </c:pt>
                <c:pt idx="3">
                  <c:v>Ажлын онлайн орон зайд халдаж</c:v>
                </c:pt>
                <c:pt idx="4">
                  <c:v>Хууль бусаар баривчлах</c:v>
                </c:pt>
                <c:pt idx="5">
                  <c:v>Нэгжлэг</c:v>
                </c:pt>
                <c:pt idx="6">
                  <c:v>Хувийн онлайн орон зайд халдаж</c:v>
                </c:pt>
                <c:pt idx="7">
                  <c:v>Цахим шууданд халдах</c:v>
                </c:pt>
                <c:pt idx="8">
                  <c:v>Техник технологид халдах/ вирус тараах</c:v>
                </c:pt>
                <c:pt idx="9">
                  <c:v>Утасны яриа чагнах</c:v>
                </c:pt>
                <c:pt idx="10">
                  <c:v>Имэйл болон утасны мессэжээр заналхийлэх</c:v>
                </c:pt>
                <c:pt idx="11">
                  <c:v>Мэдээлэл хулгайлах</c:v>
                </c:pt>
                <c:pt idx="12">
                  <c:v>Шүүх</c:v>
                </c:pt>
                <c:pt idx="13">
                  <c:v>Мэдээлэл өгөхөөс үндэслэлгүйгээр татгалзах</c:v>
                </c:pt>
              </c:strCache>
            </c:strRef>
          </c:cat>
          <c:val>
            <c:numRef>
              <c:f>Sheet1!$H$258:$H$271</c:f>
              <c:numCache>
                <c:formatCode>0%</c:formatCode>
                <c:ptCount val="14"/>
                <c:pt idx="0">
                  <c:v>6.3380281690140844E-2</c:v>
                </c:pt>
                <c:pt idx="1">
                  <c:v>6.3380281690140844E-2</c:v>
                </c:pt>
                <c:pt idx="2">
                  <c:v>7.0422535211267609E-2</c:v>
                </c:pt>
                <c:pt idx="3">
                  <c:v>8.4507042253521125E-2</c:v>
                </c:pt>
                <c:pt idx="4">
                  <c:v>8.8028169014084501E-2</c:v>
                </c:pt>
                <c:pt idx="5">
                  <c:v>9.5070422535211266E-2</c:v>
                </c:pt>
                <c:pt idx="6">
                  <c:v>0.11267605633802817</c:v>
                </c:pt>
                <c:pt idx="7">
                  <c:v>0.11619718309859155</c:v>
                </c:pt>
                <c:pt idx="8">
                  <c:v>0.13732394366197184</c:v>
                </c:pt>
                <c:pt idx="9">
                  <c:v>0.13732394366197184</c:v>
                </c:pt>
                <c:pt idx="10">
                  <c:v>0.14436619718309859</c:v>
                </c:pt>
                <c:pt idx="11">
                  <c:v>0.23591549295774647</c:v>
                </c:pt>
                <c:pt idx="12">
                  <c:v>0.37676056338028169</c:v>
                </c:pt>
                <c:pt idx="13">
                  <c:v>0.58098591549295775</c:v>
                </c:pt>
              </c:numCache>
            </c:numRef>
          </c:val>
          <c:extLst>
            <c:ext xmlns:c16="http://schemas.microsoft.com/office/drawing/2014/chart" uri="{C3380CC4-5D6E-409C-BE32-E72D297353CC}">
              <c16:uniqueId val="{00000000-4761-4B2C-9648-41E1C8C0E0CD}"/>
            </c:ext>
          </c:extLst>
        </c:ser>
        <c:dLbls>
          <c:dLblPos val="outEnd"/>
          <c:showLegendKey val="0"/>
          <c:showVal val="1"/>
          <c:showCatName val="0"/>
          <c:showSerName val="0"/>
          <c:showPercent val="0"/>
          <c:showBubbleSize val="0"/>
        </c:dLbls>
        <c:gapWidth val="182"/>
        <c:axId val="347392536"/>
        <c:axId val="347390968"/>
      </c:barChart>
      <c:catAx>
        <c:axId val="347392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0" i="0" u="none" strike="noStrike" kern="1200" baseline="0">
                <a:solidFill>
                  <a:schemeClr val="bg1"/>
                </a:solidFill>
                <a:latin typeface="Abel" panose="020B0604020202020204" charset="0"/>
                <a:ea typeface="+mn-ea"/>
                <a:cs typeface="Arial" panose="020B0604020202020204" pitchFamily="34" charset="0"/>
              </a:defRPr>
            </a:pPr>
            <a:endParaRPr lang="mn-MN"/>
          </a:p>
        </c:txPr>
        <c:crossAx val="347390968"/>
        <c:crosses val="autoZero"/>
        <c:auto val="1"/>
        <c:lblAlgn val="ctr"/>
        <c:lblOffset val="100"/>
        <c:noMultiLvlLbl val="0"/>
      </c:catAx>
      <c:valAx>
        <c:axId val="347390968"/>
        <c:scaling>
          <c:orientation val="minMax"/>
        </c:scaling>
        <c:delete val="1"/>
        <c:axPos val="b"/>
        <c:numFmt formatCode="0%" sourceLinked="1"/>
        <c:majorTickMark val="none"/>
        <c:minorTickMark val="none"/>
        <c:tickLblPos val="nextTo"/>
        <c:crossAx val="347392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bg1"/>
          </a:solidFill>
          <a:latin typeface="Lato" panose="020F0502020204030203" pitchFamily="34" charset="0"/>
          <a:cs typeface="Arial" panose="020B0604020202020204" pitchFamily="34" charset="0"/>
        </a:defRPr>
      </a:pPr>
      <a:endParaRPr lang="mn-M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Мэдээллийн тоо</c:v>
                </c:pt>
              </c:strCache>
            </c:strRef>
          </c:tx>
          <c:spPr>
            <a:solidFill>
              <a:srgbClr val="4D506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ontserrat" panose="00000500000000000000" pitchFamily="2" charset="-52"/>
                    <a:ea typeface="+mn-ea"/>
                    <a:cs typeface="Arial" panose="020B0604020202020204" pitchFamily="34"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4D5061"/>
                </a:solidFill>
                <a:prstDash val="sysDot"/>
              </a:ln>
              <a:effectLst/>
            </c:spPr>
            <c:trendlineType val="exp"/>
            <c:dispRSqr val="0"/>
            <c:dispEq val="0"/>
          </c:trendline>
          <c:cat>
            <c:strRef>
              <c:f>Sheet1!$A$2:$A$4</c:f>
              <c:strCache>
                <c:ptCount val="3"/>
                <c:pt idx="0">
                  <c:v>Нээлттэй мэдээлэл</c:v>
                </c:pt>
                <c:pt idx="1">
                  <c:v>Хаалттай мэдээлэл</c:v>
                </c:pt>
                <c:pt idx="2">
                  <c:v>Хязгаарлалттай мэдээлэл</c:v>
                </c:pt>
              </c:strCache>
            </c:strRef>
          </c:cat>
          <c:val>
            <c:numRef>
              <c:f>Sheet1!$B$2:$B$4</c:f>
              <c:numCache>
                <c:formatCode>General</c:formatCode>
                <c:ptCount val="3"/>
                <c:pt idx="0">
                  <c:v>67</c:v>
                </c:pt>
                <c:pt idx="1">
                  <c:v>570</c:v>
                </c:pt>
                <c:pt idx="2">
                  <c:v>1710</c:v>
                </c:pt>
              </c:numCache>
            </c:numRef>
          </c:val>
          <c:extLst>
            <c:ext xmlns:c16="http://schemas.microsoft.com/office/drawing/2014/chart" uri="{C3380CC4-5D6E-409C-BE32-E72D297353CC}">
              <c16:uniqueId val="{00000000-31BA-4914-847B-5DC0C719E4AA}"/>
            </c:ext>
          </c:extLst>
        </c:ser>
        <c:dLbls>
          <c:dLblPos val="outEnd"/>
          <c:showLegendKey val="0"/>
          <c:showVal val="1"/>
          <c:showCatName val="0"/>
          <c:showSerName val="0"/>
          <c:showPercent val="0"/>
          <c:showBubbleSize val="0"/>
        </c:dLbls>
        <c:gapWidth val="219"/>
        <c:overlap val="-27"/>
        <c:axId val="267149536"/>
        <c:axId val="402666720"/>
      </c:barChart>
      <c:catAx>
        <c:axId val="2671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ontserrat" panose="00000500000000000000" pitchFamily="2" charset="-52"/>
                <a:ea typeface="+mn-ea"/>
                <a:cs typeface="Arial" panose="020B0604020202020204" pitchFamily="34" charset="0"/>
              </a:defRPr>
            </a:pPr>
            <a:endParaRPr lang="mn-MN"/>
          </a:p>
        </c:txPr>
        <c:crossAx val="402666720"/>
        <c:crosses val="autoZero"/>
        <c:auto val="1"/>
        <c:lblAlgn val="ctr"/>
        <c:lblOffset val="100"/>
        <c:noMultiLvlLbl val="0"/>
      </c:catAx>
      <c:valAx>
        <c:axId val="4026667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67149536"/>
        <c:crosses val="autoZero"/>
        <c:crossBetween val="between"/>
      </c:valAx>
      <c:spPr>
        <a:noFill/>
        <a:ln w="25400">
          <a:noFill/>
        </a:ln>
        <a:effectLst/>
      </c:spPr>
    </c:plotArea>
    <c:plotVisOnly val="1"/>
    <c:dispBlanksAs val="gap"/>
    <c:showDLblsOverMax val="0"/>
  </c:chart>
  <c:spPr>
    <a:noFill/>
    <a:ln>
      <a:noFill/>
    </a:ln>
    <a:effectLst/>
  </c:spPr>
  <c:txPr>
    <a:bodyPr/>
    <a:lstStyle/>
    <a:p>
      <a:pPr>
        <a:defRPr sz="1800">
          <a:solidFill>
            <a:schemeClr val="tx1"/>
          </a:solidFill>
          <a:latin typeface="Montserrat" panose="00000500000000000000" pitchFamily="2" charset="-52"/>
          <a:cs typeface="Arial" panose="020B0604020202020204" pitchFamily="34" charset="0"/>
        </a:defRPr>
      </a:pPr>
      <a:endParaRPr lang="mn-MN"/>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971105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f4bd203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f4bd203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98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8326290fe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8326290f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984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730e2d07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a730e2d07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82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8"/>
        <p:cNvGrpSpPr/>
        <p:nvPr/>
      </p:nvGrpSpPr>
      <p:grpSpPr>
        <a:xfrm>
          <a:off x="0" y="0"/>
          <a:ext cx="0" cy="0"/>
          <a:chOff x="0" y="0"/>
          <a:chExt cx="0" cy="0"/>
        </a:xfrm>
      </p:grpSpPr>
      <p:sp>
        <p:nvSpPr>
          <p:cNvPr id="4479" name="Google Shape;4479;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0" name="Google Shape;4480;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24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1"/>
        <p:cNvGrpSpPr/>
        <p:nvPr/>
      </p:nvGrpSpPr>
      <p:grpSpPr>
        <a:xfrm>
          <a:off x="0" y="0"/>
          <a:ext cx="0" cy="0"/>
          <a:chOff x="0" y="0"/>
          <a:chExt cx="0" cy="0"/>
        </a:xfrm>
      </p:grpSpPr>
      <p:sp>
        <p:nvSpPr>
          <p:cNvPr id="3792" name="Google Shape;379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3" name="Google Shape;379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547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7"/>
        <p:cNvGrpSpPr/>
        <p:nvPr/>
      </p:nvGrpSpPr>
      <p:grpSpPr>
        <a:xfrm>
          <a:off x="0" y="0"/>
          <a:ext cx="0" cy="0"/>
          <a:chOff x="0" y="0"/>
          <a:chExt cx="0" cy="0"/>
        </a:xfrm>
      </p:grpSpPr>
      <p:sp>
        <p:nvSpPr>
          <p:cNvPr id="4068" name="Google Shape;406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9" name="Google Shape;406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45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11df26b38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a11df26b38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14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730e2d07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730e2d07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899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730e2d07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730e2d07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093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730e2d07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730e2d07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660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730e2d07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730e2d07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24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f6f6f201e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f6f6f201e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81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9fd64f1d4a_3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9fd64f1d4a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22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f6f6f201e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f6f6f201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964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730e2d07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730e2d07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9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f2cce1ec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f2cce1ec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51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a4b6a9e36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a4b6a9e36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46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9f2cce1ec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9f2cce1ec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335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b8326290fe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b8326290fe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05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b83a9a5fcc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b83a9a5fcc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n-MN" sz="1100" dirty="0" smtClean="0"/>
              <a:t>НҮБ-ын Үзэл бодлоо чөлөөтэй илэрхийлэх эрхийг хамгаалах, дэмжих асуудлаарх Тусгай илтгэгч “</a:t>
            </a:r>
            <a:r>
              <a:rPr lang="mn-MN" sz="1100" b="1" dirty="0" smtClean="0"/>
              <a:t>Зөвхөн хууль ёсны ба зайлшгүй шаардлагатай байх, арга зам нь тохиромжтой байх хэм хэмжээний дагуу хараат бус, бие даасан шүүх эрх мэдлийн байгууллагын шийдвэр, захирамжийн дагуу контентыг хязгаарлаж болно</a:t>
            </a:r>
            <a:r>
              <a:rPr lang="mn-MN" sz="1100" dirty="0" smtClean="0"/>
              <a:t>” </a:t>
            </a:r>
            <a:r>
              <a:rPr lang="en-GB" sz="1100" dirty="0" smtClean="0"/>
              <a:t>A/HRC/38/35</a:t>
            </a:r>
            <a:r>
              <a:rPr lang="mn-MN" sz="1100" dirty="0" smtClean="0"/>
              <a:t> para. 66.</a:t>
            </a:r>
            <a:endParaRPr dirty="0"/>
          </a:p>
        </p:txBody>
      </p:sp>
    </p:spTree>
    <p:extLst>
      <p:ext uri="{BB962C8B-B14F-4D97-AF65-F5344CB8AC3E}">
        <p14:creationId xmlns:p14="http://schemas.microsoft.com/office/powerpoint/2010/main" val="172000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61900" y="1360475"/>
            <a:ext cx="8172600" cy="150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500"/>
              <a:buFont typeface="Montserrat ExtraLight"/>
              <a:buNone/>
              <a:defRPr sz="4500">
                <a:solidFill>
                  <a:schemeClr val="lt1"/>
                </a:solidFill>
                <a:latin typeface="Montserrat ExtraLight"/>
                <a:ea typeface="Montserrat ExtraLight"/>
                <a:cs typeface="Montserrat ExtraLight"/>
                <a:sym typeface="Montserrat ExtraLight"/>
              </a:defRPr>
            </a:lvl1pPr>
            <a:lvl2pPr lvl="1" algn="ctr">
              <a:spcBef>
                <a:spcPts val="0"/>
              </a:spcBef>
              <a:spcAft>
                <a:spcPts val="0"/>
              </a:spcAft>
              <a:buClr>
                <a:schemeClr val="lt1"/>
              </a:buClr>
              <a:buSzPts val="5800"/>
              <a:buNone/>
              <a:defRPr sz="5800">
                <a:solidFill>
                  <a:schemeClr val="lt1"/>
                </a:solidFill>
              </a:defRPr>
            </a:lvl2pPr>
            <a:lvl3pPr lvl="2" algn="ctr">
              <a:spcBef>
                <a:spcPts val="0"/>
              </a:spcBef>
              <a:spcAft>
                <a:spcPts val="0"/>
              </a:spcAft>
              <a:buClr>
                <a:schemeClr val="lt1"/>
              </a:buClr>
              <a:buSzPts val="5800"/>
              <a:buNone/>
              <a:defRPr sz="5800">
                <a:solidFill>
                  <a:schemeClr val="lt1"/>
                </a:solidFill>
              </a:defRPr>
            </a:lvl3pPr>
            <a:lvl4pPr lvl="3" algn="ctr">
              <a:spcBef>
                <a:spcPts val="0"/>
              </a:spcBef>
              <a:spcAft>
                <a:spcPts val="0"/>
              </a:spcAft>
              <a:buClr>
                <a:schemeClr val="lt1"/>
              </a:buClr>
              <a:buSzPts val="5800"/>
              <a:buNone/>
              <a:defRPr sz="5800">
                <a:solidFill>
                  <a:schemeClr val="lt1"/>
                </a:solidFill>
              </a:defRPr>
            </a:lvl4pPr>
            <a:lvl5pPr lvl="4" algn="ctr">
              <a:spcBef>
                <a:spcPts val="0"/>
              </a:spcBef>
              <a:spcAft>
                <a:spcPts val="0"/>
              </a:spcAft>
              <a:buClr>
                <a:schemeClr val="lt1"/>
              </a:buClr>
              <a:buSzPts val="5800"/>
              <a:buNone/>
              <a:defRPr sz="5800">
                <a:solidFill>
                  <a:schemeClr val="lt1"/>
                </a:solidFill>
              </a:defRPr>
            </a:lvl5pPr>
            <a:lvl6pPr lvl="5" algn="ctr">
              <a:spcBef>
                <a:spcPts val="0"/>
              </a:spcBef>
              <a:spcAft>
                <a:spcPts val="0"/>
              </a:spcAft>
              <a:buClr>
                <a:schemeClr val="lt1"/>
              </a:buClr>
              <a:buSzPts val="5800"/>
              <a:buNone/>
              <a:defRPr sz="5800">
                <a:solidFill>
                  <a:schemeClr val="lt1"/>
                </a:solidFill>
              </a:defRPr>
            </a:lvl6pPr>
            <a:lvl7pPr lvl="6" algn="ctr">
              <a:spcBef>
                <a:spcPts val="0"/>
              </a:spcBef>
              <a:spcAft>
                <a:spcPts val="0"/>
              </a:spcAft>
              <a:buClr>
                <a:schemeClr val="lt1"/>
              </a:buClr>
              <a:buSzPts val="5800"/>
              <a:buNone/>
              <a:defRPr sz="5800">
                <a:solidFill>
                  <a:schemeClr val="lt1"/>
                </a:solidFill>
              </a:defRPr>
            </a:lvl7pPr>
            <a:lvl8pPr lvl="7" algn="ctr">
              <a:spcBef>
                <a:spcPts val="0"/>
              </a:spcBef>
              <a:spcAft>
                <a:spcPts val="0"/>
              </a:spcAft>
              <a:buClr>
                <a:schemeClr val="lt1"/>
              </a:buClr>
              <a:buSzPts val="5800"/>
              <a:buNone/>
              <a:defRPr sz="5800">
                <a:solidFill>
                  <a:schemeClr val="lt1"/>
                </a:solidFill>
              </a:defRPr>
            </a:lvl8pPr>
            <a:lvl9pPr lvl="8" algn="ctr">
              <a:spcBef>
                <a:spcPts val="0"/>
              </a:spcBef>
              <a:spcAft>
                <a:spcPts val="0"/>
              </a:spcAft>
              <a:buClr>
                <a:schemeClr val="lt1"/>
              </a:buClr>
              <a:buSzPts val="5800"/>
              <a:buNone/>
              <a:defRPr sz="5800">
                <a:solidFill>
                  <a:schemeClr val="lt1"/>
                </a:solidFill>
              </a:defRPr>
            </a:lvl9pPr>
          </a:lstStyle>
          <a:p>
            <a:endParaRPr/>
          </a:p>
        </p:txBody>
      </p:sp>
      <p:sp>
        <p:nvSpPr>
          <p:cNvPr id="10" name="Google Shape;10;p2"/>
          <p:cNvSpPr txBox="1">
            <a:spLocks noGrp="1"/>
          </p:cNvSpPr>
          <p:nvPr>
            <p:ph type="subTitle" idx="1"/>
          </p:nvPr>
        </p:nvSpPr>
        <p:spPr>
          <a:xfrm>
            <a:off x="2237700" y="2477975"/>
            <a:ext cx="4821000" cy="24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Font typeface="Montserrat"/>
              <a:buNone/>
              <a:defRPr sz="14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 name="Google Shape;11;p2"/>
          <p:cNvSpPr/>
          <p:nvPr/>
        </p:nvSpPr>
        <p:spPr>
          <a:xfrm>
            <a:off x="0" y="0"/>
            <a:ext cx="91791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4581700" y="0"/>
            <a:ext cx="45624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4" name="Google Shape;14;p3"/>
          <p:cNvSpPr txBox="1">
            <a:spLocks noGrp="1"/>
          </p:cNvSpPr>
          <p:nvPr>
            <p:ph type="title"/>
          </p:nvPr>
        </p:nvSpPr>
        <p:spPr>
          <a:xfrm>
            <a:off x="5013475" y="2565792"/>
            <a:ext cx="34236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15" name="Google Shape;15;p3"/>
          <p:cNvSpPr txBox="1">
            <a:spLocks noGrp="1"/>
          </p:cNvSpPr>
          <p:nvPr>
            <p:ph type="title" idx="2" hasCustomPrompt="1"/>
          </p:nvPr>
        </p:nvSpPr>
        <p:spPr>
          <a:xfrm>
            <a:off x="5379775" y="1501275"/>
            <a:ext cx="3057300" cy="138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000">
                <a:solidFill>
                  <a:schemeClr val="lt1"/>
                </a:solidFill>
              </a:defRPr>
            </a:lvl1pPr>
            <a:lvl2pPr lvl="1" algn="r" rtl="0">
              <a:spcBef>
                <a:spcPts val="0"/>
              </a:spcBef>
              <a:spcAft>
                <a:spcPts val="0"/>
              </a:spcAft>
              <a:buClr>
                <a:schemeClr val="lt1"/>
              </a:buClr>
              <a:buSzPts val="7000"/>
              <a:buNone/>
              <a:defRPr sz="7000">
                <a:solidFill>
                  <a:schemeClr val="lt1"/>
                </a:solidFill>
              </a:defRPr>
            </a:lvl2pPr>
            <a:lvl3pPr lvl="2" algn="r" rtl="0">
              <a:spcBef>
                <a:spcPts val="0"/>
              </a:spcBef>
              <a:spcAft>
                <a:spcPts val="0"/>
              </a:spcAft>
              <a:buClr>
                <a:schemeClr val="lt1"/>
              </a:buClr>
              <a:buSzPts val="7000"/>
              <a:buNone/>
              <a:defRPr sz="7000">
                <a:solidFill>
                  <a:schemeClr val="lt1"/>
                </a:solidFill>
              </a:defRPr>
            </a:lvl3pPr>
            <a:lvl4pPr lvl="3" algn="r" rtl="0">
              <a:spcBef>
                <a:spcPts val="0"/>
              </a:spcBef>
              <a:spcAft>
                <a:spcPts val="0"/>
              </a:spcAft>
              <a:buClr>
                <a:schemeClr val="lt1"/>
              </a:buClr>
              <a:buSzPts val="7000"/>
              <a:buNone/>
              <a:defRPr sz="7000">
                <a:solidFill>
                  <a:schemeClr val="lt1"/>
                </a:solidFill>
              </a:defRPr>
            </a:lvl4pPr>
            <a:lvl5pPr lvl="4" algn="r" rtl="0">
              <a:spcBef>
                <a:spcPts val="0"/>
              </a:spcBef>
              <a:spcAft>
                <a:spcPts val="0"/>
              </a:spcAft>
              <a:buClr>
                <a:schemeClr val="lt1"/>
              </a:buClr>
              <a:buSzPts val="7000"/>
              <a:buNone/>
              <a:defRPr sz="7000">
                <a:solidFill>
                  <a:schemeClr val="lt1"/>
                </a:solidFill>
              </a:defRPr>
            </a:lvl5pPr>
            <a:lvl6pPr lvl="5" algn="r" rtl="0">
              <a:spcBef>
                <a:spcPts val="0"/>
              </a:spcBef>
              <a:spcAft>
                <a:spcPts val="0"/>
              </a:spcAft>
              <a:buClr>
                <a:schemeClr val="lt1"/>
              </a:buClr>
              <a:buSzPts val="7000"/>
              <a:buNone/>
              <a:defRPr sz="7000">
                <a:solidFill>
                  <a:schemeClr val="lt1"/>
                </a:solidFill>
              </a:defRPr>
            </a:lvl6pPr>
            <a:lvl7pPr lvl="6" algn="r" rtl="0">
              <a:spcBef>
                <a:spcPts val="0"/>
              </a:spcBef>
              <a:spcAft>
                <a:spcPts val="0"/>
              </a:spcAft>
              <a:buClr>
                <a:schemeClr val="lt1"/>
              </a:buClr>
              <a:buSzPts val="7000"/>
              <a:buNone/>
              <a:defRPr sz="7000">
                <a:solidFill>
                  <a:schemeClr val="lt1"/>
                </a:solidFill>
              </a:defRPr>
            </a:lvl7pPr>
            <a:lvl8pPr lvl="7" algn="r" rtl="0">
              <a:spcBef>
                <a:spcPts val="0"/>
              </a:spcBef>
              <a:spcAft>
                <a:spcPts val="0"/>
              </a:spcAft>
              <a:buClr>
                <a:schemeClr val="lt1"/>
              </a:buClr>
              <a:buSzPts val="7000"/>
              <a:buNone/>
              <a:defRPr sz="7000">
                <a:solidFill>
                  <a:schemeClr val="lt1"/>
                </a:solidFill>
              </a:defRPr>
            </a:lvl8pPr>
            <a:lvl9pPr lvl="8" algn="r" rtl="0">
              <a:spcBef>
                <a:spcPts val="0"/>
              </a:spcBef>
              <a:spcAft>
                <a:spcPts val="0"/>
              </a:spcAft>
              <a:buClr>
                <a:schemeClr val="lt1"/>
              </a:buClr>
              <a:buSzPts val="7000"/>
              <a:buNone/>
              <a:defRPr sz="7000">
                <a:solidFill>
                  <a:schemeClr val="lt1"/>
                </a:solidFill>
              </a:defRPr>
            </a:lvl9pPr>
          </a:lstStyle>
          <a:p>
            <a:r>
              <a:t>xx%</a:t>
            </a:r>
          </a:p>
        </p:txBody>
      </p:sp>
      <p:sp>
        <p:nvSpPr>
          <p:cNvPr id="16" name="Google Shape;16;p3"/>
          <p:cNvSpPr txBox="1">
            <a:spLocks noGrp="1"/>
          </p:cNvSpPr>
          <p:nvPr>
            <p:ph type="subTitle" idx="1"/>
          </p:nvPr>
        </p:nvSpPr>
        <p:spPr>
          <a:xfrm>
            <a:off x="5190175" y="3062708"/>
            <a:ext cx="3246900" cy="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2pPr>
            <a:lvl3pPr lvl="2"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3pPr>
            <a:lvl4pPr lvl="3"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4pPr>
            <a:lvl5pPr lvl="4"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5pPr>
            <a:lvl6pPr lvl="5"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6pPr>
            <a:lvl7pPr lvl="6"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7pPr>
            <a:lvl8pPr lvl="7"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8pPr>
            <a:lvl9pPr lvl="8"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2186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título " type="titleOnly">
  <p:cSld name="Solo título ">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extLst>
      <p:ext uri="{BB962C8B-B14F-4D97-AF65-F5344CB8AC3E}">
        <p14:creationId xmlns:p14="http://schemas.microsoft.com/office/powerpoint/2010/main" val="717479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31" name="Google Shape;31;p7"/>
          <p:cNvSpPr txBox="1">
            <a:spLocks noGrp="1"/>
          </p:cNvSpPr>
          <p:nvPr>
            <p:ph type="body" idx="1"/>
          </p:nvPr>
        </p:nvSpPr>
        <p:spPr>
          <a:xfrm>
            <a:off x="484625" y="2898800"/>
            <a:ext cx="3300600" cy="2070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32" name="Google Shape;32;p7"/>
          <p:cNvSpPr txBox="1">
            <a:spLocks noGrp="1"/>
          </p:cNvSpPr>
          <p:nvPr>
            <p:ph type="title"/>
          </p:nvPr>
        </p:nvSpPr>
        <p:spPr>
          <a:xfrm>
            <a:off x="484625" y="1597525"/>
            <a:ext cx="35310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3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extLst>
      <p:ext uri="{BB962C8B-B14F-4D97-AF65-F5344CB8AC3E}">
        <p14:creationId xmlns:p14="http://schemas.microsoft.com/office/powerpoint/2010/main" val="3920200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781050" y="951300"/>
            <a:ext cx="4629900" cy="293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5500"/>
              <a:buFont typeface="Montserrat"/>
              <a:buNone/>
              <a:defRPr sz="5500">
                <a:solidFill>
                  <a:schemeClr val="lt1"/>
                </a:solidFill>
                <a:latin typeface="Montserrat"/>
                <a:ea typeface="Montserrat"/>
                <a:cs typeface="Montserrat"/>
                <a:sym typeface="Montserrat"/>
              </a:defRPr>
            </a:lvl1pPr>
            <a:lvl2pPr lvl="1" algn="r" rtl="0">
              <a:spcBef>
                <a:spcPts val="0"/>
              </a:spcBef>
              <a:spcAft>
                <a:spcPts val="0"/>
              </a:spcAft>
              <a:buClr>
                <a:schemeClr val="lt1"/>
              </a:buClr>
              <a:buSzPts val="5500"/>
              <a:buNone/>
              <a:defRPr sz="5500">
                <a:solidFill>
                  <a:schemeClr val="lt1"/>
                </a:solidFill>
              </a:defRPr>
            </a:lvl2pPr>
            <a:lvl3pPr lvl="2" algn="r" rtl="0">
              <a:spcBef>
                <a:spcPts val="0"/>
              </a:spcBef>
              <a:spcAft>
                <a:spcPts val="0"/>
              </a:spcAft>
              <a:buClr>
                <a:schemeClr val="lt1"/>
              </a:buClr>
              <a:buSzPts val="5500"/>
              <a:buNone/>
              <a:defRPr sz="5500">
                <a:solidFill>
                  <a:schemeClr val="lt1"/>
                </a:solidFill>
              </a:defRPr>
            </a:lvl3pPr>
            <a:lvl4pPr lvl="3" algn="r" rtl="0">
              <a:spcBef>
                <a:spcPts val="0"/>
              </a:spcBef>
              <a:spcAft>
                <a:spcPts val="0"/>
              </a:spcAft>
              <a:buClr>
                <a:schemeClr val="lt1"/>
              </a:buClr>
              <a:buSzPts val="5500"/>
              <a:buNone/>
              <a:defRPr sz="5500">
                <a:solidFill>
                  <a:schemeClr val="lt1"/>
                </a:solidFill>
              </a:defRPr>
            </a:lvl4pPr>
            <a:lvl5pPr lvl="4" algn="r" rtl="0">
              <a:spcBef>
                <a:spcPts val="0"/>
              </a:spcBef>
              <a:spcAft>
                <a:spcPts val="0"/>
              </a:spcAft>
              <a:buClr>
                <a:schemeClr val="lt1"/>
              </a:buClr>
              <a:buSzPts val="5500"/>
              <a:buNone/>
              <a:defRPr sz="5500">
                <a:solidFill>
                  <a:schemeClr val="lt1"/>
                </a:solidFill>
              </a:defRPr>
            </a:lvl5pPr>
            <a:lvl6pPr lvl="5" algn="r" rtl="0">
              <a:spcBef>
                <a:spcPts val="0"/>
              </a:spcBef>
              <a:spcAft>
                <a:spcPts val="0"/>
              </a:spcAft>
              <a:buClr>
                <a:schemeClr val="lt1"/>
              </a:buClr>
              <a:buSzPts val="5500"/>
              <a:buNone/>
              <a:defRPr sz="5500">
                <a:solidFill>
                  <a:schemeClr val="lt1"/>
                </a:solidFill>
              </a:defRPr>
            </a:lvl6pPr>
            <a:lvl7pPr lvl="6" algn="r" rtl="0">
              <a:spcBef>
                <a:spcPts val="0"/>
              </a:spcBef>
              <a:spcAft>
                <a:spcPts val="0"/>
              </a:spcAft>
              <a:buClr>
                <a:schemeClr val="lt1"/>
              </a:buClr>
              <a:buSzPts val="5500"/>
              <a:buNone/>
              <a:defRPr sz="5500">
                <a:solidFill>
                  <a:schemeClr val="lt1"/>
                </a:solidFill>
              </a:defRPr>
            </a:lvl7pPr>
            <a:lvl8pPr lvl="7" algn="r" rtl="0">
              <a:spcBef>
                <a:spcPts val="0"/>
              </a:spcBef>
              <a:spcAft>
                <a:spcPts val="0"/>
              </a:spcAft>
              <a:buClr>
                <a:schemeClr val="lt1"/>
              </a:buClr>
              <a:buSzPts val="5500"/>
              <a:buNone/>
              <a:defRPr sz="5500">
                <a:solidFill>
                  <a:schemeClr val="lt1"/>
                </a:solidFill>
              </a:defRPr>
            </a:lvl8pPr>
            <a:lvl9pPr lvl="8" algn="r" rtl="0">
              <a:spcBef>
                <a:spcPts val="0"/>
              </a:spcBef>
              <a:spcAft>
                <a:spcPts val="0"/>
              </a:spcAft>
              <a:buClr>
                <a:schemeClr val="lt1"/>
              </a:buClr>
              <a:buSzPts val="5500"/>
              <a:buNone/>
              <a:defRPr sz="5500">
                <a:solidFill>
                  <a:schemeClr val="lt1"/>
                </a:solidFill>
              </a:defRPr>
            </a:lvl9pPr>
          </a:lstStyle>
          <a:p>
            <a:endParaRPr/>
          </a:p>
        </p:txBody>
      </p:sp>
      <p:sp>
        <p:nvSpPr>
          <p:cNvPr id="35" name="Google Shape;35;p8"/>
          <p:cNvSpPr/>
          <p:nvPr/>
        </p:nvSpPr>
        <p:spPr>
          <a:xfrm>
            <a:off x="0" y="0"/>
            <a:ext cx="91440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16688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ctrTitle"/>
          </p:nvPr>
        </p:nvSpPr>
        <p:spPr>
          <a:xfrm>
            <a:off x="624000" y="1564600"/>
            <a:ext cx="5762400" cy="113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Font typeface="Montserrat"/>
              <a:buNone/>
              <a:defRPr sz="10000">
                <a:solidFill>
                  <a:schemeClr val="dk1"/>
                </a:solidFill>
                <a:latin typeface="Montserrat"/>
                <a:ea typeface="Montserrat"/>
                <a:cs typeface="Montserrat"/>
                <a:sym typeface="Montserrat"/>
              </a:defRPr>
            </a:lvl1pPr>
            <a:lvl2pPr lvl="1" rtl="0">
              <a:spcBef>
                <a:spcPts val="0"/>
              </a:spcBef>
              <a:spcAft>
                <a:spcPts val="0"/>
              </a:spcAft>
              <a:buClr>
                <a:schemeClr val="dk1"/>
              </a:buClr>
              <a:buSzPts val="5200"/>
              <a:buNone/>
              <a:defRPr sz="5200">
                <a:solidFill>
                  <a:schemeClr val="dk1"/>
                </a:solidFill>
              </a:defRPr>
            </a:lvl2pPr>
            <a:lvl3pPr lvl="2" rtl="0">
              <a:spcBef>
                <a:spcPts val="0"/>
              </a:spcBef>
              <a:spcAft>
                <a:spcPts val="0"/>
              </a:spcAft>
              <a:buClr>
                <a:schemeClr val="dk1"/>
              </a:buClr>
              <a:buSzPts val="5200"/>
              <a:buNone/>
              <a:defRPr sz="5200">
                <a:solidFill>
                  <a:schemeClr val="dk1"/>
                </a:solidFill>
              </a:defRPr>
            </a:lvl3pPr>
            <a:lvl4pPr lvl="3" rtl="0">
              <a:spcBef>
                <a:spcPts val="0"/>
              </a:spcBef>
              <a:spcAft>
                <a:spcPts val="0"/>
              </a:spcAft>
              <a:buClr>
                <a:schemeClr val="dk1"/>
              </a:buClr>
              <a:buSzPts val="5200"/>
              <a:buNone/>
              <a:defRPr sz="5200">
                <a:solidFill>
                  <a:schemeClr val="dk1"/>
                </a:solidFill>
              </a:defRPr>
            </a:lvl4pPr>
            <a:lvl5pPr lvl="4" rtl="0">
              <a:spcBef>
                <a:spcPts val="0"/>
              </a:spcBef>
              <a:spcAft>
                <a:spcPts val="0"/>
              </a:spcAft>
              <a:buClr>
                <a:schemeClr val="dk1"/>
              </a:buClr>
              <a:buSzPts val="5200"/>
              <a:buNone/>
              <a:defRPr sz="5200">
                <a:solidFill>
                  <a:schemeClr val="dk1"/>
                </a:solidFill>
              </a:defRPr>
            </a:lvl5pPr>
            <a:lvl6pPr lvl="5" rtl="0">
              <a:spcBef>
                <a:spcPts val="0"/>
              </a:spcBef>
              <a:spcAft>
                <a:spcPts val="0"/>
              </a:spcAft>
              <a:buClr>
                <a:schemeClr val="dk1"/>
              </a:buClr>
              <a:buSzPts val="5200"/>
              <a:buNone/>
              <a:defRPr sz="5200">
                <a:solidFill>
                  <a:schemeClr val="dk1"/>
                </a:solidFill>
              </a:defRPr>
            </a:lvl6pPr>
            <a:lvl7pPr lvl="6" rtl="0">
              <a:spcBef>
                <a:spcPts val="0"/>
              </a:spcBef>
              <a:spcAft>
                <a:spcPts val="0"/>
              </a:spcAft>
              <a:buClr>
                <a:schemeClr val="dk1"/>
              </a:buClr>
              <a:buSzPts val="5200"/>
              <a:buNone/>
              <a:defRPr sz="5200">
                <a:solidFill>
                  <a:schemeClr val="dk1"/>
                </a:solidFill>
              </a:defRPr>
            </a:lvl7pPr>
            <a:lvl8pPr lvl="7" rtl="0">
              <a:spcBef>
                <a:spcPts val="0"/>
              </a:spcBef>
              <a:spcAft>
                <a:spcPts val="0"/>
              </a:spcAft>
              <a:buClr>
                <a:schemeClr val="dk1"/>
              </a:buClr>
              <a:buSzPts val="5200"/>
              <a:buNone/>
              <a:defRPr sz="5200">
                <a:solidFill>
                  <a:schemeClr val="dk1"/>
                </a:solidFill>
              </a:defRPr>
            </a:lvl8pPr>
            <a:lvl9pPr lvl="8" rtl="0">
              <a:spcBef>
                <a:spcPts val="0"/>
              </a:spcBef>
              <a:spcAft>
                <a:spcPts val="0"/>
              </a:spcAft>
              <a:buClr>
                <a:schemeClr val="dk1"/>
              </a:buClr>
              <a:buSzPts val="5200"/>
              <a:buNone/>
              <a:defRPr sz="5200">
                <a:solidFill>
                  <a:schemeClr val="dk1"/>
                </a:solidFill>
              </a:defRPr>
            </a:lvl9pPr>
          </a:lstStyle>
          <a:p>
            <a:endParaRPr/>
          </a:p>
        </p:txBody>
      </p:sp>
      <p:sp>
        <p:nvSpPr>
          <p:cNvPr id="38" name="Google Shape;38;p9"/>
          <p:cNvSpPr txBox="1">
            <a:spLocks noGrp="1"/>
          </p:cNvSpPr>
          <p:nvPr>
            <p:ph type="subTitle" idx="1"/>
          </p:nvPr>
        </p:nvSpPr>
        <p:spPr>
          <a:xfrm>
            <a:off x="624000" y="2555229"/>
            <a:ext cx="3764700" cy="79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Tree>
    <p:extLst>
      <p:ext uri="{BB962C8B-B14F-4D97-AF65-F5344CB8AC3E}">
        <p14:creationId xmlns:p14="http://schemas.microsoft.com/office/powerpoint/2010/main" val="225913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713250" y="943600"/>
            <a:ext cx="77175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Font typeface="Montserrat"/>
              <a:buNone/>
              <a:defRPr sz="6000">
                <a:solidFill>
                  <a:schemeClr val="lt1"/>
                </a:solidFill>
                <a:latin typeface="Montserrat"/>
                <a:ea typeface="Montserrat"/>
                <a:cs typeface="Montserrat"/>
                <a:sym typeface="Montserrat"/>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44" name="Google Shape;44;p11"/>
          <p:cNvSpPr txBox="1">
            <a:spLocks noGrp="1"/>
          </p:cNvSpPr>
          <p:nvPr>
            <p:ph type="body" idx="1"/>
          </p:nvPr>
        </p:nvSpPr>
        <p:spPr>
          <a:xfrm>
            <a:off x="713250" y="2989700"/>
            <a:ext cx="7717500" cy="4482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45" name="Google Shape;45;p11"/>
          <p:cNvSpPr/>
          <p:nvPr/>
        </p:nvSpPr>
        <p:spPr>
          <a:xfrm>
            <a:off x="0" y="0"/>
            <a:ext cx="91440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735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337769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936350" y="2198975"/>
            <a:ext cx="28071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49" name="Google Shape;49;p13"/>
          <p:cNvSpPr txBox="1">
            <a:spLocks noGrp="1"/>
          </p:cNvSpPr>
          <p:nvPr>
            <p:ph type="title" idx="2" hasCustomPrompt="1"/>
          </p:nvPr>
        </p:nvSpPr>
        <p:spPr>
          <a:xfrm>
            <a:off x="4327946" y="135975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0" name="Google Shape;50;p13"/>
          <p:cNvSpPr txBox="1">
            <a:spLocks noGrp="1"/>
          </p:cNvSpPr>
          <p:nvPr>
            <p:ph type="title" idx="3" hasCustomPrompt="1"/>
          </p:nvPr>
        </p:nvSpPr>
        <p:spPr>
          <a:xfrm>
            <a:off x="4327946" y="2227673"/>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1" name="Google Shape;51;p13"/>
          <p:cNvSpPr txBox="1">
            <a:spLocks noGrp="1"/>
          </p:cNvSpPr>
          <p:nvPr>
            <p:ph type="title" idx="4"/>
          </p:nvPr>
        </p:nvSpPr>
        <p:spPr>
          <a:xfrm>
            <a:off x="4936350" y="3944025"/>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2" name="Google Shape;52;p13"/>
          <p:cNvSpPr txBox="1">
            <a:spLocks noGrp="1"/>
          </p:cNvSpPr>
          <p:nvPr>
            <p:ph type="title" idx="5"/>
          </p:nvPr>
        </p:nvSpPr>
        <p:spPr>
          <a:xfrm>
            <a:off x="4936350" y="135975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3" name="Google Shape;53;p13"/>
          <p:cNvSpPr txBox="1">
            <a:spLocks noGrp="1"/>
          </p:cNvSpPr>
          <p:nvPr>
            <p:ph type="title" idx="6"/>
          </p:nvPr>
        </p:nvSpPr>
        <p:spPr>
          <a:xfrm>
            <a:off x="4936350" y="307610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4" name="Google Shape;54;p13"/>
          <p:cNvSpPr txBox="1">
            <a:spLocks noGrp="1"/>
          </p:cNvSpPr>
          <p:nvPr>
            <p:ph type="title" idx="7" hasCustomPrompt="1"/>
          </p:nvPr>
        </p:nvSpPr>
        <p:spPr>
          <a:xfrm>
            <a:off x="4327946" y="307610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5" name="Google Shape;55;p13"/>
          <p:cNvSpPr txBox="1">
            <a:spLocks noGrp="1"/>
          </p:cNvSpPr>
          <p:nvPr>
            <p:ph type="title" idx="8" hasCustomPrompt="1"/>
          </p:nvPr>
        </p:nvSpPr>
        <p:spPr>
          <a:xfrm>
            <a:off x="4327946" y="3944023"/>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6" name="Google Shape;56;p13"/>
          <p:cNvSpPr txBox="1">
            <a:spLocks noGrp="1"/>
          </p:cNvSpPr>
          <p:nvPr>
            <p:ph type="subTitle" idx="1"/>
          </p:nvPr>
        </p:nvSpPr>
        <p:spPr>
          <a:xfrm>
            <a:off x="4936350" y="1759120"/>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7" name="Google Shape;57;p13"/>
          <p:cNvSpPr txBox="1">
            <a:spLocks noGrp="1"/>
          </p:cNvSpPr>
          <p:nvPr>
            <p:ph type="subTitle" idx="9"/>
          </p:nvPr>
        </p:nvSpPr>
        <p:spPr>
          <a:xfrm>
            <a:off x="4936350" y="3475470"/>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8" name="Google Shape;58;p13"/>
          <p:cNvSpPr txBox="1">
            <a:spLocks noGrp="1"/>
          </p:cNvSpPr>
          <p:nvPr>
            <p:ph type="subTitle" idx="13"/>
          </p:nvPr>
        </p:nvSpPr>
        <p:spPr>
          <a:xfrm>
            <a:off x="4936350" y="2545123"/>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9" name="Google Shape;59;p13"/>
          <p:cNvSpPr txBox="1">
            <a:spLocks noGrp="1"/>
          </p:cNvSpPr>
          <p:nvPr>
            <p:ph type="subTitle" idx="14"/>
          </p:nvPr>
        </p:nvSpPr>
        <p:spPr>
          <a:xfrm>
            <a:off x="5007848" y="4290173"/>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0" name="Google Shape;60;p13"/>
          <p:cNvSpPr txBox="1">
            <a:spLocks noGrp="1"/>
          </p:cNvSpPr>
          <p:nvPr>
            <p:ph type="title" idx="15"/>
          </p:nvPr>
        </p:nvSpPr>
        <p:spPr>
          <a:xfrm>
            <a:off x="4327950" y="530725"/>
            <a:ext cx="37692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61" name="Google Shape;61;p13"/>
          <p:cNvSpPr/>
          <p:nvPr/>
        </p:nvSpPr>
        <p:spPr>
          <a:xfrm>
            <a:off x="0" y="0"/>
            <a:ext cx="2454000" cy="5143500"/>
          </a:xfrm>
          <a:prstGeom prst="rect">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01271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
        <p:cNvGrpSpPr/>
        <p:nvPr/>
      </p:nvGrpSpPr>
      <p:grpSpPr>
        <a:xfrm>
          <a:off x="0" y="0"/>
          <a:ext cx="0" cy="0"/>
          <a:chOff x="0" y="0"/>
          <a:chExt cx="0" cy="0"/>
        </a:xfrm>
      </p:grpSpPr>
      <p:sp>
        <p:nvSpPr>
          <p:cNvPr id="63" name="Google Shape;63;p14"/>
          <p:cNvSpPr/>
          <p:nvPr/>
        </p:nvSpPr>
        <p:spPr>
          <a:xfrm>
            <a:off x="4331950" y="1506675"/>
            <a:ext cx="4024800" cy="29406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64" name="Google Shape;64;p14"/>
          <p:cNvSpPr txBox="1">
            <a:spLocks noGrp="1"/>
          </p:cNvSpPr>
          <p:nvPr>
            <p:ph type="body" idx="1"/>
          </p:nvPr>
        </p:nvSpPr>
        <p:spPr>
          <a:xfrm>
            <a:off x="4847400" y="1695625"/>
            <a:ext cx="3027000" cy="798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5" name="Google Shape;65;p14"/>
          <p:cNvSpPr txBox="1">
            <a:spLocks noGrp="1"/>
          </p:cNvSpPr>
          <p:nvPr>
            <p:ph type="title"/>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72137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6"/>
        <p:cNvGrpSpPr/>
        <p:nvPr/>
      </p:nvGrpSpPr>
      <p:grpSpPr>
        <a:xfrm>
          <a:off x="0" y="0"/>
          <a:ext cx="0" cy="0"/>
          <a:chOff x="0" y="0"/>
          <a:chExt cx="0" cy="0"/>
        </a:xfrm>
      </p:grpSpPr>
      <p:sp>
        <p:nvSpPr>
          <p:cNvPr id="67" name="Google Shape;67;p15"/>
          <p:cNvSpPr/>
          <p:nvPr/>
        </p:nvSpPr>
        <p:spPr>
          <a:xfrm>
            <a:off x="-10175" y="-10975"/>
            <a:ext cx="3048000" cy="5209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68" name="Google Shape;68;p15"/>
          <p:cNvSpPr txBox="1">
            <a:spLocks noGrp="1"/>
          </p:cNvSpPr>
          <p:nvPr>
            <p:ph type="title"/>
          </p:nvPr>
        </p:nvSpPr>
        <p:spPr>
          <a:xfrm>
            <a:off x="582175" y="2307450"/>
            <a:ext cx="1863300" cy="5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Tree>
    <p:extLst>
      <p:ext uri="{BB962C8B-B14F-4D97-AF65-F5344CB8AC3E}">
        <p14:creationId xmlns:p14="http://schemas.microsoft.com/office/powerpoint/2010/main" val="361131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4581700" y="0"/>
            <a:ext cx="4562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5013475" y="2565792"/>
            <a:ext cx="34236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15" name="Google Shape;15;p3"/>
          <p:cNvSpPr txBox="1">
            <a:spLocks noGrp="1"/>
          </p:cNvSpPr>
          <p:nvPr>
            <p:ph type="title" idx="2" hasCustomPrompt="1"/>
          </p:nvPr>
        </p:nvSpPr>
        <p:spPr>
          <a:xfrm>
            <a:off x="5379775" y="1501275"/>
            <a:ext cx="3057300" cy="138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000">
                <a:solidFill>
                  <a:schemeClr val="lt1"/>
                </a:solidFill>
              </a:defRPr>
            </a:lvl1pPr>
            <a:lvl2pPr lvl="1" algn="r" rtl="0">
              <a:spcBef>
                <a:spcPts val="0"/>
              </a:spcBef>
              <a:spcAft>
                <a:spcPts val="0"/>
              </a:spcAft>
              <a:buClr>
                <a:schemeClr val="lt1"/>
              </a:buClr>
              <a:buSzPts val="7000"/>
              <a:buNone/>
              <a:defRPr sz="7000">
                <a:solidFill>
                  <a:schemeClr val="lt1"/>
                </a:solidFill>
              </a:defRPr>
            </a:lvl2pPr>
            <a:lvl3pPr lvl="2" algn="r" rtl="0">
              <a:spcBef>
                <a:spcPts val="0"/>
              </a:spcBef>
              <a:spcAft>
                <a:spcPts val="0"/>
              </a:spcAft>
              <a:buClr>
                <a:schemeClr val="lt1"/>
              </a:buClr>
              <a:buSzPts val="7000"/>
              <a:buNone/>
              <a:defRPr sz="7000">
                <a:solidFill>
                  <a:schemeClr val="lt1"/>
                </a:solidFill>
              </a:defRPr>
            </a:lvl3pPr>
            <a:lvl4pPr lvl="3" algn="r" rtl="0">
              <a:spcBef>
                <a:spcPts val="0"/>
              </a:spcBef>
              <a:spcAft>
                <a:spcPts val="0"/>
              </a:spcAft>
              <a:buClr>
                <a:schemeClr val="lt1"/>
              </a:buClr>
              <a:buSzPts val="7000"/>
              <a:buNone/>
              <a:defRPr sz="7000">
                <a:solidFill>
                  <a:schemeClr val="lt1"/>
                </a:solidFill>
              </a:defRPr>
            </a:lvl4pPr>
            <a:lvl5pPr lvl="4" algn="r" rtl="0">
              <a:spcBef>
                <a:spcPts val="0"/>
              </a:spcBef>
              <a:spcAft>
                <a:spcPts val="0"/>
              </a:spcAft>
              <a:buClr>
                <a:schemeClr val="lt1"/>
              </a:buClr>
              <a:buSzPts val="7000"/>
              <a:buNone/>
              <a:defRPr sz="7000">
                <a:solidFill>
                  <a:schemeClr val="lt1"/>
                </a:solidFill>
              </a:defRPr>
            </a:lvl5pPr>
            <a:lvl6pPr lvl="5" algn="r" rtl="0">
              <a:spcBef>
                <a:spcPts val="0"/>
              </a:spcBef>
              <a:spcAft>
                <a:spcPts val="0"/>
              </a:spcAft>
              <a:buClr>
                <a:schemeClr val="lt1"/>
              </a:buClr>
              <a:buSzPts val="7000"/>
              <a:buNone/>
              <a:defRPr sz="7000">
                <a:solidFill>
                  <a:schemeClr val="lt1"/>
                </a:solidFill>
              </a:defRPr>
            </a:lvl6pPr>
            <a:lvl7pPr lvl="6" algn="r" rtl="0">
              <a:spcBef>
                <a:spcPts val="0"/>
              </a:spcBef>
              <a:spcAft>
                <a:spcPts val="0"/>
              </a:spcAft>
              <a:buClr>
                <a:schemeClr val="lt1"/>
              </a:buClr>
              <a:buSzPts val="7000"/>
              <a:buNone/>
              <a:defRPr sz="7000">
                <a:solidFill>
                  <a:schemeClr val="lt1"/>
                </a:solidFill>
              </a:defRPr>
            </a:lvl7pPr>
            <a:lvl8pPr lvl="7" algn="r" rtl="0">
              <a:spcBef>
                <a:spcPts val="0"/>
              </a:spcBef>
              <a:spcAft>
                <a:spcPts val="0"/>
              </a:spcAft>
              <a:buClr>
                <a:schemeClr val="lt1"/>
              </a:buClr>
              <a:buSzPts val="7000"/>
              <a:buNone/>
              <a:defRPr sz="7000">
                <a:solidFill>
                  <a:schemeClr val="lt1"/>
                </a:solidFill>
              </a:defRPr>
            </a:lvl8pPr>
            <a:lvl9pPr lvl="8" algn="r" rtl="0">
              <a:spcBef>
                <a:spcPts val="0"/>
              </a:spcBef>
              <a:spcAft>
                <a:spcPts val="0"/>
              </a:spcAft>
              <a:buClr>
                <a:schemeClr val="lt1"/>
              </a:buClr>
              <a:buSzPts val="7000"/>
              <a:buNone/>
              <a:defRPr sz="7000">
                <a:solidFill>
                  <a:schemeClr val="lt1"/>
                </a:solidFill>
              </a:defRPr>
            </a:lvl9pPr>
          </a:lstStyle>
          <a:p>
            <a:r>
              <a:t>xx%</a:t>
            </a:r>
          </a:p>
        </p:txBody>
      </p:sp>
      <p:sp>
        <p:nvSpPr>
          <p:cNvPr id="16" name="Google Shape;16;p3"/>
          <p:cNvSpPr txBox="1">
            <a:spLocks noGrp="1"/>
          </p:cNvSpPr>
          <p:nvPr>
            <p:ph type="subTitle" idx="1"/>
          </p:nvPr>
        </p:nvSpPr>
        <p:spPr>
          <a:xfrm>
            <a:off x="5190175" y="3062708"/>
            <a:ext cx="3246900" cy="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2pPr>
            <a:lvl3pPr lvl="2"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3pPr>
            <a:lvl4pPr lvl="3"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4pPr>
            <a:lvl5pPr lvl="4"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5pPr>
            <a:lvl6pPr lvl="5"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6pPr>
            <a:lvl7pPr lvl="6"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7pPr>
            <a:lvl8pPr lvl="7"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8pPr>
            <a:lvl9pPr lvl="8" algn="r" rtl="0">
              <a:lnSpc>
                <a:spcPct val="100000"/>
              </a:lnSpc>
              <a:spcBef>
                <a:spcPts val="0"/>
              </a:spcBef>
              <a:spcAft>
                <a:spcPts val="0"/>
              </a:spcAft>
              <a:buClr>
                <a:schemeClr val="lt1"/>
              </a:buClr>
              <a:buSzPts val="1600"/>
              <a:buFont typeface="Montserrat"/>
              <a:buNone/>
              <a:defRPr sz="1600">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9"/>
        <p:cNvGrpSpPr/>
        <p:nvPr/>
      </p:nvGrpSpPr>
      <p:grpSpPr>
        <a:xfrm>
          <a:off x="0" y="0"/>
          <a:ext cx="0" cy="0"/>
          <a:chOff x="0" y="0"/>
          <a:chExt cx="0" cy="0"/>
        </a:xfrm>
      </p:grpSpPr>
      <p:sp>
        <p:nvSpPr>
          <p:cNvPr id="70" name="Google Shape;70;p16"/>
          <p:cNvSpPr/>
          <p:nvPr/>
        </p:nvSpPr>
        <p:spPr>
          <a:xfrm rot="5400000">
            <a:off x="3286050" y="-3286200"/>
            <a:ext cx="2552700" cy="91251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71" name="Google Shape;71;p16"/>
          <p:cNvSpPr txBox="1">
            <a:spLocks noGrp="1"/>
          </p:cNvSpPr>
          <p:nvPr>
            <p:ph type="title"/>
          </p:nvPr>
        </p:nvSpPr>
        <p:spPr>
          <a:xfrm>
            <a:off x="1035475" y="3162534"/>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72" name="Google Shape;72;p16"/>
          <p:cNvSpPr txBox="1">
            <a:spLocks noGrp="1"/>
          </p:cNvSpPr>
          <p:nvPr>
            <p:ph type="subTitle" idx="1"/>
          </p:nvPr>
        </p:nvSpPr>
        <p:spPr>
          <a:xfrm>
            <a:off x="719725" y="3373650"/>
            <a:ext cx="22902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3" name="Google Shape;73;p16"/>
          <p:cNvSpPr txBox="1">
            <a:spLocks noGrp="1"/>
          </p:cNvSpPr>
          <p:nvPr>
            <p:ph type="title" idx="2"/>
          </p:nvPr>
        </p:nvSpPr>
        <p:spPr>
          <a:xfrm>
            <a:off x="6479701" y="3162534"/>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74" name="Google Shape;74;p16"/>
          <p:cNvSpPr txBox="1">
            <a:spLocks noGrp="1"/>
          </p:cNvSpPr>
          <p:nvPr>
            <p:ph type="subTitle" idx="3"/>
          </p:nvPr>
        </p:nvSpPr>
        <p:spPr>
          <a:xfrm>
            <a:off x="6163951" y="3373650"/>
            <a:ext cx="22902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5" name="Google Shape;75;p16"/>
          <p:cNvSpPr txBox="1">
            <a:spLocks noGrp="1"/>
          </p:cNvSpPr>
          <p:nvPr>
            <p:ph type="title" idx="4"/>
          </p:nvPr>
        </p:nvSpPr>
        <p:spPr>
          <a:xfrm>
            <a:off x="3742650" y="3162534"/>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76" name="Google Shape;76;p16"/>
          <p:cNvSpPr txBox="1">
            <a:spLocks noGrp="1"/>
          </p:cNvSpPr>
          <p:nvPr>
            <p:ph type="subTitle" idx="5"/>
          </p:nvPr>
        </p:nvSpPr>
        <p:spPr>
          <a:xfrm>
            <a:off x="3426900" y="3373650"/>
            <a:ext cx="22902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7" name="Google Shape;77;p16"/>
          <p:cNvSpPr txBox="1">
            <a:spLocks noGrp="1"/>
          </p:cNvSpPr>
          <p:nvPr>
            <p:ph type="title" idx="6"/>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3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extLst>
      <p:ext uri="{BB962C8B-B14F-4D97-AF65-F5344CB8AC3E}">
        <p14:creationId xmlns:p14="http://schemas.microsoft.com/office/powerpoint/2010/main" val="2407591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78"/>
        <p:cNvGrpSpPr/>
        <p:nvPr/>
      </p:nvGrpSpPr>
      <p:grpSpPr>
        <a:xfrm>
          <a:off x="0" y="0"/>
          <a:ext cx="0" cy="0"/>
          <a:chOff x="0" y="0"/>
          <a:chExt cx="0" cy="0"/>
        </a:xfrm>
      </p:grpSpPr>
      <p:sp>
        <p:nvSpPr>
          <p:cNvPr id="79" name="Google Shape;79;p17"/>
          <p:cNvSpPr/>
          <p:nvPr/>
        </p:nvSpPr>
        <p:spPr>
          <a:xfrm>
            <a:off x="0" y="0"/>
            <a:ext cx="45624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80" name="Google Shape;80;p17"/>
          <p:cNvSpPr txBox="1">
            <a:spLocks noGrp="1"/>
          </p:cNvSpPr>
          <p:nvPr>
            <p:ph type="title"/>
          </p:nvPr>
        </p:nvSpPr>
        <p:spPr>
          <a:xfrm>
            <a:off x="5145325" y="676060"/>
            <a:ext cx="1579200" cy="333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81" name="Google Shape;81;p17"/>
          <p:cNvSpPr txBox="1">
            <a:spLocks noGrp="1"/>
          </p:cNvSpPr>
          <p:nvPr>
            <p:ph type="subTitle" idx="1"/>
          </p:nvPr>
        </p:nvSpPr>
        <p:spPr>
          <a:xfrm>
            <a:off x="5145325" y="1314574"/>
            <a:ext cx="3011400" cy="20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2" name="Google Shape;82;p17"/>
          <p:cNvSpPr txBox="1">
            <a:spLocks noGrp="1"/>
          </p:cNvSpPr>
          <p:nvPr>
            <p:ph type="title" idx="2"/>
          </p:nvPr>
        </p:nvSpPr>
        <p:spPr>
          <a:xfrm>
            <a:off x="5145325" y="1635310"/>
            <a:ext cx="1579200" cy="333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83" name="Google Shape;83;p17"/>
          <p:cNvSpPr txBox="1">
            <a:spLocks noGrp="1"/>
          </p:cNvSpPr>
          <p:nvPr>
            <p:ph type="subTitle" idx="3"/>
          </p:nvPr>
        </p:nvSpPr>
        <p:spPr>
          <a:xfrm>
            <a:off x="5145325" y="2266484"/>
            <a:ext cx="3011400" cy="20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7"/>
          <p:cNvSpPr txBox="1">
            <a:spLocks noGrp="1"/>
          </p:cNvSpPr>
          <p:nvPr>
            <p:ph type="title" idx="4"/>
          </p:nvPr>
        </p:nvSpPr>
        <p:spPr>
          <a:xfrm>
            <a:off x="5145325" y="2603860"/>
            <a:ext cx="1579200" cy="333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85" name="Google Shape;85;p17"/>
          <p:cNvSpPr txBox="1">
            <a:spLocks noGrp="1"/>
          </p:cNvSpPr>
          <p:nvPr>
            <p:ph type="subTitle" idx="5"/>
          </p:nvPr>
        </p:nvSpPr>
        <p:spPr>
          <a:xfrm>
            <a:off x="5145325" y="3237611"/>
            <a:ext cx="3011400" cy="20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 name="Google Shape;86;p17"/>
          <p:cNvSpPr txBox="1">
            <a:spLocks noGrp="1"/>
          </p:cNvSpPr>
          <p:nvPr>
            <p:ph type="title" idx="6"/>
          </p:nvPr>
        </p:nvSpPr>
        <p:spPr>
          <a:xfrm>
            <a:off x="5145325" y="3563260"/>
            <a:ext cx="1579200" cy="333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87" name="Google Shape;87;p17"/>
          <p:cNvSpPr txBox="1">
            <a:spLocks noGrp="1"/>
          </p:cNvSpPr>
          <p:nvPr>
            <p:ph type="subTitle" idx="7"/>
          </p:nvPr>
        </p:nvSpPr>
        <p:spPr>
          <a:xfrm>
            <a:off x="5145325" y="4198597"/>
            <a:ext cx="3011400" cy="20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 name="Google Shape;88;p17"/>
          <p:cNvSpPr txBox="1">
            <a:spLocks noGrp="1"/>
          </p:cNvSpPr>
          <p:nvPr>
            <p:ph type="title" idx="8"/>
          </p:nvPr>
        </p:nvSpPr>
        <p:spPr>
          <a:xfrm>
            <a:off x="713225" y="2307450"/>
            <a:ext cx="2818200" cy="5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3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869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
        <p:cNvGrpSpPr/>
        <p:nvPr/>
      </p:nvGrpSpPr>
      <p:grpSpPr>
        <a:xfrm>
          <a:off x="0" y="0"/>
          <a:ext cx="0" cy="0"/>
          <a:chOff x="0" y="0"/>
          <a:chExt cx="0" cy="0"/>
        </a:xfrm>
      </p:grpSpPr>
      <p:sp>
        <p:nvSpPr>
          <p:cNvPr id="90" name="Google Shape;90;p18"/>
          <p:cNvSpPr/>
          <p:nvPr/>
        </p:nvSpPr>
        <p:spPr>
          <a:xfrm>
            <a:off x="0" y="0"/>
            <a:ext cx="45720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1" name="Google Shape;91;p18"/>
          <p:cNvSpPr txBox="1">
            <a:spLocks noGrp="1"/>
          </p:cNvSpPr>
          <p:nvPr>
            <p:ph type="ctrTitle"/>
          </p:nvPr>
        </p:nvSpPr>
        <p:spPr>
          <a:xfrm>
            <a:off x="156075" y="1588225"/>
            <a:ext cx="4230000" cy="94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600"/>
              <a:buNone/>
              <a:defRPr sz="2600">
                <a:solidFill>
                  <a:schemeClr val="lt1"/>
                </a:solidFill>
              </a:defRPr>
            </a:lvl1pPr>
            <a:lvl2pPr lvl="1" algn="r" rtl="0">
              <a:spcBef>
                <a:spcPts val="0"/>
              </a:spcBef>
              <a:spcAft>
                <a:spcPts val="0"/>
              </a:spcAft>
              <a:buClr>
                <a:schemeClr val="lt1"/>
              </a:buClr>
              <a:buSzPts val="2600"/>
              <a:buNone/>
              <a:defRPr sz="2600">
                <a:solidFill>
                  <a:schemeClr val="lt1"/>
                </a:solidFill>
              </a:defRPr>
            </a:lvl2pPr>
            <a:lvl3pPr lvl="2" algn="r" rtl="0">
              <a:spcBef>
                <a:spcPts val="0"/>
              </a:spcBef>
              <a:spcAft>
                <a:spcPts val="0"/>
              </a:spcAft>
              <a:buClr>
                <a:schemeClr val="lt1"/>
              </a:buClr>
              <a:buSzPts val="2600"/>
              <a:buNone/>
              <a:defRPr sz="2600">
                <a:solidFill>
                  <a:schemeClr val="lt1"/>
                </a:solidFill>
              </a:defRPr>
            </a:lvl3pPr>
            <a:lvl4pPr lvl="3" algn="r" rtl="0">
              <a:spcBef>
                <a:spcPts val="0"/>
              </a:spcBef>
              <a:spcAft>
                <a:spcPts val="0"/>
              </a:spcAft>
              <a:buClr>
                <a:schemeClr val="lt1"/>
              </a:buClr>
              <a:buSzPts val="2600"/>
              <a:buNone/>
              <a:defRPr sz="2600">
                <a:solidFill>
                  <a:schemeClr val="lt1"/>
                </a:solidFill>
              </a:defRPr>
            </a:lvl4pPr>
            <a:lvl5pPr lvl="4" algn="r" rtl="0">
              <a:spcBef>
                <a:spcPts val="0"/>
              </a:spcBef>
              <a:spcAft>
                <a:spcPts val="0"/>
              </a:spcAft>
              <a:buClr>
                <a:schemeClr val="lt1"/>
              </a:buClr>
              <a:buSzPts val="2600"/>
              <a:buNone/>
              <a:defRPr sz="2600">
                <a:solidFill>
                  <a:schemeClr val="lt1"/>
                </a:solidFill>
              </a:defRPr>
            </a:lvl5pPr>
            <a:lvl6pPr lvl="5" algn="r" rtl="0">
              <a:spcBef>
                <a:spcPts val="0"/>
              </a:spcBef>
              <a:spcAft>
                <a:spcPts val="0"/>
              </a:spcAft>
              <a:buClr>
                <a:schemeClr val="lt1"/>
              </a:buClr>
              <a:buSzPts val="2600"/>
              <a:buNone/>
              <a:defRPr sz="2600">
                <a:solidFill>
                  <a:schemeClr val="lt1"/>
                </a:solidFill>
              </a:defRPr>
            </a:lvl6pPr>
            <a:lvl7pPr lvl="6" algn="r" rtl="0">
              <a:spcBef>
                <a:spcPts val="0"/>
              </a:spcBef>
              <a:spcAft>
                <a:spcPts val="0"/>
              </a:spcAft>
              <a:buClr>
                <a:schemeClr val="lt1"/>
              </a:buClr>
              <a:buSzPts val="2600"/>
              <a:buNone/>
              <a:defRPr sz="2600">
                <a:solidFill>
                  <a:schemeClr val="lt1"/>
                </a:solidFill>
              </a:defRPr>
            </a:lvl7pPr>
            <a:lvl8pPr lvl="7" algn="r" rtl="0">
              <a:spcBef>
                <a:spcPts val="0"/>
              </a:spcBef>
              <a:spcAft>
                <a:spcPts val="0"/>
              </a:spcAft>
              <a:buClr>
                <a:schemeClr val="lt1"/>
              </a:buClr>
              <a:buSzPts val="2600"/>
              <a:buNone/>
              <a:defRPr sz="2600">
                <a:solidFill>
                  <a:schemeClr val="lt1"/>
                </a:solidFill>
              </a:defRPr>
            </a:lvl8pPr>
            <a:lvl9pPr lvl="8" algn="r" rtl="0">
              <a:spcBef>
                <a:spcPts val="0"/>
              </a:spcBef>
              <a:spcAft>
                <a:spcPts val="0"/>
              </a:spcAft>
              <a:buClr>
                <a:schemeClr val="lt1"/>
              </a:buClr>
              <a:buSzPts val="2600"/>
              <a:buNone/>
              <a:defRPr sz="2600">
                <a:solidFill>
                  <a:schemeClr val="lt1"/>
                </a:solidFill>
              </a:defRPr>
            </a:lvl9pPr>
          </a:lstStyle>
          <a:p>
            <a:endParaRPr/>
          </a:p>
        </p:txBody>
      </p:sp>
      <p:sp>
        <p:nvSpPr>
          <p:cNvPr id="92" name="Google Shape;92;p18"/>
          <p:cNvSpPr txBox="1">
            <a:spLocks noGrp="1"/>
          </p:cNvSpPr>
          <p:nvPr>
            <p:ph type="subTitle" idx="1"/>
          </p:nvPr>
        </p:nvSpPr>
        <p:spPr>
          <a:xfrm>
            <a:off x="975909" y="2452393"/>
            <a:ext cx="25902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93" name="Google Shape;93;p18"/>
          <p:cNvSpPr txBox="1">
            <a:spLocks noGrp="1"/>
          </p:cNvSpPr>
          <p:nvPr>
            <p:ph type="subTitle" idx="2"/>
          </p:nvPr>
        </p:nvSpPr>
        <p:spPr>
          <a:xfrm>
            <a:off x="5583287" y="2452393"/>
            <a:ext cx="2579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4" name="Google Shape;94;p18"/>
          <p:cNvSpPr txBox="1">
            <a:spLocks noGrp="1"/>
          </p:cNvSpPr>
          <p:nvPr>
            <p:ph type="ctrTitle" idx="3"/>
          </p:nvPr>
        </p:nvSpPr>
        <p:spPr>
          <a:xfrm>
            <a:off x="4757925" y="1588225"/>
            <a:ext cx="4230000" cy="94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600"/>
              <a:buNone/>
              <a:defRPr sz="2600">
                <a:solidFill>
                  <a:schemeClr val="dk1"/>
                </a:solidFill>
              </a:defRPr>
            </a:lvl1pPr>
            <a:lvl2pPr lvl="1" algn="r" rtl="0">
              <a:spcBef>
                <a:spcPts val="0"/>
              </a:spcBef>
              <a:spcAft>
                <a:spcPts val="0"/>
              </a:spcAft>
              <a:buClr>
                <a:schemeClr val="dk1"/>
              </a:buClr>
              <a:buSzPts val="2600"/>
              <a:buNone/>
              <a:defRPr sz="2600">
                <a:solidFill>
                  <a:schemeClr val="dk1"/>
                </a:solidFill>
              </a:defRPr>
            </a:lvl2pPr>
            <a:lvl3pPr lvl="2" algn="r" rtl="0">
              <a:spcBef>
                <a:spcPts val="0"/>
              </a:spcBef>
              <a:spcAft>
                <a:spcPts val="0"/>
              </a:spcAft>
              <a:buClr>
                <a:schemeClr val="dk1"/>
              </a:buClr>
              <a:buSzPts val="2600"/>
              <a:buNone/>
              <a:defRPr sz="2600">
                <a:solidFill>
                  <a:schemeClr val="dk1"/>
                </a:solidFill>
              </a:defRPr>
            </a:lvl3pPr>
            <a:lvl4pPr lvl="3" algn="r" rtl="0">
              <a:spcBef>
                <a:spcPts val="0"/>
              </a:spcBef>
              <a:spcAft>
                <a:spcPts val="0"/>
              </a:spcAft>
              <a:buClr>
                <a:schemeClr val="dk1"/>
              </a:buClr>
              <a:buSzPts val="2600"/>
              <a:buNone/>
              <a:defRPr sz="2600">
                <a:solidFill>
                  <a:schemeClr val="dk1"/>
                </a:solidFill>
              </a:defRPr>
            </a:lvl4pPr>
            <a:lvl5pPr lvl="4" algn="r" rtl="0">
              <a:spcBef>
                <a:spcPts val="0"/>
              </a:spcBef>
              <a:spcAft>
                <a:spcPts val="0"/>
              </a:spcAft>
              <a:buClr>
                <a:schemeClr val="dk1"/>
              </a:buClr>
              <a:buSzPts val="2600"/>
              <a:buNone/>
              <a:defRPr sz="2600">
                <a:solidFill>
                  <a:schemeClr val="dk1"/>
                </a:solidFill>
              </a:defRPr>
            </a:lvl5pPr>
            <a:lvl6pPr lvl="5" algn="r" rtl="0">
              <a:spcBef>
                <a:spcPts val="0"/>
              </a:spcBef>
              <a:spcAft>
                <a:spcPts val="0"/>
              </a:spcAft>
              <a:buClr>
                <a:schemeClr val="dk1"/>
              </a:buClr>
              <a:buSzPts val="2600"/>
              <a:buNone/>
              <a:defRPr sz="2600">
                <a:solidFill>
                  <a:schemeClr val="dk1"/>
                </a:solidFill>
              </a:defRPr>
            </a:lvl6pPr>
            <a:lvl7pPr lvl="6" algn="r" rtl="0">
              <a:spcBef>
                <a:spcPts val="0"/>
              </a:spcBef>
              <a:spcAft>
                <a:spcPts val="0"/>
              </a:spcAft>
              <a:buClr>
                <a:schemeClr val="dk1"/>
              </a:buClr>
              <a:buSzPts val="2600"/>
              <a:buNone/>
              <a:defRPr sz="2600">
                <a:solidFill>
                  <a:schemeClr val="dk1"/>
                </a:solidFill>
              </a:defRPr>
            </a:lvl7pPr>
            <a:lvl8pPr lvl="7" algn="r" rtl="0">
              <a:spcBef>
                <a:spcPts val="0"/>
              </a:spcBef>
              <a:spcAft>
                <a:spcPts val="0"/>
              </a:spcAft>
              <a:buClr>
                <a:schemeClr val="dk1"/>
              </a:buClr>
              <a:buSzPts val="2600"/>
              <a:buNone/>
              <a:defRPr sz="2600">
                <a:solidFill>
                  <a:schemeClr val="dk1"/>
                </a:solidFill>
              </a:defRPr>
            </a:lvl8pPr>
            <a:lvl9pPr lvl="8" algn="r" rtl="0">
              <a:spcBef>
                <a:spcPts val="0"/>
              </a:spcBef>
              <a:spcAft>
                <a:spcPts val="0"/>
              </a:spcAft>
              <a:buClr>
                <a:schemeClr val="dk1"/>
              </a:buClr>
              <a:buSzPts val="2600"/>
              <a:buNone/>
              <a:defRPr sz="2600">
                <a:solidFill>
                  <a:schemeClr val="dk1"/>
                </a:solidFill>
              </a:defRPr>
            </a:lvl9pPr>
          </a:lstStyle>
          <a:p>
            <a:endParaRPr/>
          </a:p>
        </p:txBody>
      </p:sp>
    </p:spTree>
    <p:extLst>
      <p:ext uri="{BB962C8B-B14F-4D97-AF65-F5344CB8AC3E}">
        <p14:creationId xmlns:p14="http://schemas.microsoft.com/office/powerpoint/2010/main" val="297208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95"/>
        <p:cNvGrpSpPr/>
        <p:nvPr/>
      </p:nvGrpSpPr>
      <p:grpSpPr>
        <a:xfrm>
          <a:off x="0" y="0"/>
          <a:ext cx="0" cy="0"/>
          <a:chOff x="0" y="0"/>
          <a:chExt cx="0" cy="0"/>
        </a:xfrm>
      </p:grpSpPr>
      <p:sp>
        <p:nvSpPr>
          <p:cNvPr id="96" name="Google Shape;96;p19"/>
          <p:cNvSpPr/>
          <p:nvPr/>
        </p:nvSpPr>
        <p:spPr>
          <a:xfrm>
            <a:off x="0" y="0"/>
            <a:ext cx="4562400" cy="5143500"/>
          </a:xfrm>
          <a:prstGeom prst="rect">
            <a:avLst/>
          </a:prstGeom>
          <a:solidFill>
            <a:schemeClr val="dk1"/>
          </a:solidFill>
          <a:ln>
            <a:noFill/>
          </a:ln>
        </p:spPr>
        <p:txBody>
          <a:bodyPr spcFirstLastPara="1" wrap="square" lIns="91425" tIns="91425" rIns="91425" bIns="91425" anchor="ctr" anchorCtr="0">
            <a:noAutofit/>
          </a:bodyPr>
          <a:lstStyle/>
          <a:p>
            <a:pPr algn="ctr"/>
            <a:endParaRPr/>
          </a:p>
        </p:txBody>
      </p:sp>
      <p:sp>
        <p:nvSpPr>
          <p:cNvPr id="97" name="Google Shape;97;p19"/>
          <p:cNvSpPr txBox="1">
            <a:spLocks noGrp="1"/>
          </p:cNvSpPr>
          <p:nvPr>
            <p:ph type="title"/>
          </p:nvPr>
        </p:nvSpPr>
        <p:spPr>
          <a:xfrm>
            <a:off x="431775" y="3022992"/>
            <a:ext cx="3423600" cy="629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500"/>
              <a:buFont typeface="Montserrat"/>
              <a:buNone/>
              <a:defRPr sz="2500">
                <a:solidFill>
                  <a:schemeClr val="lt1"/>
                </a:solidFill>
                <a:latin typeface="Montserrat"/>
                <a:ea typeface="Montserrat"/>
                <a:cs typeface="Montserrat"/>
                <a:sym typeface="Montserrat"/>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98" name="Google Shape;98;p19"/>
          <p:cNvSpPr txBox="1">
            <a:spLocks noGrp="1"/>
          </p:cNvSpPr>
          <p:nvPr>
            <p:ph type="title" idx="2" hasCustomPrompt="1"/>
          </p:nvPr>
        </p:nvSpPr>
        <p:spPr>
          <a:xfrm>
            <a:off x="431775" y="1968000"/>
            <a:ext cx="3057300" cy="138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7000"/>
              <a:buNone/>
              <a:defRPr sz="7000">
                <a:solidFill>
                  <a:schemeClr val="lt1"/>
                </a:solidFill>
              </a:defRPr>
            </a:lvl1pPr>
            <a:lvl2pPr lvl="1" rtl="0">
              <a:spcBef>
                <a:spcPts val="0"/>
              </a:spcBef>
              <a:spcAft>
                <a:spcPts val="0"/>
              </a:spcAft>
              <a:buClr>
                <a:schemeClr val="lt1"/>
              </a:buClr>
              <a:buSzPts val="7000"/>
              <a:buNone/>
              <a:defRPr sz="7000">
                <a:solidFill>
                  <a:schemeClr val="lt1"/>
                </a:solidFill>
              </a:defRPr>
            </a:lvl2pPr>
            <a:lvl3pPr lvl="2" rtl="0">
              <a:spcBef>
                <a:spcPts val="0"/>
              </a:spcBef>
              <a:spcAft>
                <a:spcPts val="0"/>
              </a:spcAft>
              <a:buClr>
                <a:schemeClr val="lt1"/>
              </a:buClr>
              <a:buSzPts val="7000"/>
              <a:buNone/>
              <a:defRPr sz="7000">
                <a:solidFill>
                  <a:schemeClr val="lt1"/>
                </a:solidFill>
              </a:defRPr>
            </a:lvl3pPr>
            <a:lvl4pPr lvl="3" rtl="0">
              <a:spcBef>
                <a:spcPts val="0"/>
              </a:spcBef>
              <a:spcAft>
                <a:spcPts val="0"/>
              </a:spcAft>
              <a:buClr>
                <a:schemeClr val="lt1"/>
              </a:buClr>
              <a:buSzPts val="7000"/>
              <a:buNone/>
              <a:defRPr sz="7000">
                <a:solidFill>
                  <a:schemeClr val="lt1"/>
                </a:solidFill>
              </a:defRPr>
            </a:lvl4pPr>
            <a:lvl5pPr lvl="4" rtl="0">
              <a:spcBef>
                <a:spcPts val="0"/>
              </a:spcBef>
              <a:spcAft>
                <a:spcPts val="0"/>
              </a:spcAft>
              <a:buClr>
                <a:schemeClr val="lt1"/>
              </a:buClr>
              <a:buSzPts val="7000"/>
              <a:buNone/>
              <a:defRPr sz="7000">
                <a:solidFill>
                  <a:schemeClr val="lt1"/>
                </a:solidFill>
              </a:defRPr>
            </a:lvl5pPr>
            <a:lvl6pPr lvl="5" rtl="0">
              <a:spcBef>
                <a:spcPts val="0"/>
              </a:spcBef>
              <a:spcAft>
                <a:spcPts val="0"/>
              </a:spcAft>
              <a:buClr>
                <a:schemeClr val="lt1"/>
              </a:buClr>
              <a:buSzPts val="7000"/>
              <a:buNone/>
              <a:defRPr sz="7000">
                <a:solidFill>
                  <a:schemeClr val="lt1"/>
                </a:solidFill>
              </a:defRPr>
            </a:lvl6pPr>
            <a:lvl7pPr lvl="6" rtl="0">
              <a:spcBef>
                <a:spcPts val="0"/>
              </a:spcBef>
              <a:spcAft>
                <a:spcPts val="0"/>
              </a:spcAft>
              <a:buClr>
                <a:schemeClr val="lt1"/>
              </a:buClr>
              <a:buSzPts val="7000"/>
              <a:buNone/>
              <a:defRPr sz="7000">
                <a:solidFill>
                  <a:schemeClr val="lt1"/>
                </a:solidFill>
              </a:defRPr>
            </a:lvl7pPr>
            <a:lvl8pPr lvl="7" rtl="0">
              <a:spcBef>
                <a:spcPts val="0"/>
              </a:spcBef>
              <a:spcAft>
                <a:spcPts val="0"/>
              </a:spcAft>
              <a:buClr>
                <a:schemeClr val="lt1"/>
              </a:buClr>
              <a:buSzPts val="7000"/>
              <a:buNone/>
              <a:defRPr sz="7000">
                <a:solidFill>
                  <a:schemeClr val="lt1"/>
                </a:solidFill>
              </a:defRPr>
            </a:lvl8pPr>
            <a:lvl9pPr lvl="8" rtl="0">
              <a:spcBef>
                <a:spcPts val="0"/>
              </a:spcBef>
              <a:spcAft>
                <a:spcPts val="0"/>
              </a:spcAft>
              <a:buClr>
                <a:schemeClr val="lt1"/>
              </a:buClr>
              <a:buSzPts val="7000"/>
              <a:buNone/>
              <a:defRPr sz="7000">
                <a:solidFill>
                  <a:schemeClr val="lt1"/>
                </a:solidFill>
              </a:defRPr>
            </a:lvl9pPr>
          </a:lstStyle>
          <a:p>
            <a:r>
              <a:t>xx%</a:t>
            </a:r>
          </a:p>
        </p:txBody>
      </p:sp>
      <p:sp>
        <p:nvSpPr>
          <p:cNvPr id="99" name="Google Shape;99;p19"/>
          <p:cNvSpPr txBox="1">
            <a:spLocks noGrp="1"/>
          </p:cNvSpPr>
          <p:nvPr>
            <p:ph type="subTitle" idx="1"/>
          </p:nvPr>
        </p:nvSpPr>
        <p:spPr>
          <a:xfrm>
            <a:off x="431775" y="3519908"/>
            <a:ext cx="3246900" cy="40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None/>
              <a:defRPr sz="17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2700796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1974300" y="1440200"/>
            <a:ext cx="5195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02" name="Google Shape;102;p20"/>
          <p:cNvSpPr txBox="1">
            <a:spLocks noGrp="1"/>
          </p:cNvSpPr>
          <p:nvPr>
            <p:ph type="subTitle" idx="1"/>
          </p:nvPr>
        </p:nvSpPr>
        <p:spPr>
          <a:xfrm>
            <a:off x="2607250" y="3082575"/>
            <a:ext cx="3699300" cy="25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Light"/>
              <a:buNone/>
              <a:defRPr sz="1400">
                <a:solidFill>
                  <a:schemeClr val="lt1"/>
                </a:solidFill>
                <a:latin typeface="Montserrat Light"/>
                <a:ea typeface="Montserrat Light"/>
                <a:cs typeface="Montserrat Light"/>
                <a:sym typeface="Montserrat Light"/>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03" name="Google Shape;103;p20"/>
          <p:cNvSpPr/>
          <p:nvPr/>
        </p:nvSpPr>
        <p:spPr>
          <a:xfrm>
            <a:off x="0" y="0"/>
            <a:ext cx="91791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1762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1434557" y="1868675"/>
            <a:ext cx="16026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06" name="Google Shape;106;p21"/>
          <p:cNvSpPr txBox="1">
            <a:spLocks noGrp="1"/>
          </p:cNvSpPr>
          <p:nvPr>
            <p:ph type="subTitle" idx="1"/>
          </p:nvPr>
        </p:nvSpPr>
        <p:spPr>
          <a:xfrm>
            <a:off x="1302557" y="2283158"/>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7" name="Google Shape;107;p21"/>
          <p:cNvSpPr txBox="1">
            <a:spLocks noGrp="1"/>
          </p:cNvSpPr>
          <p:nvPr>
            <p:ph type="title" idx="2"/>
          </p:nvPr>
        </p:nvSpPr>
        <p:spPr>
          <a:xfrm>
            <a:off x="1434557" y="3471353"/>
            <a:ext cx="16026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08" name="Google Shape;108;p21"/>
          <p:cNvSpPr txBox="1">
            <a:spLocks noGrp="1"/>
          </p:cNvSpPr>
          <p:nvPr>
            <p:ph type="subTitle" idx="3"/>
          </p:nvPr>
        </p:nvSpPr>
        <p:spPr>
          <a:xfrm>
            <a:off x="1302557" y="3871617"/>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9" name="Google Shape;109;p21"/>
          <p:cNvSpPr txBox="1">
            <a:spLocks noGrp="1"/>
          </p:cNvSpPr>
          <p:nvPr>
            <p:ph type="title" idx="4"/>
          </p:nvPr>
        </p:nvSpPr>
        <p:spPr>
          <a:xfrm>
            <a:off x="3805875" y="1868675"/>
            <a:ext cx="15894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10" name="Google Shape;110;p21"/>
          <p:cNvSpPr txBox="1">
            <a:spLocks noGrp="1"/>
          </p:cNvSpPr>
          <p:nvPr>
            <p:ph type="subTitle" idx="5"/>
          </p:nvPr>
        </p:nvSpPr>
        <p:spPr>
          <a:xfrm>
            <a:off x="3667275" y="2283151"/>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1" name="Google Shape;111;p21"/>
          <p:cNvSpPr txBox="1">
            <a:spLocks noGrp="1"/>
          </p:cNvSpPr>
          <p:nvPr>
            <p:ph type="title" idx="6"/>
          </p:nvPr>
        </p:nvSpPr>
        <p:spPr>
          <a:xfrm>
            <a:off x="3805875" y="3471353"/>
            <a:ext cx="15894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12" name="Google Shape;112;p21"/>
          <p:cNvSpPr txBox="1">
            <a:spLocks noGrp="1"/>
          </p:cNvSpPr>
          <p:nvPr>
            <p:ph type="subTitle" idx="7"/>
          </p:nvPr>
        </p:nvSpPr>
        <p:spPr>
          <a:xfrm>
            <a:off x="3667275" y="3871617"/>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3" name="Google Shape;113;p21"/>
          <p:cNvSpPr txBox="1">
            <a:spLocks noGrp="1"/>
          </p:cNvSpPr>
          <p:nvPr>
            <p:ph type="title" idx="8"/>
          </p:nvPr>
        </p:nvSpPr>
        <p:spPr>
          <a:xfrm>
            <a:off x="6141241" y="1868675"/>
            <a:ext cx="15840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14" name="Google Shape;114;p21"/>
          <p:cNvSpPr txBox="1">
            <a:spLocks noGrp="1"/>
          </p:cNvSpPr>
          <p:nvPr>
            <p:ph type="subTitle" idx="9"/>
          </p:nvPr>
        </p:nvSpPr>
        <p:spPr>
          <a:xfrm>
            <a:off x="5999941" y="2283151"/>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5" name="Google Shape;115;p21"/>
          <p:cNvSpPr txBox="1">
            <a:spLocks noGrp="1"/>
          </p:cNvSpPr>
          <p:nvPr>
            <p:ph type="title" idx="13"/>
          </p:nvPr>
        </p:nvSpPr>
        <p:spPr>
          <a:xfrm>
            <a:off x="6141241" y="3471353"/>
            <a:ext cx="1584000" cy="40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16" name="Google Shape;116;p21"/>
          <p:cNvSpPr txBox="1">
            <a:spLocks noGrp="1"/>
          </p:cNvSpPr>
          <p:nvPr>
            <p:ph type="subTitle" idx="14"/>
          </p:nvPr>
        </p:nvSpPr>
        <p:spPr>
          <a:xfrm>
            <a:off x="5999941" y="3871617"/>
            <a:ext cx="1866600" cy="5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7" name="Google Shape;117;p21"/>
          <p:cNvSpPr txBox="1">
            <a:spLocks noGrp="1"/>
          </p:cNvSpPr>
          <p:nvPr>
            <p:ph type="title" idx="15"/>
          </p:nvPr>
        </p:nvSpPr>
        <p:spPr>
          <a:xfrm>
            <a:off x="713225" y="530725"/>
            <a:ext cx="7424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endParaRPr/>
          </a:p>
        </p:txBody>
      </p:sp>
    </p:spTree>
    <p:extLst>
      <p:ext uri="{BB962C8B-B14F-4D97-AF65-F5344CB8AC3E}">
        <p14:creationId xmlns:p14="http://schemas.microsoft.com/office/powerpoint/2010/main" val="259565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
        <p:cNvGrpSpPr/>
        <p:nvPr/>
      </p:nvGrpSpPr>
      <p:grpSpPr>
        <a:xfrm>
          <a:off x="0" y="0"/>
          <a:ext cx="0" cy="0"/>
          <a:chOff x="0" y="0"/>
          <a:chExt cx="0" cy="0"/>
        </a:xfrm>
      </p:grpSpPr>
      <p:sp>
        <p:nvSpPr>
          <p:cNvPr id="119" name="Google Shape;119;p22"/>
          <p:cNvSpPr txBox="1">
            <a:spLocks noGrp="1"/>
          </p:cNvSpPr>
          <p:nvPr>
            <p:ph type="title" hasCustomPrompt="1"/>
          </p:nvPr>
        </p:nvSpPr>
        <p:spPr>
          <a:xfrm>
            <a:off x="1600200" y="701125"/>
            <a:ext cx="3633300" cy="758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400"/>
              <a:buNone/>
              <a:defRPr sz="4400">
                <a:solidFill>
                  <a:schemeClr val="dk1"/>
                </a:solidFill>
              </a:defRPr>
            </a:lvl1pPr>
            <a:lvl2pPr lvl="1" rtl="0">
              <a:spcBef>
                <a:spcPts val="0"/>
              </a:spcBef>
              <a:spcAft>
                <a:spcPts val="0"/>
              </a:spcAft>
              <a:buClr>
                <a:schemeClr val="dk1"/>
              </a:buClr>
              <a:buSzPts val="4400"/>
              <a:buNone/>
              <a:defRPr sz="4400">
                <a:solidFill>
                  <a:schemeClr val="dk1"/>
                </a:solidFill>
              </a:defRPr>
            </a:lvl2pPr>
            <a:lvl3pPr lvl="2" rtl="0">
              <a:spcBef>
                <a:spcPts val="0"/>
              </a:spcBef>
              <a:spcAft>
                <a:spcPts val="0"/>
              </a:spcAft>
              <a:buClr>
                <a:schemeClr val="dk1"/>
              </a:buClr>
              <a:buSzPts val="4400"/>
              <a:buNone/>
              <a:defRPr sz="4400">
                <a:solidFill>
                  <a:schemeClr val="dk1"/>
                </a:solidFill>
              </a:defRPr>
            </a:lvl3pPr>
            <a:lvl4pPr lvl="3" rtl="0">
              <a:spcBef>
                <a:spcPts val="0"/>
              </a:spcBef>
              <a:spcAft>
                <a:spcPts val="0"/>
              </a:spcAft>
              <a:buClr>
                <a:schemeClr val="dk1"/>
              </a:buClr>
              <a:buSzPts val="4400"/>
              <a:buNone/>
              <a:defRPr sz="4400">
                <a:solidFill>
                  <a:schemeClr val="dk1"/>
                </a:solidFill>
              </a:defRPr>
            </a:lvl4pPr>
            <a:lvl5pPr lvl="4" rtl="0">
              <a:spcBef>
                <a:spcPts val="0"/>
              </a:spcBef>
              <a:spcAft>
                <a:spcPts val="0"/>
              </a:spcAft>
              <a:buClr>
                <a:schemeClr val="dk1"/>
              </a:buClr>
              <a:buSzPts val="4400"/>
              <a:buNone/>
              <a:defRPr sz="4400">
                <a:solidFill>
                  <a:schemeClr val="dk1"/>
                </a:solidFill>
              </a:defRPr>
            </a:lvl5pPr>
            <a:lvl6pPr lvl="5" rtl="0">
              <a:spcBef>
                <a:spcPts val="0"/>
              </a:spcBef>
              <a:spcAft>
                <a:spcPts val="0"/>
              </a:spcAft>
              <a:buClr>
                <a:schemeClr val="dk1"/>
              </a:buClr>
              <a:buSzPts val="4400"/>
              <a:buNone/>
              <a:defRPr sz="4400">
                <a:solidFill>
                  <a:schemeClr val="dk1"/>
                </a:solidFill>
              </a:defRPr>
            </a:lvl6pPr>
            <a:lvl7pPr lvl="6" rtl="0">
              <a:spcBef>
                <a:spcPts val="0"/>
              </a:spcBef>
              <a:spcAft>
                <a:spcPts val="0"/>
              </a:spcAft>
              <a:buClr>
                <a:schemeClr val="dk1"/>
              </a:buClr>
              <a:buSzPts val="4400"/>
              <a:buNone/>
              <a:defRPr sz="4400">
                <a:solidFill>
                  <a:schemeClr val="dk1"/>
                </a:solidFill>
              </a:defRPr>
            </a:lvl7pPr>
            <a:lvl8pPr lvl="7" rtl="0">
              <a:spcBef>
                <a:spcPts val="0"/>
              </a:spcBef>
              <a:spcAft>
                <a:spcPts val="0"/>
              </a:spcAft>
              <a:buClr>
                <a:schemeClr val="dk1"/>
              </a:buClr>
              <a:buSzPts val="4400"/>
              <a:buNone/>
              <a:defRPr sz="4400">
                <a:solidFill>
                  <a:schemeClr val="dk1"/>
                </a:solidFill>
              </a:defRPr>
            </a:lvl8pPr>
            <a:lvl9pPr lvl="8" rtl="0">
              <a:spcBef>
                <a:spcPts val="0"/>
              </a:spcBef>
              <a:spcAft>
                <a:spcPts val="0"/>
              </a:spcAft>
              <a:buClr>
                <a:schemeClr val="dk1"/>
              </a:buClr>
              <a:buSzPts val="4400"/>
              <a:buNone/>
              <a:defRPr sz="4400">
                <a:solidFill>
                  <a:schemeClr val="dk1"/>
                </a:solidFill>
              </a:defRPr>
            </a:lvl9pPr>
          </a:lstStyle>
          <a:p>
            <a:r>
              <a:t>xx%</a:t>
            </a:r>
          </a:p>
        </p:txBody>
      </p:sp>
      <p:sp>
        <p:nvSpPr>
          <p:cNvPr id="120" name="Google Shape;120;p22"/>
          <p:cNvSpPr txBox="1">
            <a:spLocks noGrp="1"/>
          </p:cNvSpPr>
          <p:nvPr>
            <p:ph type="body" idx="1"/>
          </p:nvPr>
        </p:nvSpPr>
        <p:spPr>
          <a:xfrm>
            <a:off x="1600200" y="1275675"/>
            <a:ext cx="3633300" cy="39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21" name="Google Shape;121;p22"/>
          <p:cNvSpPr txBox="1">
            <a:spLocks noGrp="1"/>
          </p:cNvSpPr>
          <p:nvPr>
            <p:ph type="title" idx="2" hasCustomPrompt="1"/>
          </p:nvPr>
        </p:nvSpPr>
        <p:spPr>
          <a:xfrm>
            <a:off x="2755344" y="2075125"/>
            <a:ext cx="3633300" cy="75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4400"/>
              <a:buNone/>
              <a:defRPr sz="4400">
                <a:solidFill>
                  <a:schemeClr val="dk1"/>
                </a:solidFill>
              </a:defRPr>
            </a:lvl1pPr>
            <a:lvl2pPr lvl="1" algn="ctr" rtl="0">
              <a:spcBef>
                <a:spcPts val="0"/>
              </a:spcBef>
              <a:spcAft>
                <a:spcPts val="0"/>
              </a:spcAft>
              <a:buClr>
                <a:schemeClr val="dk1"/>
              </a:buClr>
              <a:buSzPts val="4400"/>
              <a:buNone/>
              <a:defRPr sz="4400">
                <a:solidFill>
                  <a:schemeClr val="dk1"/>
                </a:solidFill>
              </a:defRPr>
            </a:lvl2pPr>
            <a:lvl3pPr lvl="2" algn="ctr" rtl="0">
              <a:spcBef>
                <a:spcPts val="0"/>
              </a:spcBef>
              <a:spcAft>
                <a:spcPts val="0"/>
              </a:spcAft>
              <a:buClr>
                <a:schemeClr val="dk1"/>
              </a:buClr>
              <a:buSzPts val="4400"/>
              <a:buNone/>
              <a:defRPr sz="4400">
                <a:solidFill>
                  <a:schemeClr val="dk1"/>
                </a:solidFill>
              </a:defRPr>
            </a:lvl3pPr>
            <a:lvl4pPr lvl="3" algn="ctr" rtl="0">
              <a:spcBef>
                <a:spcPts val="0"/>
              </a:spcBef>
              <a:spcAft>
                <a:spcPts val="0"/>
              </a:spcAft>
              <a:buClr>
                <a:schemeClr val="dk1"/>
              </a:buClr>
              <a:buSzPts val="4400"/>
              <a:buNone/>
              <a:defRPr sz="4400">
                <a:solidFill>
                  <a:schemeClr val="dk1"/>
                </a:solidFill>
              </a:defRPr>
            </a:lvl4pPr>
            <a:lvl5pPr lvl="4" algn="ctr" rtl="0">
              <a:spcBef>
                <a:spcPts val="0"/>
              </a:spcBef>
              <a:spcAft>
                <a:spcPts val="0"/>
              </a:spcAft>
              <a:buClr>
                <a:schemeClr val="dk1"/>
              </a:buClr>
              <a:buSzPts val="4400"/>
              <a:buNone/>
              <a:defRPr sz="4400">
                <a:solidFill>
                  <a:schemeClr val="dk1"/>
                </a:solidFill>
              </a:defRPr>
            </a:lvl5pPr>
            <a:lvl6pPr lvl="5" algn="ctr" rtl="0">
              <a:spcBef>
                <a:spcPts val="0"/>
              </a:spcBef>
              <a:spcAft>
                <a:spcPts val="0"/>
              </a:spcAft>
              <a:buClr>
                <a:schemeClr val="dk1"/>
              </a:buClr>
              <a:buSzPts val="4400"/>
              <a:buNone/>
              <a:defRPr sz="4400">
                <a:solidFill>
                  <a:schemeClr val="dk1"/>
                </a:solidFill>
              </a:defRPr>
            </a:lvl6pPr>
            <a:lvl7pPr lvl="6" algn="ctr" rtl="0">
              <a:spcBef>
                <a:spcPts val="0"/>
              </a:spcBef>
              <a:spcAft>
                <a:spcPts val="0"/>
              </a:spcAft>
              <a:buClr>
                <a:schemeClr val="dk1"/>
              </a:buClr>
              <a:buSzPts val="4400"/>
              <a:buNone/>
              <a:defRPr sz="4400">
                <a:solidFill>
                  <a:schemeClr val="dk1"/>
                </a:solidFill>
              </a:defRPr>
            </a:lvl7pPr>
            <a:lvl8pPr lvl="7" algn="ctr" rtl="0">
              <a:spcBef>
                <a:spcPts val="0"/>
              </a:spcBef>
              <a:spcAft>
                <a:spcPts val="0"/>
              </a:spcAft>
              <a:buClr>
                <a:schemeClr val="dk1"/>
              </a:buClr>
              <a:buSzPts val="4400"/>
              <a:buNone/>
              <a:defRPr sz="4400">
                <a:solidFill>
                  <a:schemeClr val="dk1"/>
                </a:solidFill>
              </a:defRPr>
            </a:lvl8pPr>
            <a:lvl9pPr lvl="8" algn="ctr" rtl="0">
              <a:spcBef>
                <a:spcPts val="0"/>
              </a:spcBef>
              <a:spcAft>
                <a:spcPts val="0"/>
              </a:spcAft>
              <a:buClr>
                <a:schemeClr val="dk1"/>
              </a:buClr>
              <a:buSzPts val="4400"/>
              <a:buNone/>
              <a:defRPr sz="4400">
                <a:solidFill>
                  <a:schemeClr val="dk1"/>
                </a:solidFill>
              </a:defRPr>
            </a:lvl9pPr>
          </a:lstStyle>
          <a:p>
            <a:r>
              <a:t>xx%</a:t>
            </a:r>
          </a:p>
        </p:txBody>
      </p:sp>
      <p:sp>
        <p:nvSpPr>
          <p:cNvPr id="122" name="Google Shape;122;p22"/>
          <p:cNvSpPr txBox="1">
            <a:spLocks noGrp="1"/>
          </p:cNvSpPr>
          <p:nvPr>
            <p:ph type="body" idx="3"/>
          </p:nvPr>
        </p:nvSpPr>
        <p:spPr>
          <a:xfrm>
            <a:off x="2755356" y="2651051"/>
            <a:ext cx="3633300" cy="3936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400">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123" name="Google Shape;123;p22"/>
          <p:cNvSpPr txBox="1">
            <a:spLocks noGrp="1"/>
          </p:cNvSpPr>
          <p:nvPr>
            <p:ph type="title" idx="4" hasCustomPrompt="1"/>
          </p:nvPr>
        </p:nvSpPr>
        <p:spPr>
          <a:xfrm>
            <a:off x="3910549" y="3452475"/>
            <a:ext cx="3633300" cy="7581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400"/>
              <a:buNone/>
              <a:defRPr sz="4400">
                <a:solidFill>
                  <a:schemeClr val="dk1"/>
                </a:solidFill>
              </a:defRPr>
            </a:lvl1pPr>
            <a:lvl2pPr lvl="1" algn="r" rtl="0">
              <a:spcBef>
                <a:spcPts val="0"/>
              </a:spcBef>
              <a:spcAft>
                <a:spcPts val="0"/>
              </a:spcAft>
              <a:buClr>
                <a:schemeClr val="dk1"/>
              </a:buClr>
              <a:buSzPts val="4400"/>
              <a:buNone/>
              <a:defRPr sz="4400">
                <a:solidFill>
                  <a:schemeClr val="dk1"/>
                </a:solidFill>
              </a:defRPr>
            </a:lvl2pPr>
            <a:lvl3pPr lvl="2" algn="r" rtl="0">
              <a:spcBef>
                <a:spcPts val="0"/>
              </a:spcBef>
              <a:spcAft>
                <a:spcPts val="0"/>
              </a:spcAft>
              <a:buClr>
                <a:schemeClr val="dk1"/>
              </a:buClr>
              <a:buSzPts val="4400"/>
              <a:buNone/>
              <a:defRPr sz="4400">
                <a:solidFill>
                  <a:schemeClr val="dk1"/>
                </a:solidFill>
              </a:defRPr>
            </a:lvl3pPr>
            <a:lvl4pPr lvl="3" algn="r" rtl="0">
              <a:spcBef>
                <a:spcPts val="0"/>
              </a:spcBef>
              <a:spcAft>
                <a:spcPts val="0"/>
              </a:spcAft>
              <a:buClr>
                <a:schemeClr val="dk1"/>
              </a:buClr>
              <a:buSzPts val="4400"/>
              <a:buNone/>
              <a:defRPr sz="4400">
                <a:solidFill>
                  <a:schemeClr val="dk1"/>
                </a:solidFill>
              </a:defRPr>
            </a:lvl4pPr>
            <a:lvl5pPr lvl="4" algn="r" rtl="0">
              <a:spcBef>
                <a:spcPts val="0"/>
              </a:spcBef>
              <a:spcAft>
                <a:spcPts val="0"/>
              </a:spcAft>
              <a:buClr>
                <a:schemeClr val="dk1"/>
              </a:buClr>
              <a:buSzPts val="4400"/>
              <a:buNone/>
              <a:defRPr sz="4400">
                <a:solidFill>
                  <a:schemeClr val="dk1"/>
                </a:solidFill>
              </a:defRPr>
            </a:lvl5pPr>
            <a:lvl6pPr lvl="5" algn="r" rtl="0">
              <a:spcBef>
                <a:spcPts val="0"/>
              </a:spcBef>
              <a:spcAft>
                <a:spcPts val="0"/>
              </a:spcAft>
              <a:buClr>
                <a:schemeClr val="dk1"/>
              </a:buClr>
              <a:buSzPts val="4400"/>
              <a:buNone/>
              <a:defRPr sz="4400">
                <a:solidFill>
                  <a:schemeClr val="dk1"/>
                </a:solidFill>
              </a:defRPr>
            </a:lvl6pPr>
            <a:lvl7pPr lvl="6" algn="r" rtl="0">
              <a:spcBef>
                <a:spcPts val="0"/>
              </a:spcBef>
              <a:spcAft>
                <a:spcPts val="0"/>
              </a:spcAft>
              <a:buClr>
                <a:schemeClr val="dk1"/>
              </a:buClr>
              <a:buSzPts val="4400"/>
              <a:buNone/>
              <a:defRPr sz="4400">
                <a:solidFill>
                  <a:schemeClr val="dk1"/>
                </a:solidFill>
              </a:defRPr>
            </a:lvl7pPr>
            <a:lvl8pPr lvl="7" algn="r" rtl="0">
              <a:spcBef>
                <a:spcPts val="0"/>
              </a:spcBef>
              <a:spcAft>
                <a:spcPts val="0"/>
              </a:spcAft>
              <a:buClr>
                <a:schemeClr val="dk1"/>
              </a:buClr>
              <a:buSzPts val="4400"/>
              <a:buNone/>
              <a:defRPr sz="4400">
                <a:solidFill>
                  <a:schemeClr val="dk1"/>
                </a:solidFill>
              </a:defRPr>
            </a:lvl8pPr>
            <a:lvl9pPr lvl="8" algn="r" rtl="0">
              <a:spcBef>
                <a:spcPts val="0"/>
              </a:spcBef>
              <a:spcAft>
                <a:spcPts val="0"/>
              </a:spcAft>
              <a:buClr>
                <a:schemeClr val="dk1"/>
              </a:buClr>
              <a:buSzPts val="4400"/>
              <a:buNone/>
              <a:defRPr sz="4400">
                <a:solidFill>
                  <a:schemeClr val="dk1"/>
                </a:solidFill>
              </a:defRPr>
            </a:lvl9pPr>
          </a:lstStyle>
          <a:p>
            <a:r>
              <a:t>xx%</a:t>
            </a:r>
          </a:p>
        </p:txBody>
      </p:sp>
      <p:sp>
        <p:nvSpPr>
          <p:cNvPr id="124" name="Google Shape;124;p22"/>
          <p:cNvSpPr txBox="1">
            <a:spLocks noGrp="1"/>
          </p:cNvSpPr>
          <p:nvPr>
            <p:ph type="body" idx="5"/>
          </p:nvPr>
        </p:nvSpPr>
        <p:spPr>
          <a:xfrm>
            <a:off x="3910561" y="4027675"/>
            <a:ext cx="3633300" cy="393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dk1"/>
              </a:buClr>
              <a:buSzPts val="1400"/>
              <a:buChar char="●"/>
              <a:defRPr sz="1400">
                <a:solidFill>
                  <a:schemeClr val="dk1"/>
                </a:solidFill>
              </a:defRPr>
            </a:lvl1pPr>
            <a:lvl2pPr marL="914400" lvl="1" indent="-317500" algn="r" rtl="0">
              <a:spcBef>
                <a:spcPts val="1600"/>
              </a:spcBef>
              <a:spcAft>
                <a:spcPts val="0"/>
              </a:spcAft>
              <a:buClr>
                <a:schemeClr val="dk1"/>
              </a:buClr>
              <a:buSzPts val="1400"/>
              <a:buChar char="○"/>
              <a:defRPr>
                <a:solidFill>
                  <a:schemeClr val="dk1"/>
                </a:solidFill>
              </a:defRPr>
            </a:lvl2pPr>
            <a:lvl3pPr marL="1371600" lvl="2" indent="-317500" algn="r" rtl="0">
              <a:spcBef>
                <a:spcPts val="1600"/>
              </a:spcBef>
              <a:spcAft>
                <a:spcPts val="0"/>
              </a:spcAft>
              <a:buClr>
                <a:schemeClr val="dk1"/>
              </a:buClr>
              <a:buSzPts val="1400"/>
              <a:buChar char="■"/>
              <a:defRPr>
                <a:solidFill>
                  <a:schemeClr val="dk1"/>
                </a:solidFill>
              </a:defRPr>
            </a:lvl3pPr>
            <a:lvl4pPr marL="1828800" lvl="3" indent="-317500" algn="r" rtl="0">
              <a:spcBef>
                <a:spcPts val="1600"/>
              </a:spcBef>
              <a:spcAft>
                <a:spcPts val="0"/>
              </a:spcAft>
              <a:buClr>
                <a:schemeClr val="dk1"/>
              </a:buClr>
              <a:buSzPts val="1400"/>
              <a:buChar char="●"/>
              <a:defRPr>
                <a:solidFill>
                  <a:schemeClr val="dk1"/>
                </a:solidFill>
              </a:defRPr>
            </a:lvl4pPr>
            <a:lvl5pPr marL="2286000" lvl="4" indent="-317500" algn="r" rtl="0">
              <a:spcBef>
                <a:spcPts val="1600"/>
              </a:spcBef>
              <a:spcAft>
                <a:spcPts val="0"/>
              </a:spcAft>
              <a:buClr>
                <a:schemeClr val="dk1"/>
              </a:buClr>
              <a:buSzPts val="1400"/>
              <a:buChar char="○"/>
              <a:defRPr>
                <a:solidFill>
                  <a:schemeClr val="dk1"/>
                </a:solidFill>
              </a:defRPr>
            </a:lvl5pPr>
            <a:lvl6pPr marL="2743200" lvl="5" indent="-317500" algn="r" rtl="0">
              <a:spcBef>
                <a:spcPts val="1600"/>
              </a:spcBef>
              <a:spcAft>
                <a:spcPts val="0"/>
              </a:spcAft>
              <a:buClr>
                <a:schemeClr val="dk1"/>
              </a:buClr>
              <a:buSzPts val="1400"/>
              <a:buChar char="■"/>
              <a:defRPr>
                <a:solidFill>
                  <a:schemeClr val="dk1"/>
                </a:solidFill>
              </a:defRPr>
            </a:lvl6pPr>
            <a:lvl7pPr marL="3200400" lvl="6" indent="-317500" algn="r" rtl="0">
              <a:spcBef>
                <a:spcPts val="1600"/>
              </a:spcBef>
              <a:spcAft>
                <a:spcPts val="0"/>
              </a:spcAft>
              <a:buClr>
                <a:schemeClr val="dk1"/>
              </a:buClr>
              <a:buSzPts val="1400"/>
              <a:buChar char="●"/>
              <a:defRPr>
                <a:solidFill>
                  <a:schemeClr val="dk1"/>
                </a:solidFill>
              </a:defRPr>
            </a:lvl7pPr>
            <a:lvl8pPr marL="3657600" lvl="7" indent="-317500" algn="r" rtl="0">
              <a:spcBef>
                <a:spcPts val="1600"/>
              </a:spcBef>
              <a:spcAft>
                <a:spcPts val="0"/>
              </a:spcAft>
              <a:buClr>
                <a:schemeClr val="dk1"/>
              </a:buClr>
              <a:buSzPts val="1400"/>
              <a:buChar char="○"/>
              <a:defRPr>
                <a:solidFill>
                  <a:schemeClr val="dk1"/>
                </a:solidFill>
              </a:defRPr>
            </a:lvl8pPr>
            <a:lvl9pPr marL="4114800" lvl="8" indent="-317500" algn="r" rtl="0">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950701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25"/>
        <p:cNvGrpSpPr/>
        <p:nvPr/>
      </p:nvGrpSpPr>
      <p:grpSpPr>
        <a:xfrm>
          <a:off x="0" y="0"/>
          <a:ext cx="0" cy="0"/>
          <a:chOff x="0" y="0"/>
          <a:chExt cx="0" cy="0"/>
        </a:xfrm>
      </p:grpSpPr>
      <p:sp>
        <p:nvSpPr>
          <p:cNvPr id="126" name="Google Shape;126;p23"/>
          <p:cNvSpPr/>
          <p:nvPr/>
        </p:nvSpPr>
        <p:spPr>
          <a:xfrm>
            <a:off x="-19050" y="2895600"/>
            <a:ext cx="9182100" cy="2362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27" name="Google Shape;127;p23"/>
          <p:cNvSpPr txBox="1">
            <a:spLocks noGrp="1"/>
          </p:cNvSpPr>
          <p:nvPr>
            <p:ph type="title"/>
          </p:nvPr>
        </p:nvSpPr>
        <p:spPr>
          <a:xfrm>
            <a:off x="719725" y="3314925"/>
            <a:ext cx="18711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28" name="Google Shape;128;p23"/>
          <p:cNvSpPr txBox="1">
            <a:spLocks noGrp="1"/>
          </p:cNvSpPr>
          <p:nvPr>
            <p:ph type="subTitle" idx="1"/>
          </p:nvPr>
        </p:nvSpPr>
        <p:spPr>
          <a:xfrm>
            <a:off x="719725" y="3640350"/>
            <a:ext cx="2290200" cy="3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29" name="Google Shape;129;p23"/>
          <p:cNvSpPr txBox="1">
            <a:spLocks noGrp="1"/>
          </p:cNvSpPr>
          <p:nvPr>
            <p:ph type="title" idx="2"/>
          </p:nvPr>
        </p:nvSpPr>
        <p:spPr>
          <a:xfrm>
            <a:off x="6240149" y="3314925"/>
            <a:ext cx="18711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30" name="Google Shape;130;p23"/>
          <p:cNvSpPr txBox="1">
            <a:spLocks noGrp="1"/>
          </p:cNvSpPr>
          <p:nvPr>
            <p:ph type="subTitle" idx="3"/>
          </p:nvPr>
        </p:nvSpPr>
        <p:spPr>
          <a:xfrm>
            <a:off x="6240151" y="3640350"/>
            <a:ext cx="2290200" cy="3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31" name="Google Shape;131;p23"/>
          <p:cNvSpPr txBox="1">
            <a:spLocks noGrp="1"/>
          </p:cNvSpPr>
          <p:nvPr>
            <p:ph type="title" idx="4"/>
          </p:nvPr>
        </p:nvSpPr>
        <p:spPr>
          <a:xfrm>
            <a:off x="3480750" y="3314925"/>
            <a:ext cx="18711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32" name="Google Shape;132;p23"/>
          <p:cNvSpPr txBox="1">
            <a:spLocks noGrp="1"/>
          </p:cNvSpPr>
          <p:nvPr>
            <p:ph type="subTitle" idx="5"/>
          </p:nvPr>
        </p:nvSpPr>
        <p:spPr>
          <a:xfrm>
            <a:off x="3480750" y="3640350"/>
            <a:ext cx="2290200" cy="3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33" name="Google Shape;133;p23"/>
          <p:cNvSpPr txBox="1">
            <a:spLocks noGrp="1"/>
          </p:cNvSpPr>
          <p:nvPr>
            <p:ph type="title" idx="6"/>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extLst>
      <p:ext uri="{BB962C8B-B14F-4D97-AF65-F5344CB8AC3E}">
        <p14:creationId xmlns:p14="http://schemas.microsoft.com/office/powerpoint/2010/main" val="2772320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1954575" y="1680525"/>
            <a:ext cx="15111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36" name="Google Shape;136;p24"/>
          <p:cNvSpPr txBox="1">
            <a:spLocks noGrp="1"/>
          </p:cNvSpPr>
          <p:nvPr>
            <p:ph type="subTitle" idx="1"/>
          </p:nvPr>
        </p:nvSpPr>
        <p:spPr>
          <a:xfrm>
            <a:off x="1343775" y="2008955"/>
            <a:ext cx="2732700" cy="2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7" name="Google Shape;137;p24"/>
          <p:cNvSpPr txBox="1">
            <a:spLocks noGrp="1"/>
          </p:cNvSpPr>
          <p:nvPr>
            <p:ph type="title" idx="2"/>
          </p:nvPr>
        </p:nvSpPr>
        <p:spPr>
          <a:xfrm>
            <a:off x="1954575" y="3325575"/>
            <a:ext cx="15111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38" name="Google Shape;138;p24"/>
          <p:cNvSpPr txBox="1">
            <a:spLocks noGrp="1"/>
          </p:cNvSpPr>
          <p:nvPr>
            <p:ph type="subTitle" idx="3"/>
          </p:nvPr>
        </p:nvSpPr>
        <p:spPr>
          <a:xfrm>
            <a:off x="1343775" y="3654876"/>
            <a:ext cx="2732700" cy="2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9" name="Google Shape;139;p24"/>
          <p:cNvSpPr txBox="1">
            <a:spLocks noGrp="1"/>
          </p:cNvSpPr>
          <p:nvPr>
            <p:ph type="title" idx="4"/>
          </p:nvPr>
        </p:nvSpPr>
        <p:spPr>
          <a:xfrm>
            <a:off x="5754525" y="1680525"/>
            <a:ext cx="15111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40" name="Google Shape;140;p24"/>
          <p:cNvSpPr txBox="1">
            <a:spLocks noGrp="1"/>
          </p:cNvSpPr>
          <p:nvPr>
            <p:ph type="subTitle" idx="5"/>
          </p:nvPr>
        </p:nvSpPr>
        <p:spPr>
          <a:xfrm>
            <a:off x="5143725" y="2008955"/>
            <a:ext cx="2732700" cy="2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1" name="Google Shape;141;p24"/>
          <p:cNvSpPr txBox="1">
            <a:spLocks noGrp="1"/>
          </p:cNvSpPr>
          <p:nvPr>
            <p:ph type="title" idx="6"/>
          </p:nvPr>
        </p:nvSpPr>
        <p:spPr>
          <a:xfrm>
            <a:off x="5754525" y="3325725"/>
            <a:ext cx="15111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9pPr>
          </a:lstStyle>
          <a:p>
            <a:endParaRPr/>
          </a:p>
        </p:txBody>
      </p:sp>
      <p:sp>
        <p:nvSpPr>
          <p:cNvPr id="142" name="Google Shape;142;p24"/>
          <p:cNvSpPr txBox="1">
            <a:spLocks noGrp="1"/>
          </p:cNvSpPr>
          <p:nvPr>
            <p:ph type="subTitle" idx="7"/>
          </p:nvPr>
        </p:nvSpPr>
        <p:spPr>
          <a:xfrm>
            <a:off x="5143725" y="3654431"/>
            <a:ext cx="2732700" cy="2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24"/>
          <p:cNvSpPr txBox="1">
            <a:spLocks noGrp="1"/>
          </p:cNvSpPr>
          <p:nvPr>
            <p:ph type="title" idx="8"/>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extLst>
      <p:ext uri="{BB962C8B-B14F-4D97-AF65-F5344CB8AC3E}">
        <p14:creationId xmlns:p14="http://schemas.microsoft.com/office/powerpoint/2010/main" val="6285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144"/>
        <p:cNvGrpSpPr/>
        <p:nvPr/>
      </p:nvGrpSpPr>
      <p:grpSpPr>
        <a:xfrm>
          <a:off x="0" y="0"/>
          <a:ext cx="0" cy="0"/>
          <a:chOff x="0" y="0"/>
          <a:chExt cx="0" cy="0"/>
        </a:xfrm>
      </p:grpSpPr>
      <p:sp>
        <p:nvSpPr>
          <p:cNvPr id="145" name="Google Shape;145;p25"/>
          <p:cNvSpPr/>
          <p:nvPr/>
        </p:nvSpPr>
        <p:spPr>
          <a:xfrm>
            <a:off x="-23475" y="2372860"/>
            <a:ext cx="9167400" cy="27831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46" name="Google Shape;146;p25"/>
          <p:cNvSpPr txBox="1">
            <a:spLocks noGrp="1"/>
          </p:cNvSpPr>
          <p:nvPr>
            <p:ph type="subTitle" idx="1"/>
          </p:nvPr>
        </p:nvSpPr>
        <p:spPr>
          <a:xfrm>
            <a:off x="1367327" y="3851753"/>
            <a:ext cx="31008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47" name="Google Shape;147;p25"/>
          <p:cNvSpPr txBox="1">
            <a:spLocks noGrp="1"/>
          </p:cNvSpPr>
          <p:nvPr>
            <p:ph type="subTitle" idx="2"/>
          </p:nvPr>
        </p:nvSpPr>
        <p:spPr>
          <a:xfrm>
            <a:off x="4675873" y="3851753"/>
            <a:ext cx="31008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48" name="Google Shape;148;p25"/>
          <p:cNvSpPr txBox="1">
            <a:spLocks noGrp="1"/>
          </p:cNvSpPr>
          <p:nvPr>
            <p:ph type="title"/>
          </p:nvPr>
        </p:nvSpPr>
        <p:spPr>
          <a:xfrm>
            <a:off x="1850627" y="3553050"/>
            <a:ext cx="21342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49" name="Google Shape;149;p25"/>
          <p:cNvSpPr txBox="1">
            <a:spLocks noGrp="1"/>
          </p:cNvSpPr>
          <p:nvPr>
            <p:ph type="title" idx="3"/>
          </p:nvPr>
        </p:nvSpPr>
        <p:spPr>
          <a:xfrm>
            <a:off x="5159173" y="3553050"/>
            <a:ext cx="21342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50" name="Google Shape;150;p25"/>
          <p:cNvSpPr txBox="1">
            <a:spLocks noGrp="1"/>
          </p:cNvSpPr>
          <p:nvPr>
            <p:ph type="title" idx="4"/>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extLst>
      <p:ext uri="{BB962C8B-B14F-4D97-AF65-F5344CB8AC3E}">
        <p14:creationId xmlns:p14="http://schemas.microsoft.com/office/powerpoint/2010/main" val="349236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ctrTitle"/>
          </p:nvPr>
        </p:nvSpPr>
        <p:spPr>
          <a:xfrm>
            <a:off x="624000" y="1564600"/>
            <a:ext cx="5762400" cy="113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Font typeface="Montserrat"/>
              <a:buNone/>
              <a:defRPr sz="10000">
                <a:solidFill>
                  <a:schemeClr val="dk1"/>
                </a:solidFill>
                <a:latin typeface="Montserrat"/>
                <a:ea typeface="Montserrat"/>
                <a:cs typeface="Montserrat"/>
                <a:sym typeface="Montserrat"/>
              </a:defRPr>
            </a:lvl1pPr>
            <a:lvl2pPr lvl="1" rtl="0">
              <a:spcBef>
                <a:spcPts val="0"/>
              </a:spcBef>
              <a:spcAft>
                <a:spcPts val="0"/>
              </a:spcAft>
              <a:buClr>
                <a:schemeClr val="dk1"/>
              </a:buClr>
              <a:buSzPts val="5200"/>
              <a:buNone/>
              <a:defRPr sz="5200">
                <a:solidFill>
                  <a:schemeClr val="dk1"/>
                </a:solidFill>
              </a:defRPr>
            </a:lvl2pPr>
            <a:lvl3pPr lvl="2" rtl="0">
              <a:spcBef>
                <a:spcPts val="0"/>
              </a:spcBef>
              <a:spcAft>
                <a:spcPts val="0"/>
              </a:spcAft>
              <a:buClr>
                <a:schemeClr val="dk1"/>
              </a:buClr>
              <a:buSzPts val="5200"/>
              <a:buNone/>
              <a:defRPr sz="5200">
                <a:solidFill>
                  <a:schemeClr val="dk1"/>
                </a:solidFill>
              </a:defRPr>
            </a:lvl3pPr>
            <a:lvl4pPr lvl="3" rtl="0">
              <a:spcBef>
                <a:spcPts val="0"/>
              </a:spcBef>
              <a:spcAft>
                <a:spcPts val="0"/>
              </a:spcAft>
              <a:buClr>
                <a:schemeClr val="dk1"/>
              </a:buClr>
              <a:buSzPts val="5200"/>
              <a:buNone/>
              <a:defRPr sz="5200">
                <a:solidFill>
                  <a:schemeClr val="dk1"/>
                </a:solidFill>
              </a:defRPr>
            </a:lvl4pPr>
            <a:lvl5pPr lvl="4" rtl="0">
              <a:spcBef>
                <a:spcPts val="0"/>
              </a:spcBef>
              <a:spcAft>
                <a:spcPts val="0"/>
              </a:spcAft>
              <a:buClr>
                <a:schemeClr val="dk1"/>
              </a:buClr>
              <a:buSzPts val="5200"/>
              <a:buNone/>
              <a:defRPr sz="5200">
                <a:solidFill>
                  <a:schemeClr val="dk1"/>
                </a:solidFill>
              </a:defRPr>
            </a:lvl5pPr>
            <a:lvl6pPr lvl="5" rtl="0">
              <a:spcBef>
                <a:spcPts val="0"/>
              </a:spcBef>
              <a:spcAft>
                <a:spcPts val="0"/>
              </a:spcAft>
              <a:buClr>
                <a:schemeClr val="dk1"/>
              </a:buClr>
              <a:buSzPts val="5200"/>
              <a:buNone/>
              <a:defRPr sz="5200">
                <a:solidFill>
                  <a:schemeClr val="dk1"/>
                </a:solidFill>
              </a:defRPr>
            </a:lvl6pPr>
            <a:lvl7pPr lvl="6" rtl="0">
              <a:spcBef>
                <a:spcPts val="0"/>
              </a:spcBef>
              <a:spcAft>
                <a:spcPts val="0"/>
              </a:spcAft>
              <a:buClr>
                <a:schemeClr val="dk1"/>
              </a:buClr>
              <a:buSzPts val="5200"/>
              <a:buNone/>
              <a:defRPr sz="5200">
                <a:solidFill>
                  <a:schemeClr val="dk1"/>
                </a:solidFill>
              </a:defRPr>
            </a:lvl7pPr>
            <a:lvl8pPr lvl="7" rtl="0">
              <a:spcBef>
                <a:spcPts val="0"/>
              </a:spcBef>
              <a:spcAft>
                <a:spcPts val="0"/>
              </a:spcAft>
              <a:buClr>
                <a:schemeClr val="dk1"/>
              </a:buClr>
              <a:buSzPts val="5200"/>
              <a:buNone/>
              <a:defRPr sz="5200">
                <a:solidFill>
                  <a:schemeClr val="dk1"/>
                </a:solidFill>
              </a:defRPr>
            </a:lvl8pPr>
            <a:lvl9pPr lvl="8" rtl="0">
              <a:spcBef>
                <a:spcPts val="0"/>
              </a:spcBef>
              <a:spcAft>
                <a:spcPts val="0"/>
              </a:spcAft>
              <a:buClr>
                <a:schemeClr val="dk1"/>
              </a:buClr>
              <a:buSzPts val="5200"/>
              <a:buNone/>
              <a:defRPr sz="5200">
                <a:solidFill>
                  <a:schemeClr val="dk1"/>
                </a:solidFill>
              </a:defRPr>
            </a:lvl9pPr>
          </a:lstStyle>
          <a:p>
            <a:endParaRPr/>
          </a:p>
        </p:txBody>
      </p:sp>
      <p:sp>
        <p:nvSpPr>
          <p:cNvPr id="38" name="Google Shape;38;p9"/>
          <p:cNvSpPr txBox="1">
            <a:spLocks noGrp="1"/>
          </p:cNvSpPr>
          <p:nvPr>
            <p:ph type="subTitle" idx="1"/>
          </p:nvPr>
        </p:nvSpPr>
        <p:spPr>
          <a:xfrm>
            <a:off x="624000" y="2555229"/>
            <a:ext cx="3764700" cy="79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151"/>
        <p:cNvGrpSpPr/>
        <p:nvPr/>
      </p:nvGrpSpPr>
      <p:grpSpPr>
        <a:xfrm>
          <a:off x="0" y="0"/>
          <a:ext cx="0" cy="0"/>
          <a:chOff x="0" y="0"/>
          <a:chExt cx="0" cy="0"/>
        </a:xfrm>
      </p:grpSpPr>
      <p:sp>
        <p:nvSpPr>
          <p:cNvPr id="152" name="Google Shape;152;p26"/>
          <p:cNvSpPr/>
          <p:nvPr/>
        </p:nvSpPr>
        <p:spPr>
          <a:xfrm>
            <a:off x="3277050" y="1409150"/>
            <a:ext cx="2589900" cy="3277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3" name="Google Shape;153;p26"/>
          <p:cNvSpPr/>
          <p:nvPr/>
        </p:nvSpPr>
        <p:spPr>
          <a:xfrm>
            <a:off x="5952650" y="1409150"/>
            <a:ext cx="2589900" cy="3277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4" name="Google Shape;154;p26"/>
          <p:cNvSpPr/>
          <p:nvPr/>
        </p:nvSpPr>
        <p:spPr>
          <a:xfrm>
            <a:off x="579600" y="1409150"/>
            <a:ext cx="2589900" cy="3277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5" name="Google Shape;155;p26"/>
          <p:cNvSpPr txBox="1">
            <a:spLocks noGrp="1"/>
          </p:cNvSpPr>
          <p:nvPr>
            <p:ph type="title"/>
          </p:nvPr>
        </p:nvSpPr>
        <p:spPr>
          <a:xfrm>
            <a:off x="655750" y="3553050"/>
            <a:ext cx="25899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56" name="Google Shape;156;p26"/>
          <p:cNvSpPr txBox="1">
            <a:spLocks noGrp="1"/>
          </p:cNvSpPr>
          <p:nvPr>
            <p:ph type="subTitle" idx="1"/>
          </p:nvPr>
        </p:nvSpPr>
        <p:spPr>
          <a:xfrm>
            <a:off x="867550" y="3840375"/>
            <a:ext cx="21663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57" name="Google Shape;157;p26"/>
          <p:cNvSpPr txBox="1">
            <a:spLocks noGrp="1"/>
          </p:cNvSpPr>
          <p:nvPr>
            <p:ph type="title" idx="2"/>
          </p:nvPr>
        </p:nvSpPr>
        <p:spPr>
          <a:xfrm>
            <a:off x="5893309" y="3553050"/>
            <a:ext cx="25899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58" name="Google Shape;158;p26"/>
          <p:cNvSpPr txBox="1">
            <a:spLocks noGrp="1"/>
          </p:cNvSpPr>
          <p:nvPr>
            <p:ph type="subTitle" idx="3"/>
          </p:nvPr>
        </p:nvSpPr>
        <p:spPr>
          <a:xfrm>
            <a:off x="6105107" y="3840375"/>
            <a:ext cx="21663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59" name="Google Shape;159;p26"/>
          <p:cNvSpPr txBox="1">
            <a:spLocks noGrp="1"/>
          </p:cNvSpPr>
          <p:nvPr>
            <p:ph type="title" idx="4"/>
          </p:nvPr>
        </p:nvSpPr>
        <p:spPr>
          <a:xfrm>
            <a:off x="3277050" y="3553050"/>
            <a:ext cx="25899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160" name="Google Shape;160;p26"/>
          <p:cNvSpPr txBox="1">
            <a:spLocks noGrp="1"/>
          </p:cNvSpPr>
          <p:nvPr>
            <p:ph type="subTitle" idx="5"/>
          </p:nvPr>
        </p:nvSpPr>
        <p:spPr>
          <a:xfrm>
            <a:off x="3488850" y="3840375"/>
            <a:ext cx="21663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61" name="Google Shape;161;p26"/>
          <p:cNvSpPr txBox="1">
            <a:spLocks noGrp="1"/>
          </p:cNvSpPr>
          <p:nvPr>
            <p:ph type="title" idx="6"/>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Montserrat"/>
              <a:buNone/>
              <a:defRPr sz="26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extLst>
      <p:ext uri="{BB962C8B-B14F-4D97-AF65-F5344CB8AC3E}">
        <p14:creationId xmlns:p14="http://schemas.microsoft.com/office/powerpoint/2010/main" val="2826142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2"/>
        <p:cNvGrpSpPr/>
        <p:nvPr/>
      </p:nvGrpSpPr>
      <p:grpSpPr>
        <a:xfrm>
          <a:off x="0" y="0"/>
          <a:ext cx="0" cy="0"/>
          <a:chOff x="0" y="0"/>
          <a:chExt cx="0" cy="0"/>
        </a:xfrm>
      </p:grpSpPr>
      <p:sp>
        <p:nvSpPr>
          <p:cNvPr id="163" name="Google Shape;163;p27"/>
          <p:cNvSpPr/>
          <p:nvPr/>
        </p:nvSpPr>
        <p:spPr>
          <a:xfrm>
            <a:off x="4629150" y="0"/>
            <a:ext cx="45147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64" name="Google Shape;164;p27"/>
          <p:cNvSpPr txBox="1">
            <a:spLocks noGrp="1"/>
          </p:cNvSpPr>
          <p:nvPr>
            <p:ph type="body" idx="1"/>
          </p:nvPr>
        </p:nvSpPr>
        <p:spPr>
          <a:xfrm>
            <a:off x="5353050" y="1695625"/>
            <a:ext cx="2597400" cy="798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65" name="Google Shape;165;p27"/>
          <p:cNvSpPr txBox="1">
            <a:spLocks noGrp="1"/>
          </p:cNvSpPr>
          <p:nvPr>
            <p:ph type="title"/>
          </p:nvPr>
        </p:nvSpPr>
        <p:spPr>
          <a:xfrm>
            <a:off x="5147550" y="530725"/>
            <a:ext cx="34779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3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extLst>
      <p:ext uri="{BB962C8B-B14F-4D97-AF65-F5344CB8AC3E}">
        <p14:creationId xmlns:p14="http://schemas.microsoft.com/office/powerpoint/2010/main" val="4141961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713250" y="748938"/>
            <a:ext cx="7717500" cy="1296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5500"/>
              <a:buFont typeface="Montserrat"/>
              <a:buNone/>
              <a:defRPr sz="5500">
                <a:solidFill>
                  <a:schemeClr val="lt1"/>
                </a:solidFill>
                <a:latin typeface="Montserrat"/>
                <a:ea typeface="Montserrat"/>
                <a:cs typeface="Montserrat"/>
                <a:sym typeface="Montserrat"/>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68" name="Google Shape;168;p28"/>
          <p:cNvSpPr txBox="1">
            <a:spLocks noGrp="1"/>
          </p:cNvSpPr>
          <p:nvPr>
            <p:ph type="body" idx="1"/>
          </p:nvPr>
        </p:nvSpPr>
        <p:spPr>
          <a:xfrm>
            <a:off x="713250" y="1958710"/>
            <a:ext cx="3007500" cy="1224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Char char="●"/>
              <a:defRPr sz="14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169" name="Google Shape;169;p28"/>
          <p:cNvSpPr txBox="1"/>
          <p:nvPr/>
        </p:nvSpPr>
        <p:spPr>
          <a:xfrm>
            <a:off x="713250" y="3445310"/>
            <a:ext cx="2828100" cy="690900"/>
          </a:xfrm>
          <a:prstGeom prst="rect">
            <a:avLst/>
          </a:prstGeom>
          <a:noFill/>
          <a:ln>
            <a:noFill/>
          </a:ln>
        </p:spPr>
        <p:txBody>
          <a:bodyPr spcFirstLastPara="1" wrap="square" lIns="91425" tIns="91425" rIns="91425" bIns="91425" anchor="t" anchorCtr="0">
            <a:noAutofit/>
          </a:bodyPr>
          <a:lstStyle/>
          <a:p>
            <a:r>
              <a:rPr lang="en" sz="900">
                <a:solidFill>
                  <a:srgbClr val="FFFFFF"/>
                </a:solidFill>
                <a:latin typeface="Montserrat"/>
                <a:ea typeface="Montserrat"/>
                <a:cs typeface="Montserrat"/>
                <a:sym typeface="Montserrat"/>
              </a:rPr>
              <a:t>CREDITS: This presentation template was created by </a:t>
            </a:r>
            <a:r>
              <a:rPr lang="en" sz="900" b="1">
                <a:solidFill>
                  <a:srgbClr val="FFFFFF"/>
                </a:solidFill>
                <a:uFill>
                  <a:noFill/>
                </a:uFill>
                <a:latin typeface="Montserrat"/>
                <a:ea typeface="Montserrat"/>
                <a:cs typeface="Montserrat"/>
                <a:sym typeface="Montserrat"/>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900">
                <a:solidFill>
                  <a:srgbClr val="FFFFFF"/>
                </a:solidFill>
                <a:latin typeface="Montserrat"/>
                <a:ea typeface="Montserrat"/>
                <a:cs typeface="Montserrat"/>
                <a:sym typeface="Montserrat"/>
              </a:rPr>
              <a:t>, including icons by </a:t>
            </a:r>
            <a:r>
              <a:rPr lang="en" sz="900" b="1">
                <a:solidFill>
                  <a:srgbClr val="FFFFFF"/>
                </a:solidFill>
                <a:uFill>
                  <a:noFill/>
                </a:uFill>
                <a:latin typeface="Montserrat"/>
                <a:ea typeface="Montserrat"/>
                <a:cs typeface="Montserrat"/>
                <a:sym typeface="Montserra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900">
                <a:solidFill>
                  <a:srgbClr val="FFFFFF"/>
                </a:solidFill>
                <a:latin typeface="Montserrat"/>
                <a:ea typeface="Montserrat"/>
                <a:cs typeface="Montserrat"/>
                <a:sym typeface="Montserrat"/>
              </a:rPr>
              <a:t>, infographics &amp; images by </a:t>
            </a:r>
            <a:r>
              <a:rPr lang="en" sz="900" b="1">
                <a:solidFill>
                  <a:srgbClr val="FFFFFF"/>
                </a:solidFill>
                <a:uFill>
                  <a:noFill/>
                </a:uFill>
                <a:latin typeface="Montserrat"/>
                <a:ea typeface="Montserrat"/>
                <a:cs typeface="Montserrat"/>
                <a:sym typeface="Montserra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900">
                <a:solidFill>
                  <a:srgbClr val="FFFFFF"/>
                </a:solidFill>
                <a:latin typeface="Montserrat"/>
                <a:ea typeface="Montserrat"/>
                <a:cs typeface="Montserrat"/>
                <a:sym typeface="Montserrat"/>
              </a:rPr>
              <a:t> </a:t>
            </a:r>
            <a:endParaRPr sz="900">
              <a:solidFill>
                <a:srgbClr val="FFFFFF"/>
              </a:solidFill>
              <a:latin typeface="Montserrat"/>
              <a:ea typeface="Montserrat"/>
              <a:cs typeface="Montserrat"/>
              <a:sym typeface="Montserrat"/>
            </a:endParaRPr>
          </a:p>
        </p:txBody>
      </p:sp>
      <p:sp>
        <p:nvSpPr>
          <p:cNvPr id="170" name="Google Shape;170;p28"/>
          <p:cNvSpPr/>
          <p:nvPr/>
        </p:nvSpPr>
        <p:spPr>
          <a:xfrm>
            <a:off x="0" y="0"/>
            <a:ext cx="91440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
        <p:nvSpPr>
          <p:cNvPr id="171" name="Google Shape;171;p28"/>
          <p:cNvSpPr txBox="1">
            <a:spLocks noGrp="1"/>
          </p:cNvSpPr>
          <p:nvPr>
            <p:ph type="subTitle" idx="2"/>
          </p:nvPr>
        </p:nvSpPr>
        <p:spPr>
          <a:xfrm>
            <a:off x="715925" y="1595095"/>
            <a:ext cx="3007500" cy="532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3027989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subTitle" idx="1"/>
          </p:nvPr>
        </p:nvSpPr>
        <p:spPr>
          <a:xfrm>
            <a:off x="720075"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7" name="Google Shape;57;p14"/>
          <p:cNvSpPr txBox="1">
            <a:spLocks noGrp="1"/>
          </p:cNvSpPr>
          <p:nvPr>
            <p:ph type="subTitle" idx="2"/>
          </p:nvPr>
        </p:nvSpPr>
        <p:spPr>
          <a:xfrm>
            <a:off x="720000"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
        <p:nvSpPr>
          <p:cNvPr id="58" name="Google Shape;58;p14"/>
          <p:cNvSpPr txBox="1">
            <a:spLocks noGrp="1"/>
          </p:cNvSpPr>
          <p:nvPr>
            <p:ph type="subTitle" idx="3"/>
          </p:nvPr>
        </p:nvSpPr>
        <p:spPr>
          <a:xfrm>
            <a:off x="3414902"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 name="Google Shape;59;p14"/>
          <p:cNvSpPr txBox="1">
            <a:spLocks noGrp="1"/>
          </p:cNvSpPr>
          <p:nvPr>
            <p:ph type="subTitle" idx="4"/>
          </p:nvPr>
        </p:nvSpPr>
        <p:spPr>
          <a:xfrm>
            <a:off x="3414902"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
        <p:nvSpPr>
          <p:cNvPr id="60" name="Google Shape;60;p14"/>
          <p:cNvSpPr txBox="1">
            <a:spLocks noGrp="1"/>
          </p:cNvSpPr>
          <p:nvPr>
            <p:ph type="subTitle" idx="5"/>
          </p:nvPr>
        </p:nvSpPr>
        <p:spPr>
          <a:xfrm>
            <a:off x="6109779"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1" name="Google Shape;61;p14"/>
          <p:cNvSpPr txBox="1">
            <a:spLocks noGrp="1"/>
          </p:cNvSpPr>
          <p:nvPr>
            <p:ph type="subTitle" idx="6"/>
          </p:nvPr>
        </p:nvSpPr>
        <p:spPr>
          <a:xfrm>
            <a:off x="6109779"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Tree>
    <p:extLst>
      <p:ext uri="{BB962C8B-B14F-4D97-AF65-F5344CB8AC3E}">
        <p14:creationId xmlns:p14="http://schemas.microsoft.com/office/powerpoint/2010/main" val="1006898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y dos columnas " type="twoColTx">
  <p:cSld name="Título y dos columnas ">
    <p:spTree>
      <p:nvGrpSpPr>
        <p:cNvPr id="1" name="Shape 20"/>
        <p:cNvGrpSpPr/>
        <p:nvPr/>
      </p:nvGrpSpPr>
      <p:grpSpPr>
        <a:xfrm>
          <a:off x="0" y="0"/>
          <a:ext cx="0" cy="0"/>
          <a:chOff x="0" y="0"/>
          <a:chExt cx="0" cy="0"/>
        </a:xfrm>
      </p:grpSpPr>
      <p:sp>
        <p:nvSpPr>
          <p:cNvPr id="21" name="Google Shape;21;p5"/>
          <p:cNvSpPr/>
          <p:nvPr/>
        </p:nvSpPr>
        <p:spPr>
          <a:xfrm>
            <a:off x="-10175" y="-10975"/>
            <a:ext cx="3048000" cy="5209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2" name="Google Shape;22;p5"/>
          <p:cNvSpPr txBox="1">
            <a:spLocks noGrp="1"/>
          </p:cNvSpPr>
          <p:nvPr>
            <p:ph type="subTitle" idx="1"/>
          </p:nvPr>
        </p:nvSpPr>
        <p:spPr>
          <a:xfrm>
            <a:off x="6293350" y="3677050"/>
            <a:ext cx="2388000" cy="9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3" name="Google Shape;23;p5"/>
          <p:cNvSpPr txBox="1">
            <a:spLocks noGrp="1"/>
          </p:cNvSpPr>
          <p:nvPr>
            <p:ph type="subTitle" idx="2"/>
          </p:nvPr>
        </p:nvSpPr>
        <p:spPr>
          <a:xfrm>
            <a:off x="6293350" y="1000525"/>
            <a:ext cx="2388000" cy="9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4" name="Google Shape;24;p5"/>
          <p:cNvSpPr txBox="1">
            <a:spLocks noGrp="1"/>
          </p:cNvSpPr>
          <p:nvPr>
            <p:ph type="title"/>
          </p:nvPr>
        </p:nvSpPr>
        <p:spPr>
          <a:xfrm>
            <a:off x="6293355" y="3476859"/>
            <a:ext cx="16587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3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9pPr>
          </a:lstStyle>
          <a:p>
            <a:endParaRPr/>
          </a:p>
        </p:txBody>
      </p:sp>
      <p:sp>
        <p:nvSpPr>
          <p:cNvPr id="25" name="Google Shape;25;p5"/>
          <p:cNvSpPr txBox="1">
            <a:spLocks noGrp="1"/>
          </p:cNvSpPr>
          <p:nvPr>
            <p:ph type="title" idx="3"/>
          </p:nvPr>
        </p:nvSpPr>
        <p:spPr>
          <a:xfrm>
            <a:off x="6293355" y="809859"/>
            <a:ext cx="16587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3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9pPr>
          </a:lstStyle>
          <a:p>
            <a:endParaRPr/>
          </a:p>
        </p:txBody>
      </p:sp>
      <p:sp>
        <p:nvSpPr>
          <p:cNvPr id="26" name="Google Shape;26;p5"/>
          <p:cNvSpPr txBox="1">
            <a:spLocks noGrp="1"/>
          </p:cNvSpPr>
          <p:nvPr>
            <p:ph type="title" idx="4"/>
          </p:nvPr>
        </p:nvSpPr>
        <p:spPr>
          <a:xfrm>
            <a:off x="582175" y="2307450"/>
            <a:ext cx="1863300" cy="5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Tree>
    <p:extLst>
      <p:ext uri="{BB962C8B-B14F-4D97-AF65-F5344CB8AC3E}">
        <p14:creationId xmlns:p14="http://schemas.microsoft.com/office/powerpoint/2010/main" val="3544384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20"/>
        <p:cNvGrpSpPr/>
        <p:nvPr/>
      </p:nvGrpSpPr>
      <p:grpSpPr>
        <a:xfrm>
          <a:off x="0" y="0"/>
          <a:ext cx="0" cy="0"/>
          <a:chOff x="0" y="0"/>
          <a:chExt cx="0" cy="0"/>
        </a:xfrm>
      </p:grpSpPr>
      <p:grpSp>
        <p:nvGrpSpPr>
          <p:cNvPr id="1121" name="Google Shape;1121;p19"/>
          <p:cNvGrpSpPr/>
          <p:nvPr/>
        </p:nvGrpSpPr>
        <p:grpSpPr>
          <a:xfrm rot="411280">
            <a:off x="4318532" y="239987"/>
            <a:ext cx="2827819" cy="4663551"/>
            <a:chOff x="4783725" y="2451550"/>
            <a:chExt cx="808200" cy="1170125"/>
          </a:xfrm>
        </p:grpSpPr>
        <p:sp>
          <p:nvSpPr>
            <p:cNvPr id="1122" name="Google Shape;1122;p19"/>
            <p:cNvSpPr/>
            <p:nvPr/>
          </p:nvSpPr>
          <p:spPr>
            <a:xfrm>
              <a:off x="4840725" y="2575925"/>
              <a:ext cx="663325" cy="172000"/>
            </a:xfrm>
            <a:custGeom>
              <a:avLst/>
              <a:gdLst/>
              <a:ahLst/>
              <a:cxnLst/>
              <a:rect l="l" t="t" r="r" b="b"/>
              <a:pathLst>
                <a:path w="26533" h="6880" extrusionOk="0">
                  <a:moveTo>
                    <a:pt x="9010" y="1"/>
                  </a:moveTo>
                  <a:cubicBezTo>
                    <a:pt x="8699" y="1"/>
                    <a:pt x="8389" y="15"/>
                    <a:pt x="8078" y="37"/>
                  </a:cubicBezTo>
                  <a:cubicBezTo>
                    <a:pt x="6697" y="205"/>
                    <a:pt x="5399" y="623"/>
                    <a:pt x="4186" y="1230"/>
                  </a:cubicBezTo>
                  <a:cubicBezTo>
                    <a:pt x="3872" y="1377"/>
                    <a:pt x="3516" y="1565"/>
                    <a:pt x="3202" y="1753"/>
                  </a:cubicBezTo>
                  <a:cubicBezTo>
                    <a:pt x="3181" y="1774"/>
                    <a:pt x="3140" y="1795"/>
                    <a:pt x="3098" y="1795"/>
                  </a:cubicBezTo>
                  <a:cubicBezTo>
                    <a:pt x="2637" y="1921"/>
                    <a:pt x="2219" y="2214"/>
                    <a:pt x="1842" y="2423"/>
                  </a:cubicBezTo>
                  <a:cubicBezTo>
                    <a:pt x="1403" y="2737"/>
                    <a:pt x="984" y="3050"/>
                    <a:pt x="587" y="3427"/>
                  </a:cubicBezTo>
                  <a:cubicBezTo>
                    <a:pt x="440" y="3574"/>
                    <a:pt x="315" y="3741"/>
                    <a:pt x="168" y="3887"/>
                  </a:cubicBezTo>
                  <a:cubicBezTo>
                    <a:pt x="106" y="3950"/>
                    <a:pt x="64" y="4055"/>
                    <a:pt x="43" y="4118"/>
                  </a:cubicBezTo>
                  <a:cubicBezTo>
                    <a:pt x="1" y="4264"/>
                    <a:pt x="43" y="4369"/>
                    <a:pt x="210" y="4411"/>
                  </a:cubicBezTo>
                  <a:cubicBezTo>
                    <a:pt x="357" y="4473"/>
                    <a:pt x="545" y="4473"/>
                    <a:pt x="691" y="4473"/>
                  </a:cubicBezTo>
                  <a:cubicBezTo>
                    <a:pt x="1047" y="4431"/>
                    <a:pt x="1382" y="4369"/>
                    <a:pt x="1696" y="4264"/>
                  </a:cubicBezTo>
                  <a:cubicBezTo>
                    <a:pt x="2219" y="4076"/>
                    <a:pt x="2721" y="3846"/>
                    <a:pt x="3202" y="3594"/>
                  </a:cubicBezTo>
                  <a:cubicBezTo>
                    <a:pt x="3684" y="3364"/>
                    <a:pt x="4186" y="3134"/>
                    <a:pt x="4667" y="2967"/>
                  </a:cubicBezTo>
                  <a:cubicBezTo>
                    <a:pt x="4981" y="2862"/>
                    <a:pt x="5295" y="2820"/>
                    <a:pt x="5609" y="2737"/>
                  </a:cubicBezTo>
                  <a:cubicBezTo>
                    <a:pt x="5881" y="2695"/>
                    <a:pt x="6132" y="2611"/>
                    <a:pt x="6404" y="2548"/>
                  </a:cubicBezTo>
                  <a:cubicBezTo>
                    <a:pt x="7701" y="2234"/>
                    <a:pt x="9040" y="2109"/>
                    <a:pt x="10379" y="2067"/>
                  </a:cubicBezTo>
                  <a:cubicBezTo>
                    <a:pt x="10755" y="2048"/>
                    <a:pt x="11131" y="2038"/>
                    <a:pt x="11508" y="2038"/>
                  </a:cubicBezTo>
                  <a:cubicBezTo>
                    <a:pt x="11968" y="2038"/>
                    <a:pt x="12429" y="2053"/>
                    <a:pt x="12890" y="2088"/>
                  </a:cubicBezTo>
                  <a:cubicBezTo>
                    <a:pt x="13413" y="2109"/>
                    <a:pt x="13957" y="2172"/>
                    <a:pt x="14480" y="2214"/>
                  </a:cubicBezTo>
                  <a:cubicBezTo>
                    <a:pt x="14815" y="2276"/>
                    <a:pt x="15129" y="2297"/>
                    <a:pt x="15443" y="2318"/>
                  </a:cubicBezTo>
                  <a:lnTo>
                    <a:pt x="16112" y="2318"/>
                  </a:lnTo>
                  <a:cubicBezTo>
                    <a:pt x="16531" y="2339"/>
                    <a:pt x="16949" y="2402"/>
                    <a:pt x="17368" y="2506"/>
                  </a:cubicBezTo>
                  <a:cubicBezTo>
                    <a:pt x="18100" y="2716"/>
                    <a:pt x="18790" y="2967"/>
                    <a:pt x="19502" y="3260"/>
                  </a:cubicBezTo>
                  <a:cubicBezTo>
                    <a:pt x="20130" y="3490"/>
                    <a:pt x="20778" y="3762"/>
                    <a:pt x="21448" y="3908"/>
                  </a:cubicBezTo>
                  <a:cubicBezTo>
                    <a:pt x="21699" y="3971"/>
                    <a:pt x="21929" y="4118"/>
                    <a:pt x="22180" y="4264"/>
                  </a:cubicBezTo>
                  <a:cubicBezTo>
                    <a:pt x="23017" y="4703"/>
                    <a:pt x="23791" y="5247"/>
                    <a:pt x="24607" y="5750"/>
                  </a:cubicBezTo>
                  <a:cubicBezTo>
                    <a:pt x="25172" y="6105"/>
                    <a:pt x="25758" y="6461"/>
                    <a:pt x="26323" y="6796"/>
                  </a:cubicBezTo>
                  <a:lnTo>
                    <a:pt x="26490" y="6880"/>
                  </a:lnTo>
                  <a:cubicBezTo>
                    <a:pt x="26532" y="6691"/>
                    <a:pt x="26532" y="6524"/>
                    <a:pt x="26469" y="6377"/>
                  </a:cubicBezTo>
                  <a:cubicBezTo>
                    <a:pt x="26407" y="6210"/>
                    <a:pt x="26281" y="6084"/>
                    <a:pt x="26156" y="5980"/>
                  </a:cubicBezTo>
                  <a:cubicBezTo>
                    <a:pt x="25884" y="5750"/>
                    <a:pt x="25570" y="5582"/>
                    <a:pt x="25256" y="5436"/>
                  </a:cubicBezTo>
                  <a:cubicBezTo>
                    <a:pt x="24858" y="5206"/>
                    <a:pt x="24440" y="4996"/>
                    <a:pt x="24021" y="4787"/>
                  </a:cubicBezTo>
                  <a:cubicBezTo>
                    <a:pt x="23770" y="4641"/>
                    <a:pt x="23540" y="4431"/>
                    <a:pt x="23352" y="4222"/>
                  </a:cubicBezTo>
                  <a:cubicBezTo>
                    <a:pt x="23268" y="4159"/>
                    <a:pt x="23163" y="4076"/>
                    <a:pt x="23059" y="4013"/>
                  </a:cubicBezTo>
                  <a:cubicBezTo>
                    <a:pt x="22703" y="3804"/>
                    <a:pt x="22306" y="3657"/>
                    <a:pt x="21908" y="3553"/>
                  </a:cubicBezTo>
                  <a:cubicBezTo>
                    <a:pt x="21343" y="3385"/>
                    <a:pt x="20778" y="3260"/>
                    <a:pt x="20234" y="3113"/>
                  </a:cubicBezTo>
                  <a:cubicBezTo>
                    <a:pt x="19774" y="2967"/>
                    <a:pt x="19293" y="2758"/>
                    <a:pt x="18895" y="2444"/>
                  </a:cubicBezTo>
                  <a:cubicBezTo>
                    <a:pt x="18749" y="2318"/>
                    <a:pt x="18539" y="2276"/>
                    <a:pt x="18330" y="2193"/>
                  </a:cubicBezTo>
                  <a:cubicBezTo>
                    <a:pt x="17640" y="1962"/>
                    <a:pt x="16949" y="1816"/>
                    <a:pt x="16238" y="1774"/>
                  </a:cubicBezTo>
                  <a:cubicBezTo>
                    <a:pt x="15652" y="1711"/>
                    <a:pt x="15087" y="1690"/>
                    <a:pt x="14501" y="1607"/>
                  </a:cubicBezTo>
                  <a:cubicBezTo>
                    <a:pt x="14433" y="1602"/>
                    <a:pt x="14366" y="1599"/>
                    <a:pt x="14301" y="1599"/>
                  </a:cubicBezTo>
                  <a:cubicBezTo>
                    <a:pt x="14104" y="1599"/>
                    <a:pt x="13915" y="1622"/>
                    <a:pt x="13727" y="1670"/>
                  </a:cubicBezTo>
                  <a:cubicBezTo>
                    <a:pt x="13420" y="1728"/>
                    <a:pt x="13100" y="1754"/>
                    <a:pt x="12782" y="1754"/>
                  </a:cubicBezTo>
                  <a:cubicBezTo>
                    <a:pt x="12536" y="1754"/>
                    <a:pt x="12290" y="1739"/>
                    <a:pt x="12053" y="1711"/>
                  </a:cubicBezTo>
                  <a:cubicBezTo>
                    <a:pt x="11446" y="1649"/>
                    <a:pt x="10839" y="1586"/>
                    <a:pt x="10254" y="1502"/>
                  </a:cubicBezTo>
                  <a:cubicBezTo>
                    <a:pt x="9987" y="1470"/>
                    <a:pt x="9722" y="1456"/>
                    <a:pt x="9459" y="1456"/>
                  </a:cubicBezTo>
                  <a:cubicBezTo>
                    <a:pt x="8854" y="1456"/>
                    <a:pt x="8257" y="1532"/>
                    <a:pt x="7659" y="1649"/>
                  </a:cubicBezTo>
                  <a:cubicBezTo>
                    <a:pt x="5650" y="2004"/>
                    <a:pt x="3725" y="2653"/>
                    <a:pt x="1947" y="3657"/>
                  </a:cubicBezTo>
                  <a:cubicBezTo>
                    <a:pt x="1717" y="3783"/>
                    <a:pt x="1487" y="3783"/>
                    <a:pt x="1215" y="3804"/>
                  </a:cubicBezTo>
                  <a:cubicBezTo>
                    <a:pt x="1194" y="3804"/>
                    <a:pt x="1152" y="3804"/>
                    <a:pt x="1068" y="3783"/>
                  </a:cubicBezTo>
                  <a:cubicBezTo>
                    <a:pt x="1110" y="3741"/>
                    <a:pt x="1152" y="3657"/>
                    <a:pt x="1194" y="3636"/>
                  </a:cubicBezTo>
                  <a:cubicBezTo>
                    <a:pt x="1298" y="3532"/>
                    <a:pt x="1424" y="3427"/>
                    <a:pt x="1570" y="3343"/>
                  </a:cubicBezTo>
                  <a:cubicBezTo>
                    <a:pt x="2156" y="3009"/>
                    <a:pt x="2742" y="2653"/>
                    <a:pt x="3349" y="2318"/>
                  </a:cubicBezTo>
                  <a:cubicBezTo>
                    <a:pt x="3809" y="2067"/>
                    <a:pt x="4290" y="1795"/>
                    <a:pt x="4772" y="1565"/>
                  </a:cubicBezTo>
                  <a:cubicBezTo>
                    <a:pt x="5588" y="1167"/>
                    <a:pt x="6445" y="958"/>
                    <a:pt x="7345" y="833"/>
                  </a:cubicBezTo>
                  <a:cubicBezTo>
                    <a:pt x="8224" y="707"/>
                    <a:pt x="9124" y="644"/>
                    <a:pt x="10044" y="623"/>
                  </a:cubicBezTo>
                  <a:cubicBezTo>
                    <a:pt x="10379" y="623"/>
                    <a:pt x="10714" y="602"/>
                    <a:pt x="11049" y="602"/>
                  </a:cubicBezTo>
                  <a:cubicBezTo>
                    <a:pt x="11132" y="602"/>
                    <a:pt x="11237" y="602"/>
                    <a:pt x="11342" y="623"/>
                  </a:cubicBezTo>
                  <a:cubicBezTo>
                    <a:pt x="11718" y="665"/>
                    <a:pt x="12053" y="749"/>
                    <a:pt x="12409" y="812"/>
                  </a:cubicBezTo>
                  <a:cubicBezTo>
                    <a:pt x="13287" y="916"/>
                    <a:pt x="14124" y="916"/>
                    <a:pt x="14982" y="937"/>
                  </a:cubicBezTo>
                  <a:cubicBezTo>
                    <a:pt x="15652" y="958"/>
                    <a:pt x="16342" y="1021"/>
                    <a:pt x="16991" y="1167"/>
                  </a:cubicBezTo>
                  <a:cubicBezTo>
                    <a:pt x="17514" y="1293"/>
                    <a:pt x="18016" y="1481"/>
                    <a:pt x="18477" y="1774"/>
                  </a:cubicBezTo>
                  <a:cubicBezTo>
                    <a:pt x="18536" y="1804"/>
                    <a:pt x="18584" y="1833"/>
                    <a:pt x="18645" y="1833"/>
                  </a:cubicBezTo>
                  <a:cubicBezTo>
                    <a:pt x="18670" y="1833"/>
                    <a:pt x="18697" y="1828"/>
                    <a:pt x="18728" y="1816"/>
                  </a:cubicBezTo>
                  <a:cubicBezTo>
                    <a:pt x="18755" y="1813"/>
                    <a:pt x="18782" y="1812"/>
                    <a:pt x="18809" y="1812"/>
                  </a:cubicBezTo>
                  <a:cubicBezTo>
                    <a:pt x="18990" y="1812"/>
                    <a:pt x="19168" y="1871"/>
                    <a:pt x="19313" y="1962"/>
                  </a:cubicBezTo>
                  <a:lnTo>
                    <a:pt x="20339" y="2506"/>
                  </a:lnTo>
                  <a:cubicBezTo>
                    <a:pt x="20569" y="2632"/>
                    <a:pt x="20778" y="2758"/>
                    <a:pt x="21029" y="2862"/>
                  </a:cubicBezTo>
                  <a:cubicBezTo>
                    <a:pt x="21134" y="2925"/>
                    <a:pt x="21238" y="2925"/>
                    <a:pt x="21343" y="2946"/>
                  </a:cubicBezTo>
                  <a:cubicBezTo>
                    <a:pt x="21361" y="2949"/>
                    <a:pt x="21377" y="2951"/>
                    <a:pt x="21392" y="2951"/>
                  </a:cubicBezTo>
                  <a:cubicBezTo>
                    <a:pt x="21468" y="2951"/>
                    <a:pt x="21517" y="2908"/>
                    <a:pt x="21552" y="2820"/>
                  </a:cubicBezTo>
                  <a:cubicBezTo>
                    <a:pt x="21594" y="2695"/>
                    <a:pt x="21573" y="2590"/>
                    <a:pt x="21469" y="2527"/>
                  </a:cubicBezTo>
                  <a:cubicBezTo>
                    <a:pt x="20946" y="2214"/>
                    <a:pt x="20422" y="1921"/>
                    <a:pt x="19878" y="1690"/>
                  </a:cubicBezTo>
                  <a:cubicBezTo>
                    <a:pt x="19272" y="1439"/>
                    <a:pt x="18665" y="1188"/>
                    <a:pt x="18037" y="1021"/>
                  </a:cubicBezTo>
                  <a:cubicBezTo>
                    <a:pt x="17493" y="854"/>
                    <a:pt x="16970" y="707"/>
                    <a:pt x="16426" y="561"/>
                  </a:cubicBezTo>
                  <a:cubicBezTo>
                    <a:pt x="15945" y="435"/>
                    <a:pt x="15443" y="414"/>
                    <a:pt x="14961" y="414"/>
                  </a:cubicBezTo>
                  <a:lnTo>
                    <a:pt x="12764" y="414"/>
                  </a:lnTo>
                  <a:cubicBezTo>
                    <a:pt x="12053" y="414"/>
                    <a:pt x="11363" y="330"/>
                    <a:pt x="10693" y="184"/>
                  </a:cubicBezTo>
                  <a:cubicBezTo>
                    <a:pt x="10139" y="49"/>
                    <a:pt x="9576" y="1"/>
                    <a:pt x="9010"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4810400" y="3009975"/>
              <a:ext cx="561825" cy="560075"/>
            </a:xfrm>
            <a:custGeom>
              <a:avLst/>
              <a:gdLst/>
              <a:ahLst/>
              <a:cxnLst/>
              <a:rect l="l" t="t" r="r" b="b"/>
              <a:pathLst>
                <a:path w="22473" h="22403" extrusionOk="0">
                  <a:moveTo>
                    <a:pt x="12785" y="0"/>
                  </a:moveTo>
                  <a:cubicBezTo>
                    <a:pt x="11487" y="84"/>
                    <a:pt x="10253" y="461"/>
                    <a:pt x="9081" y="1046"/>
                  </a:cubicBezTo>
                  <a:cubicBezTo>
                    <a:pt x="7951" y="1590"/>
                    <a:pt x="6968" y="2302"/>
                    <a:pt x="6026" y="3076"/>
                  </a:cubicBezTo>
                  <a:cubicBezTo>
                    <a:pt x="5775" y="3264"/>
                    <a:pt x="5545" y="3474"/>
                    <a:pt x="5315" y="3683"/>
                  </a:cubicBezTo>
                  <a:cubicBezTo>
                    <a:pt x="5022" y="3913"/>
                    <a:pt x="4708" y="4164"/>
                    <a:pt x="4415" y="4394"/>
                  </a:cubicBezTo>
                  <a:cubicBezTo>
                    <a:pt x="3955" y="4792"/>
                    <a:pt x="3537" y="5210"/>
                    <a:pt x="3097" y="5650"/>
                  </a:cubicBezTo>
                  <a:cubicBezTo>
                    <a:pt x="2574" y="6173"/>
                    <a:pt x="2072" y="6696"/>
                    <a:pt x="1486" y="7156"/>
                  </a:cubicBezTo>
                  <a:cubicBezTo>
                    <a:pt x="1172" y="7407"/>
                    <a:pt x="858" y="7637"/>
                    <a:pt x="544" y="7972"/>
                  </a:cubicBezTo>
                  <a:cubicBezTo>
                    <a:pt x="189" y="8223"/>
                    <a:pt x="0" y="8600"/>
                    <a:pt x="21" y="9039"/>
                  </a:cubicBezTo>
                  <a:cubicBezTo>
                    <a:pt x="21" y="9060"/>
                    <a:pt x="21" y="9123"/>
                    <a:pt x="63" y="9165"/>
                  </a:cubicBezTo>
                  <a:cubicBezTo>
                    <a:pt x="94" y="9241"/>
                    <a:pt x="157" y="9294"/>
                    <a:pt x="237" y="9294"/>
                  </a:cubicBezTo>
                  <a:cubicBezTo>
                    <a:pt x="268" y="9294"/>
                    <a:pt x="301" y="9287"/>
                    <a:pt x="335" y="9269"/>
                  </a:cubicBezTo>
                  <a:cubicBezTo>
                    <a:pt x="398" y="9248"/>
                    <a:pt x="482" y="9207"/>
                    <a:pt x="524" y="9144"/>
                  </a:cubicBezTo>
                  <a:cubicBezTo>
                    <a:pt x="607" y="9060"/>
                    <a:pt x="712" y="8997"/>
                    <a:pt x="754" y="8893"/>
                  </a:cubicBezTo>
                  <a:cubicBezTo>
                    <a:pt x="858" y="8746"/>
                    <a:pt x="963" y="8621"/>
                    <a:pt x="1109" y="8516"/>
                  </a:cubicBezTo>
                  <a:cubicBezTo>
                    <a:pt x="1632" y="8098"/>
                    <a:pt x="2176" y="7679"/>
                    <a:pt x="2700" y="7261"/>
                  </a:cubicBezTo>
                  <a:cubicBezTo>
                    <a:pt x="3223" y="6842"/>
                    <a:pt x="3767" y="6424"/>
                    <a:pt x="4248" y="5922"/>
                  </a:cubicBezTo>
                  <a:cubicBezTo>
                    <a:pt x="4478" y="5691"/>
                    <a:pt x="4687" y="5440"/>
                    <a:pt x="4897" y="5168"/>
                  </a:cubicBezTo>
                  <a:cubicBezTo>
                    <a:pt x="5106" y="4959"/>
                    <a:pt x="5315" y="4729"/>
                    <a:pt x="5524" y="4520"/>
                  </a:cubicBezTo>
                  <a:cubicBezTo>
                    <a:pt x="6717" y="3306"/>
                    <a:pt x="8077" y="2323"/>
                    <a:pt x="9521" y="1423"/>
                  </a:cubicBezTo>
                  <a:cubicBezTo>
                    <a:pt x="9583" y="1402"/>
                    <a:pt x="9604" y="1402"/>
                    <a:pt x="9646" y="1381"/>
                  </a:cubicBezTo>
                  <a:cubicBezTo>
                    <a:pt x="10567" y="984"/>
                    <a:pt x="11529" y="753"/>
                    <a:pt x="12534" y="753"/>
                  </a:cubicBezTo>
                  <a:cubicBezTo>
                    <a:pt x="13601" y="753"/>
                    <a:pt x="14605" y="1005"/>
                    <a:pt x="15484" y="1632"/>
                  </a:cubicBezTo>
                  <a:cubicBezTo>
                    <a:pt x="15672" y="1737"/>
                    <a:pt x="15902" y="1842"/>
                    <a:pt x="16091" y="1946"/>
                  </a:cubicBezTo>
                  <a:cubicBezTo>
                    <a:pt x="17785" y="2930"/>
                    <a:pt x="19083" y="4248"/>
                    <a:pt x="19962" y="6026"/>
                  </a:cubicBezTo>
                  <a:cubicBezTo>
                    <a:pt x="20108" y="6340"/>
                    <a:pt x="20213" y="6696"/>
                    <a:pt x="20338" y="7031"/>
                  </a:cubicBezTo>
                  <a:cubicBezTo>
                    <a:pt x="20380" y="7114"/>
                    <a:pt x="20422" y="7177"/>
                    <a:pt x="20506" y="7219"/>
                  </a:cubicBezTo>
                  <a:cubicBezTo>
                    <a:pt x="20541" y="7231"/>
                    <a:pt x="20573" y="7237"/>
                    <a:pt x="20600" y="7237"/>
                  </a:cubicBezTo>
                  <a:cubicBezTo>
                    <a:pt x="20672" y="7237"/>
                    <a:pt x="20715" y="7193"/>
                    <a:pt x="20715" y="7072"/>
                  </a:cubicBezTo>
                  <a:cubicBezTo>
                    <a:pt x="20694" y="6968"/>
                    <a:pt x="20694" y="6863"/>
                    <a:pt x="20652" y="6759"/>
                  </a:cubicBezTo>
                  <a:cubicBezTo>
                    <a:pt x="20589" y="6507"/>
                    <a:pt x="20526" y="6277"/>
                    <a:pt x="20443" y="6005"/>
                  </a:cubicBezTo>
                  <a:cubicBezTo>
                    <a:pt x="20422" y="5901"/>
                    <a:pt x="20401" y="5775"/>
                    <a:pt x="20380" y="5671"/>
                  </a:cubicBezTo>
                  <a:cubicBezTo>
                    <a:pt x="20338" y="5650"/>
                    <a:pt x="20380" y="5608"/>
                    <a:pt x="20380" y="5566"/>
                  </a:cubicBezTo>
                  <a:cubicBezTo>
                    <a:pt x="20443" y="5566"/>
                    <a:pt x="20506" y="5608"/>
                    <a:pt x="20547" y="5671"/>
                  </a:cubicBezTo>
                  <a:cubicBezTo>
                    <a:pt x="20840" y="5963"/>
                    <a:pt x="21071" y="6277"/>
                    <a:pt x="21238" y="6633"/>
                  </a:cubicBezTo>
                  <a:cubicBezTo>
                    <a:pt x="21489" y="7240"/>
                    <a:pt x="21656" y="7888"/>
                    <a:pt x="21698" y="8537"/>
                  </a:cubicBezTo>
                  <a:cubicBezTo>
                    <a:pt x="21761" y="9207"/>
                    <a:pt x="21782" y="9855"/>
                    <a:pt x="21845" y="10504"/>
                  </a:cubicBezTo>
                  <a:cubicBezTo>
                    <a:pt x="21866" y="10818"/>
                    <a:pt x="21887" y="11111"/>
                    <a:pt x="21907" y="11425"/>
                  </a:cubicBezTo>
                  <a:cubicBezTo>
                    <a:pt x="21907" y="11571"/>
                    <a:pt x="21887" y="11738"/>
                    <a:pt x="21887" y="11885"/>
                  </a:cubicBezTo>
                  <a:cubicBezTo>
                    <a:pt x="21845" y="12826"/>
                    <a:pt x="21866" y="13768"/>
                    <a:pt x="21866" y="14710"/>
                  </a:cubicBezTo>
                  <a:cubicBezTo>
                    <a:pt x="21866" y="15505"/>
                    <a:pt x="21845" y="16279"/>
                    <a:pt x="21740" y="17074"/>
                  </a:cubicBezTo>
                  <a:cubicBezTo>
                    <a:pt x="21656" y="17743"/>
                    <a:pt x="21489" y="18413"/>
                    <a:pt x="21259" y="19062"/>
                  </a:cubicBezTo>
                  <a:cubicBezTo>
                    <a:pt x="20861" y="20171"/>
                    <a:pt x="20317" y="21217"/>
                    <a:pt x="19710" y="22221"/>
                  </a:cubicBezTo>
                  <a:cubicBezTo>
                    <a:pt x="19690" y="22284"/>
                    <a:pt x="19669" y="22305"/>
                    <a:pt x="19648" y="22368"/>
                  </a:cubicBezTo>
                  <a:cubicBezTo>
                    <a:pt x="19709" y="22392"/>
                    <a:pt x="19763" y="22402"/>
                    <a:pt x="19814" y="22402"/>
                  </a:cubicBezTo>
                  <a:cubicBezTo>
                    <a:pt x="19850" y="22402"/>
                    <a:pt x="19885" y="22397"/>
                    <a:pt x="19920" y="22389"/>
                  </a:cubicBezTo>
                  <a:cubicBezTo>
                    <a:pt x="20129" y="22368"/>
                    <a:pt x="20275" y="22263"/>
                    <a:pt x="20401" y="22096"/>
                  </a:cubicBezTo>
                  <a:cubicBezTo>
                    <a:pt x="20924" y="21489"/>
                    <a:pt x="21343" y="20819"/>
                    <a:pt x="21635" y="20066"/>
                  </a:cubicBezTo>
                  <a:cubicBezTo>
                    <a:pt x="21949" y="19271"/>
                    <a:pt x="22117" y="18455"/>
                    <a:pt x="22179" y="17618"/>
                  </a:cubicBezTo>
                  <a:cubicBezTo>
                    <a:pt x="22179" y="17576"/>
                    <a:pt x="22200" y="17534"/>
                    <a:pt x="22200" y="17492"/>
                  </a:cubicBezTo>
                  <a:cubicBezTo>
                    <a:pt x="22410" y="16739"/>
                    <a:pt x="22410" y="15965"/>
                    <a:pt x="22389" y="15212"/>
                  </a:cubicBezTo>
                  <a:lnTo>
                    <a:pt x="22389" y="13538"/>
                  </a:lnTo>
                  <a:cubicBezTo>
                    <a:pt x="22389" y="13308"/>
                    <a:pt x="22451" y="13036"/>
                    <a:pt x="22472" y="12805"/>
                  </a:cubicBezTo>
                  <a:lnTo>
                    <a:pt x="22472" y="12638"/>
                  </a:lnTo>
                  <a:cubicBezTo>
                    <a:pt x="22389" y="11948"/>
                    <a:pt x="22389" y="11299"/>
                    <a:pt x="22389" y="10609"/>
                  </a:cubicBezTo>
                  <a:cubicBezTo>
                    <a:pt x="22389" y="9855"/>
                    <a:pt x="22389" y="9102"/>
                    <a:pt x="22263" y="8349"/>
                  </a:cubicBezTo>
                  <a:cubicBezTo>
                    <a:pt x="22138" y="7554"/>
                    <a:pt x="21887" y="6800"/>
                    <a:pt x="21531" y="6089"/>
                  </a:cubicBezTo>
                  <a:cubicBezTo>
                    <a:pt x="21405" y="5838"/>
                    <a:pt x="21238" y="5587"/>
                    <a:pt x="21029" y="5378"/>
                  </a:cubicBezTo>
                  <a:cubicBezTo>
                    <a:pt x="20778" y="5106"/>
                    <a:pt x="20422" y="4896"/>
                    <a:pt x="20045" y="4834"/>
                  </a:cubicBezTo>
                  <a:cubicBezTo>
                    <a:pt x="20003" y="4834"/>
                    <a:pt x="19982" y="4813"/>
                    <a:pt x="19941" y="4813"/>
                  </a:cubicBezTo>
                  <a:cubicBezTo>
                    <a:pt x="19962" y="4729"/>
                    <a:pt x="19962" y="4666"/>
                    <a:pt x="19982" y="4603"/>
                  </a:cubicBezTo>
                  <a:cubicBezTo>
                    <a:pt x="20066" y="4311"/>
                    <a:pt x="19962" y="4143"/>
                    <a:pt x="19669" y="4080"/>
                  </a:cubicBezTo>
                  <a:cubicBezTo>
                    <a:pt x="19543" y="4018"/>
                    <a:pt x="19376" y="3976"/>
                    <a:pt x="19229" y="3913"/>
                  </a:cubicBezTo>
                  <a:cubicBezTo>
                    <a:pt x="18936" y="3808"/>
                    <a:pt x="18748" y="3599"/>
                    <a:pt x="18685" y="3306"/>
                  </a:cubicBezTo>
                  <a:cubicBezTo>
                    <a:pt x="18643" y="3202"/>
                    <a:pt x="18622" y="3139"/>
                    <a:pt x="18539" y="3076"/>
                  </a:cubicBezTo>
                  <a:cubicBezTo>
                    <a:pt x="17744" y="2344"/>
                    <a:pt x="16844" y="1779"/>
                    <a:pt x="15902" y="1277"/>
                  </a:cubicBezTo>
                  <a:cubicBezTo>
                    <a:pt x="15044" y="795"/>
                    <a:pt x="14124" y="419"/>
                    <a:pt x="13203" y="42"/>
                  </a:cubicBezTo>
                  <a:cubicBezTo>
                    <a:pt x="13078" y="0"/>
                    <a:pt x="12952" y="0"/>
                    <a:pt x="12785"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4816150" y="2674125"/>
              <a:ext cx="653900" cy="131500"/>
            </a:xfrm>
            <a:custGeom>
              <a:avLst/>
              <a:gdLst/>
              <a:ahLst/>
              <a:cxnLst/>
              <a:rect l="l" t="t" r="r" b="b"/>
              <a:pathLst>
                <a:path w="26156" h="5260" extrusionOk="0">
                  <a:moveTo>
                    <a:pt x="14117" y="0"/>
                  </a:moveTo>
                  <a:cubicBezTo>
                    <a:pt x="13657" y="0"/>
                    <a:pt x="13199" y="22"/>
                    <a:pt x="12743" y="64"/>
                  </a:cubicBezTo>
                  <a:cubicBezTo>
                    <a:pt x="12387" y="85"/>
                    <a:pt x="12032" y="85"/>
                    <a:pt x="11676" y="106"/>
                  </a:cubicBezTo>
                  <a:cubicBezTo>
                    <a:pt x="9584" y="252"/>
                    <a:pt x="7575" y="692"/>
                    <a:pt x="5608" y="1424"/>
                  </a:cubicBezTo>
                  <a:cubicBezTo>
                    <a:pt x="5064" y="1633"/>
                    <a:pt x="4541" y="1863"/>
                    <a:pt x="3976" y="2115"/>
                  </a:cubicBezTo>
                  <a:cubicBezTo>
                    <a:pt x="3934" y="2135"/>
                    <a:pt x="3851" y="2156"/>
                    <a:pt x="3830" y="2198"/>
                  </a:cubicBezTo>
                  <a:cubicBezTo>
                    <a:pt x="3537" y="2596"/>
                    <a:pt x="3181" y="2826"/>
                    <a:pt x="2762" y="3035"/>
                  </a:cubicBezTo>
                  <a:cubicBezTo>
                    <a:pt x="2365" y="3244"/>
                    <a:pt x="1946" y="3433"/>
                    <a:pt x="1528" y="3621"/>
                  </a:cubicBezTo>
                  <a:cubicBezTo>
                    <a:pt x="1151" y="3809"/>
                    <a:pt x="796" y="3956"/>
                    <a:pt x="482" y="4228"/>
                  </a:cubicBezTo>
                  <a:cubicBezTo>
                    <a:pt x="252" y="4437"/>
                    <a:pt x="63" y="4667"/>
                    <a:pt x="1" y="5002"/>
                  </a:cubicBezTo>
                  <a:lnTo>
                    <a:pt x="1" y="5086"/>
                  </a:lnTo>
                  <a:cubicBezTo>
                    <a:pt x="84" y="5065"/>
                    <a:pt x="168" y="5065"/>
                    <a:pt x="210" y="5023"/>
                  </a:cubicBezTo>
                  <a:cubicBezTo>
                    <a:pt x="921" y="4688"/>
                    <a:pt x="1674" y="4458"/>
                    <a:pt x="2449" y="4165"/>
                  </a:cubicBezTo>
                  <a:cubicBezTo>
                    <a:pt x="4143" y="3537"/>
                    <a:pt x="5859" y="2972"/>
                    <a:pt x="7617" y="2491"/>
                  </a:cubicBezTo>
                  <a:cubicBezTo>
                    <a:pt x="8349" y="2324"/>
                    <a:pt x="9144" y="2219"/>
                    <a:pt x="9897" y="2135"/>
                  </a:cubicBezTo>
                  <a:lnTo>
                    <a:pt x="12178" y="1905"/>
                  </a:lnTo>
                  <a:lnTo>
                    <a:pt x="12199" y="1905"/>
                  </a:lnTo>
                  <a:cubicBezTo>
                    <a:pt x="12264" y="1879"/>
                    <a:pt x="12327" y="1870"/>
                    <a:pt x="12389" y="1870"/>
                  </a:cubicBezTo>
                  <a:cubicBezTo>
                    <a:pt x="12527" y="1870"/>
                    <a:pt x="12661" y="1918"/>
                    <a:pt x="12806" y="1947"/>
                  </a:cubicBezTo>
                  <a:cubicBezTo>
                    <a:pt x="13057" y="2031"/>
                    <a:pt x="13350" y="2115"/>
                    <a:pt x="13643" y="2135"/>
                  </a:cubicBezTo>
                  <a:cubicBezTo>
                    <a:pt x="13867" y="2161"/>
                    <a:pt x="14091" y="2173"/>
                    <a:pt x="14314" y="2173"/>
                  </a:cubicBezTo>
                  <a:cubicBezTo>
                    <a:pt x="14823" y="2173"/>
                    <a:pt x="15331" y="2112"/>
                    <a:pt x="15840" y="2010"/>
                  </a:cubicBezTo>
                  <a:cubicBezTo>
                    <a:pt x="16049" y="1947"/>
                    <a:pt x="16216" y="1863"/>
                    <a:pt x="16426" y="1822"/>
                  </a:cubicBezTo>
                  <a:cubicBezTo>
                    <a:pt x="16467" y="1822"/>
                    <a:pt x="16467" y="1801"/>
                    <a:pt x="16509" y="1759"/>
                  </a:cubicBezTo>
                  <a:cubicBezTo>
                    <a:pt x="16321" y="1654"/>
                    <a:pt x="16154" y="1612"/>
                    <a:pt x="15965" y="1550"/>
                  </a:cubicBezTo>
                  <a:cubicBezTo>
                    <a:pt x="15324" y="1371"/>
                    <a:pt x="14652" y="1315"/>
                    <a:pt x="13988" y="1315"/>
                  </a:cubicBezTo>
                  <a:cubicBezTo>
                    <a:pt x="13873" y="1315"/>
                    <a:pt x="13758" y="1316"/>
                    <a:pt x="13643" y="1319"/>
                  </a:cubicBezTo>
                  <a:cubicBezTo>
                    <a:pt x="12869" y="1340"/>
                    <a:pt x="12136" y="1382"/>
                    <a:pt x="11383" y="1403"/>
                  </a:cubicBezTo>
                  <a:cubicBezTo>
                    <a:pt x="10818" y="1403"/>
                    <a:pt x="10295" y="1529"/>
                    <a:pt x="9730" y="1612"/>
                  </a:cubicBezTo>
                  <a:cubicBezTo>
                    <a:pt x="8851" y="1738"/>
                    <a:pt x="7952" y="1863"/>
                    <a:pt x="7073" y="2115"/>
                  </a:cubicBezTo>
                  <a:cubicBezTo>
                    <a:pt x="6843" y="2156"/>
                    <a:pt x="6571" y="2240"/>
                    <a:pt x="6340" y="2324"/>
                  </a:cubicBezTo>
                  <a:cubicBezTo>
                    <a:pt x="6215" y="2366"/>
                    <a:pt x="6110" y="2428"/>
                    <a:pt x="5964" y="2491"/>
                  </a:cubicBezTo>
                  <a:cubicBezTo>
                    <a:pt x="5483" y="2784"/>
                    <a:pt x="4959" y="2889"/>
                    <a:pt x="4374" y="2889"/>
                  </a:cubicBezTo>
                  <a:cubicBezTo>
                    <a:pt x="4290" y="2868"/>
                    <a:pt x="4185" y="2868"/>
                    <a:pt x="4185" y="2700"/>
                  </a:cubicBezTo>
                  <a:cubicBezTo>
                    <a:pt x="4164" y="2638"/>
                    <a:pt x="4248" y="2554"/>
                    <a:pt x="4290" y="2491"/>
                  </a:cubicBezTo>
                  <a:cubicBezTo>
                    <a:pt x="4478" y="2324"/>
                    <a:pt x="4667" y="2177"/>
                    <a:pt x="4897" y="2115"/>
                  </a:cubicBezTo>
                  <a:cubicBezTo>
                    <a:pt x="6320" y="1633"/>
                    <a:pt x="7742" y="1215"/>
                    <a:pt x="9249" y="922"/>
                  </a:cubicBezTo>
                  <a:cubicBezTo>
                    <a:pt x="10504" y="692"/>
                    <a:pt x="11781" y="545"/>
                    <a:pt x="13057" y="545"/>
                  </a:cubicBezTo>
                  <a:cubicBezTo>
                    <a:pt x="13580" y="545"/>
                    <a:pt x="14082" y="566"/>
                    <a:pt x="14584" y="608"/>
                  </a:cubicBezTo>
                  <a:cubicBezTo>
                    <a:pt x="15107" y="671"/>
                    <a:pt x="15631" y="713"/>
                    <a:pt x="16154" y="796"/>
                  </a:cubicBezTo>
                  <a:cubicBezTo>
                    <a:pt x="16802" y="901"/>
                    <a:pt x="17451" y="1006"/>
                    <a:pt x="18100" y="1194"/>
                  </a:cubicBezTo>
                  <a:cubicBezTo>
                    <a:pt x="18497" y="1299"/>
                    <a:pt x="18895" y="1382"/>
                    <a:pt x="19250" y="1508"/>
                  </a:cubicBezTo>
                  <a:cubicBezTo>
                    <a:pt x="19920" y="1717"/>
                    <a:pt x="20548" y="1947"/>
                    <a:pt x="21175" y="2261"/>
                  </a:cubicBezTo>
                  <a:cubicBezTo>
                    <a:pt x="21929" y="2638"/>
                    <a:pt x="22598" y="3098"/>
                    <a:pt x="23289" y="3579"/>
                  </a:cubicBezTo>
                  <a:cubicBezTo>
                    <a:pt x="23791" y="3935"/>
                    <a:pt x="24251" y="4332"/>
                    <a:pt x="24732" y="4730"/>
                  </a:cubicBezTo>
                  <a:cubicBezTo>
                    <a:pt x="24962" y="4897"/>
                    <a:pt x="25214" y="5086"/>
                    <a:pt x="25506" y="5211"/>
                  </a:cubicBezTo>
                  <a:cubicBezTo>
                    <a:pt x="25587" y="5243"/>
                    <a:pt x="25661" y="5259"/>
                    <a:pt x="25730" y="5259"/>
                  </a:cubicBezTo>
                  <a:cubicBezTo>
                    <a:pt x="25930" y="5259"/>
                    <a:pt x="26077" y="5126"/>
                    <a:pt x="26155" y="4876"/>
                  </a:cubicBezTo>
                  <a:cubicBezTo>
                    <a:pt x="25841" y="4646"/>
                    <a:pt x="25527" y="4395"/>
                    <a:pt x="25193" y="4165"/>
                  </a:cubicBezTo>
                  <a:cubicBezTo>
                    <a:pt x="24146" y="3433"/>
                    <a:pt x="23058" y="2805"/>
                    <a:pt x="21929" y="2198"/>
                  </a:cubicBezTo>
                  <a:cubicBezTo>
                    <a:pt x="21405" y="1926"/>
                    <a:pt x="20861" y="1633"/>
                    <a:pt x="20296" y="1361"/>
                  </a:cubicBezTo>
                  <a:cubicBezTo>
                    <a:pt x="19773" y="1152"/>
                    <a:pt x="19250" y="943"/>
                    <a:pt x="18727" y="775"/>
                  </a:cubicBezTo>
                  <a:cubicBezTo>
                    <a:pt x="17890" y="483"/>
                    <a:pt x="17032" y="273"/>
                    <a:pt x="16154" y="148"/>
                  </a:cubicBezTo>
                  <a:cubicBezTo>
                    <a:pt x="15479" y="48"/>
                    <a:pt x="14797" y="0"/>
                    <a:pt x="14117"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787375" y="2848800"/>
              <a:ext cx="723400" cy="214650"/>
            </a:xfrm>
            <a:custGeom>
              <a:avLst/>
              <a:gdLst/>
              <a:ahLst/>
              <a:cxnLst/>
              <a:rect l="l" t="t" r="r" b="b"/>
              <a:pathLst>
                <a:path w="28936" h="8586" extrusionOk="0">
                  <a:moveTo>
                    <a:pt x="13000" y="0"/>
                  </a:moveTo>
                  <a:cubicBezTo>
                    <a:pt x="12367" y="0"/>
                    <a:pt x="11718" y="94"/>
                    <a:pt x="11069" y="170"/>
                  </a:cubicBezTo>
                  <a:cubicBezTo>
                    <a:pt x="10546" y="212"/>
                    <a:pt x="10023" y="317"/>
                    <a:pt x="9500" y="484"/>
                  </a:cubicBezTo>
                  <a:cubicBezTo>
                    <a:pt x="9082" y="610"/>
                    <a:pt x="8663" y="756"/>
                    <a:pt x="8266" y="965"/>
                  </a:cubicBezTo>
                  <a:cubicBezTo>
                    <a:pt x="8224" y="1007"/>
                    <a:pt x="8203" y="1028"/>
                    <a:pt x="8140" y="1028"/>
                  </a:cubicBezTo>
                  <a:cubicBezTo>
                    <a:pt x="7219" y="1258"/>
                    <a:pt x="6382" y="1677"/>
                    <a:pt x="5546" y="2158"/>
                  </a:cubicBezTo>
                  <a:cubicBezTo>
                    <a:pt x="4855" y="2576"/>
                    <a:pt x="4123" y="2953"/>
                    <a:pt x="3411" y="3371"/>
                  </a:cubicBezTo>
                  <a:cubicBezTo>
                    <a:pt x="3390" y="3413"/>
                    <a:pt x="3328" y="3434"/>
                    <a:pt x="3286" y="3455"/>
                  </a:cubicBezTo>
                  <a:cubicBezTo>
                    <a:pt x="3139" y="3518"/>
                    <a:pt x="3035" y="3581"/>
                    <a:pt x="2993" y="3748"/>
                  </a:cubicBezTo>
                  <a:cubicBezTo>
                    <a:pt x="2972" y="3895"/>
                    <a:pt x="2825" y="4020"/>
                    <a:pt x="2700" y="4104"/>
                  </a:cubicBezTo>
                  <a:cubicBezTo>
                    <a:pt x="2407" y="4355"/>
                    <a:pt x="2093" y="4501"/>
                    <a:pt x="1779" y="4669"/>
                  </a:cubicBezTo>
                  <a:lnTo>
                    <a:pt x="608" y="5213"/>
                  </a:lnTo>
                  <a:cubicBezTo>
                    <a:pt x="482" y="5276"/>
                    <a:pt x="356" y="5380"/>
                    <a:pt x="147" y="5464"/>
                  </a:cubicBezTo>
                  <a:cubicBezTo>
                    <a:pt x="84" y="5506"/>
                    <a:pt x="64" y="5589"/>
                    <a:pt x="1" y="5631"/>
                  </a:cubicBezTo>
                  <a:cubicBezTo>
                    <a:pt x="43" y="5694"/>
                    <a:pt x="64" y="5757"/>
                    <a:pt x="84" y="5799"/>
                  </a:cubicBezTo>
                  <a:cubicBezTo>
                    <a:pt x="147" y="5861"/>
                    <a:pt x="210" y="5924"/>
                    <a:pt x="294" y="5945"/>
                  </a:cubicBezTo>
                  <a:cubicBezTo>
                    <a:pt x="312" y="5951"/>
                    <a:pt x="329" y="5954"/>
                    <a:pt x="345" y="5954"/>
                  </a:cubicBezTo>
                  <a:cubicBezTo>
                    <a:pt x="383" y="5954"/>
                    <a:pt x="417" y="5939"/>
                    <a:pt x="461" y="5924"/>
                  </a:cubicBezTo>
                  <a:cubicBezTo>
                    <a:pt x="984" y="5736"/>
                    <a:pt x="1445" y="5506"/>
                    <a:pt x="1884" y="5213"/>
                  </a:cubicBezTo>
                  <a:cubicBezTo>
                    <a:pt x="2574" y="4815"/>
                    <a:pt x="3223" y="4334"/>
                    <a:pt x="3872" y="3853"/>
                  </a:cubicBezTo>
                  <a:cubicBezTo>
                    <a:pt x="4562" y="3351"/>
                    <a:pt x="5232" y="2911"/>
                    <a:pt x="5964" y="2555"/>
                  </a:cubicBezTo>
                  <a:cubicBezTo>
                    <a:pt x="6069" y="2493"/>
                    <a:pt x="6215" y="2409"/>
                    <a:pt x="6320" y="2388"/>
                  </a:cubicBezTo>
                  <a:cubicBezTo>
                    <a:pt x="6738" y="2263"/>
                    <a:pt x="7073" y="2011"/>
                    <a:pt x="7429" y="1844"/>
                  </a:cubicBezTo>
                  <a:cubicBezTo>
                    <a:pt x="8747" y="1154"/>
                    <a:pt x="10128" y="798"/>
                    <a:pt x="11572" y="630"/>
                  </a:cubicBezTo>
                  <a:cubicBezTo>
                    <a:pt x="12032" y="589"/>
                    <a:pt x="12513" y="505"/>
                    <a:pt x="12973" y="484"/>
                  </a:cubicBezTo>
                  <a:cubicBezTo>
                    <a:pt x="13228" y="458"/>
                    <a:pt x="13485" y="446"/>
                    <a:pt x="13744" y="446"/>
                  </a:cubicBezTo>
                  <a:cubicBezTo>
                    <a:pt x="14102" y="446"/>
                    <a:pt x="14462" y="468"/>
                    <a:pt x="14815" y="505"/>
                  </a:cubicBezTo>
                  <a:cubicBezTo>
                    <a:pt x="15652" y="589"/>
                    <a:pt x="16489" y="714"/>
                    <a:pt x="17305" y="902"/>
                  </a:cubicBezTo>
                  <a:cubicBezTo>
                    <a:pt x="17849" y="1028"/>
                    <a:pt x="18393" y="1154"/>
                    <a:pt x="18937" y="1321"/>
                  </a:cubicBezTo>
                  <a:cubicBezTo>
                    <a:pt x="19627" y="1488"/>
                    <a:pt x="20276" y="1698"/>
                    <a:pt x="20924" y="1970"/>
                  </a:cubicBezTo>
                  <a:cubicBezTo>
                    <a:pt x="21510" y="2200"/>
                    <a:pt x="22075" y="2409"/>
                    <a:pt x="22640" y="2681"/>
                  </a:cubicBezTo>
                  <a:cubicBezTo>
                    <a:pt x="22912" y="2807"/>
                    <a:pt x="23163" y="2995"/>
                    <a:pt x="23414" y="3162"/>
                  </a:cubicBezTo>
                  <a:cubicBezTo>
                    <a:pt x="24209" y="3748"/>
                    <a:pt x="24900" y="4397"/>
                    <a:pt x="25528" y="5129"/>
                  </a:cubicBezTo>
                  <a:cubicBezTo>
                    <a:pt x="26155" y="5840"/>
                    <a:pt x="26762" y="6573"/>
                    <a:pt x="27369" y="7284"/>
                  </a:cubicBezTo>
                  <a:lnTo>
                    <a:pt x="28310" y="8372"/>
                  </a:lnTo>
                  <a:cubicBezTo>
                    <a:pt x="28436" y="8540"/>
                    <a:pt x="28603" y="8561"/>
                    <a:pt x="28771" y="8581"/>
                  </a:cubicBezTo>
                  <a:cubicBezTo>
                    <a:pt x="28784" y="8584"/>
                    <a:pt x="28797" y="8585"/>
                    <a:pt x="28809" y="8585"/>
                  </a:cubicBezTo>
                  <a:cubicBezTo>
                    <a:pt x="28890" y="8585"/>
                    <a:pt x="28935" y="8526"/>
                    <a:pt x="28917" y="8435"/>
                  </a:cubicBezTo>
                  <a:cubicBezTo>
                    <a:pt x="28875" y="8330"/>
                    <a:pt x="28854" y="8226"/>
                    <a:pt x="28813" y="8142"/>
                  </a:cubicBezTo>
                  <a:cubicBezTo>
                    <a:pt x="28624" y="7870"/>
                    <a:pt x="28457" y="7619"/>
                    <a:pt x="28248" y="7389"/>
                  </a:cubicBezTo>
                  <a:cubicBezTo>
                    <a:pt x="27976" y="7012"/>
                    <a:pt x="27662" y="6677"/>
                    <a:pt x="27285" y="6364"/>
                  </a:cubicBezTo>
                  <a:cubicBezTo>
                    <a:pt x="27264" y="6343"/>
                    <a:pt x="27243" y="6280"/>
                    <a:pt x="27201" y="6259"/>
                  </a:cubicBezTo>
                  <a:cubicBezTo>
                    <a:pt x="26657" y="5422"/>
                    <a:pt x="25988" y="4690"/>
                    <a:pt x="25214" y="4062"/>
                  </a:cubicBezTo>
                  <a:cubicBezTo>
                    <a:pt x="24481" y="3434"/>
                    <a:pt x="23707" y="2827"/>
                    <a:pt x="22954" y="2221"/>
                  </a:cubicBezTo>
                  <a:cubicBezTo>
                    <a:pt x="22912" y="2179"/>
                    <a:pt x="22870" y="2179"/>
                    <a:pt x="22808" y="2158"/>
                  </a:cubicBezTo>
                  <a:cubicBezTo>
                    <a:pt x="22347" y="1991"/>
                    <a:pt x="21866" y="1865"/>
                    <a:pt x="21406" y="1698"/>
                  </a:cubicBezTo>
                  <a:cubicBezTo>
                    <a:pt x="20862" y="1530"/>
                    <a:pt x="20297" y="1342"/>
                    <a:pt x="19753" y="1133"/>
                  </a:cubicBezTo>
                  <a:cubicBezTo>
                    <a:pt x="19292" y="986"/>
                    <a:pt x="18832" y="798"/>
                    <a:pt x="18372" y="630"/>
                  </a:cubicBezTo>
                  <a:cubicBezTo>
                    <a:pt x="17890" y="463"/>
                    <a:pt x="17430" y="296"/>
                    <a:pt x="16928" y="191"/>
                  </a:cubicBezTo>
                  <a:cubicBezTo>
                    <a:pt x="16405" y="86"/>
                    <a:pt x="15861" y="45"/>
                    <a:pt x="15317" y="45"/>
                  </a:cubicBezTo>
                  <a:cubicBezTo>
                    <a:pt x="14605" y="45"/>
                    <a:pt x="13894" y="45"/>
                    <a:pt x="13183" y="3"/>
                  </a:cubicBezTo>
                  <a:cubicBezTo>
                    <a:pt x="13122" y="1"/>
                    <a:pt x="13061" y="0"/>
                    <a:pt x="13000"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795225" y="2982175"/>
              <a:ext cx="635575" cy="226350"/>
            </a:xfrm>
            <a:custGeom>
              <a:avLst/>
              <a:gdLst/>
              <a:ahLst/>
              <a:cxnLst/>
              <a:rect l="l" t="t" r="r" b="b"/>
              <a:pathLst>
                <a:path w="25423" h="9054" extrusionOk="0">
                  <a:moveTo>
                    <a:pt x="13041" y="1"/>
                  </a:moveTo>
                  <a:cubicBezTo>
                    <a:pt x="12354" y="1"/>
                    <a:pt x="11670" y="63"/>
                    <a:pt x="10986" y="192"/>
                  </a:cubicBezTo>
                  <a:cubicBezTo>
                    <a:pt x="10211" y="359"/>
                    <a:pt x="9479" y="694"/>
                    <a:pt x="8768" y="1091"/>
                  </a:cubicBezTo>
                  <a:cubicBezTo>
                    <a:pt x="8433" y="1259"/>
                    <a:pt x="8119" y="1447"/>
                    <a:pt x="7805" y="1656"/>
                  </a:cubicBezTo>
                  <a:lnTo>
                    <a:pt x="6236" y="2682"/>
                  </a:lnTo>
                  <a:cubicBezTo>
                    <a:pt x="5441" y="3226"/>
                    <a:pt x="4708" y="3853"/>
                    <a:pt x="3997" y="4481"/>
                  </a:cubicBezTo>
                  <a:cubicBezTo>
                    <a:pt x="3348" y="5088"/>
                    <a:pt x="2700" y="5653"/>
                    <a:pt x="1988" y="6218"/>
                  </a:cubicBezTo>
                  <a:lnTo>
                    <a:pt x="1905" y="6280"/>
                  </a:lnTo>
                  <a:cubicBezTo>
                    <a:pt x="1842" y="6469"/>
                    <a:pt x="1695" y="6594"/>
                    <a:pt x="1570" y="6699"/>
                  </a:cubicBezTo>
                  <a:cubicBezTo>
                    <a:pt x="1277" y="6950"/>
                    <a:pt x="984" y="7180"/>
                    <a:pt x="691" y="7410"/>
                  </a:cubicBezTo>
                  <a:cubicBezTo>
                    <a:pt x="503" y="7536"/>
                    <a:pt x="356" y="7682"/>
                    <a:pt x="189" y="7829"/>
                  </a:cubicBezTo>
                  <a:cubicBezTo>
                    <a:pt x="126" y="7891"/>
                    <a:pt x="84" y="7954"/>
                    <a:pt x="42" y="8122"/>
                  </a:cubicBezTo>
                  <a:cubicBezTo>
                    <a:pt x="1" y="8226"/>
                    <a:pt x="42" y="8268"/>
                    <a:pt x="105" y="8331"/>
                  </a:cubicBezTo>
                  <a:cubicBezTo>
                    <a:pt x="273" y="8394"/>
                    <a:pt x="461" y="8394"/>
                    <a:pt x="607" y="8394"/>
                  </a:cubicBezTo>
                  <a:cubicBezTo>
                    <a:pt x="670" y="8394"/>
                    <a:pt x="712" y="8352"/>
                    <a:pt x="775" y="8331"/>
                  </a:cubicBezTo>
                  <a:cubicBezTo>
                    <a:pt x="1340" y="7850"/>
                    <a:pt x="1884" y="7347"/>
                    <a:pt x="2470" y="6887"/>
                  </a:cubicBezTo>
                  <a:cubicBezTo>
                    <a:pt x="4248" y="5360"/>
                    <a:pt x="6048" y="3874"/>
                    <a:pt x="7910" y="2430"/>
                  </a:cubicBezTo>
                  <a:cubicBezTo>
                    <a:pt x="8119" y="2263"/>
                    <a:pt x="8370" y="2117"/>
                    <a:pt x="8642" y="1991"/>
                  </a:cubicBezTo>
                  <a:cubicBezTo>
                    <a:pt x="9374" y="1593"/>
                    <a:pt x="10107" y="1238"/>
                    <a:pt x="10881" y="987"/>
                  </a:cubicBezTo>
                  <a:cubicBezTo>
                    <a:pt x="11488" y="777"/>
                    <a:pt x="12136" y="631"/>
                    <a:pt x="12785" y="631"/>
                  </a:cubicBezTo>
                  <a:cubicBezTo>
                    <a:pt x="13078" y="631"/>
                    <a:pt x="13350" y="652"/>
                    <a:pt x="13601" y="694"/>
                  </a:cubicBezTo>
                  <a:lnTo>
                    <a:pt x="13873" y="694"/>
                  </a:lnTo>
                  <a:cubicBezTo>
                    <a:pt x="14157" y="656"/>
                    <a:pt x="14444" y="638"/>
                    <a:pt x="14732" y="638"/>
                  </a:cubicBezTo>
                  <a:cubicBezTo>
                    <a:pt x="15251" y="638"/>
                    <a:pt x="15776" y="698"/>
                    <a:pt x="16300" y="819"/>
                  </a:cubicBezTo>
                  <a:cubicBezTo>
                    <a:pt x="17116" y="1008"/>
                    <a:pt x="17848" y="1321"/>
                    <a:pt x="18518" y="1740"/>
                  </a:cubicBezTo>
                  <a:cubicBezTo>
                    <a:pt x="19376" y="2284"/>
                    <a:pt x="20255" y="2891"/>
                    <a:pt x="21008" y="3560"/>
                  </a:cubicBezTo>
                  <a:cubicBezTo>
                    <a:pt x="21719" y="4188"/>
                    <a:pt x="22368" y="4878"/>
                    <a:pt x="22912" y="5653"/>
                  </a:cubicBezTo>
                  <a:cubicBezTo>
                    <a:pt x="22975" y="5736"/>
                    <a:pt x="23038" y="5820"/>
                    <a:pt x="23100" y="5883"/>
                  </a:cubicBezTo>
                  <a:cubicBezTo>
                    <a:pt x="23247" y="6134"/>
                    <a:pt x="23435" y="6343"/>
                    <a:pt x="23561" y="6573"/>
                  </a:cubicBezTo>
                  <a:lnTo>
                    <a:pt x="24356" y="8059"/>
                  </a:lnTo>
                  <a:cubicBezTo>
                    <a:pt x="24481" y="8268"/>
                    <a:pt x="24607" y="8477"/>
                    <a:pt x="24753" y="8666"/>
                  </a:cubicBezTo>
                  <a:cubicBezTo>
                    <a:pt x="24858" y="8791"/>
                    <a:pt x="24963" y="8896"/>
                    <a:pt x="25088" y="8980"/>
                  </a:cubicBezTo>
                  <a:cubicBezTo>
                    <a:pt x="25147" y="9027"/>
                    <a:pt x="25206" y="9054"/>
                    <a:pt x="25268" y="9054"/>
                  </a:cubicBezTo>
                  <a:cubicBezTo>
                    <a:pt x="25317" y="9054"/>
                    <a:pt x="25368" y="9037"/>
                    <a:pt x="25423" y="9000"/>
                  </a:cubicBezTo>
                  <a:cubicBezTo>
                    <a:pt x="25402" y="8917"/>
                    <a:pt x="25381" y="8875"/>
                    <a:pt x="25339" y="8833"/>
                  </a:cubicBezTo>
                  <a:cubicBezTo>
                    <a:pt x="24502" y="7117"/>
                    <a:pt x="23519" y="5548"/>
                    <a:pt x="22242" y="4146"/>
                  </a:cubicBezTo>
                  <a:cubicBezTo>
                    <a:pt x="21678" y="3539"/>
                    <a:pt x="21092" y="2995"/>
                    <a:pt x="20464" y="2472"/>
                  </a:cubicBezTo>
                  <a:cubicBezTo>
                    <a:pt x="20066" y="2137"/>
                    <a:pt x="19585" y="1886"/>
                    <a:pt x="19146" y="1635"/>
                  </a:cubicBezTo>
                  <a:cubicBezTo>
                    <a:pt x="18518" y="1301"/>
                    <a:pt x="17890" y="1008"/>
                    <a:pt x="17242" y="777"/>
                  </a:cubicBezTo>
                  <a:cubicBezTo>
                    <a:pt x="16509" y="505"/>
                    <a:pt x="15777" y="296"/>
                    <a:pt x="15024" y="171"/>
                  </a:cubicBezTo>
                  <a:cubicBezTo>
                    <a:pt x="14359" y="58"/>
                    <a:pt x="13698" y="1"/>
                    <a:pt x="1304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824525" y="2644850"/>
              <a:ext cx="714575" cy="174750"/>
            </a:xfrm>
            <a:custGeom>
              <a:avLst/>
              <a:gdLst/>
              <a:ahLst/>
              <a:cxnLst/>
              <a:rect l="l" t="t" r="r" b="b"/>
              <a:pathLst>
                <a:path w="28583" h="6990" extrusionOk="0">
                  <a:moveTo>
                    <a:pt x="12994" y="1"/>
                  </a:moveTo>
                  <a:cubicBezTo>
                    <a:pt x="11759" y="1"/>
                    <a:pt x="10525" y="84"/>
                    <a:pt x="9332" y="273"/>
                  </a:cubicBezTo>
                  <a:cubicBezTo>
                    <a:pt x="7177" y="586"/>
                    <a:pt x="5085" y="1151"/>
                    <a:pt x="3097" y="2072"/>
                  </a:cubicBezTo>
                  <a:cubicBezTo>
                    <a:pt x="2909" y="2156"/>
                    <a:pt x="2762" y="2239"/>
                    <a:pt x="2574" y="2260"/>
                  </a:cubicBezTo>
                  <a:cubicBezTo>
                    <a:pt x="2386" y="2281"/>
                    <a:pt x="2218" y="2365"/>
                    <a:pt x="2051" y="2449"/>
                  </a:cubicBezTo>
                  <a:cubicBezTo>
                    <a:pt x="1423" y="2762"/>
                    <a:pt x="858" y="3181"/>
                    <a:pt x="377" y="3558"/>
                  </a:cubicBezTo>
                  <a:cubicBezTo>
                    <a:pt x="272" y="3662"/>
                    <a:pt x="189" y="3809"/>
                    <a:pt x="84" y="3913"/>
                  </a:cubicBezTo>
                  <a:cubicBezTo>
                    <a:pt x="42" y="3955"/>
                    <a:pt x="0" y="4018"/>
                    <a:pt x="63" y="4060"/>
                  </a:cubicBezTo>
                  <a:cubicBezTo>
                    <a:pt x="84" y="4081"/>
                    <a:pt x="147" y="4081"/>
                    <a:pt x="189" y="4081"/>
                  </a:cubicBezTo>
                  <a:cubicBezTo>
                    <a:pt x="293" y="4060"/>
                    <a:pt x="419" y="4039"/>
                    <a:pt x="523" y="3976"/>
                  </a:cubicBezTo>
                  <a:cubicBezTo>
                    <a:pt x="1507" y="3516"/>
                    <a:pt x="2448" y="3014"/>
                    <a:pt x="3411" y="2553"/>
                  </a:cubicBezTo>
                  <a:cubicBezTo>
                    <a:pt x="4164" y="2177"/>
                    <a:pt x="4959" y="1863"/>
                    <a:pt x="5733" y="1612"/>
                  </a:cubicBezTo>
                  <a:cubicBezTo>
                    <a:pt x="6068" y="1465"/>
                    <a:pt x="6424" y="1319"/>
                    <a:pt x="6780" y="1214"/>
                  </a:cubicBezTo>
                  <a:cubicBezTo>
                    <a:pt x="7784" y="900"/>
                    <a:pt x="8788" y="733"/>
                    <a:pt x="9814" y="670"/>
                  </a:cubicBezTo>
                  <a:lnTo>
                    <a:pt x="12722" y="503"/>
                  </a:lnTo>
                  <a:cubicBezTo>
                    <a:pt x="12931" y="503"/>
                    <a:pt x="13140" y="503"/>
                    <a:pt x="13350" y="482"/>
                  </a:cubicBezTo>
                  <a:cubicBezTo>
                    <a:pt x="13466" y="476"/>
                    <a:pt x="13581" y="473"/>
                    <a:pt x="13695" y="473"/>
                  </a:cubicBezTo>
                  <a:cubicBezTo>
                    <a:pt x="13970" y="473"/>
                    <a:pt x="14240" y="488"/>
                    <a:pt x="14521" y="503"/>
                  </a:cubicBezTo>
                  <a:lnTo>
                    <a:pt x="15630" y="586"/>
                  </a:lnTo>
                  <a:cubicBezTo>
                    <a:pt x="16363" y="670"/>
                    <a:pt x="17116" y="775"/>
                    <a:pt x="17848" y="942"/>
                  </a:cubicBezTo>
                  <a:cubicBezTo>
                    <a:pt x="18476" y="1110"/>
                    <a:pt x="19083" y="1361"/>
                    <a:pt x="19648" y="1612"/>
                  </a:cubicBezTo>
                  <a:cubicBezTo>
                    <a:pt x="20715" y="2051"/>
                    <a:pt x="21740" y="2616"/>
                    <a:pt x="22765" y="3181"/>
                  </a:cubicBezTo>
                  <a:cubicBezTo>
                    <a:pt x="23372" y="3516"/>
                    <a:pt x="24000" y="3830"/>
                    <a:pt x="24627" y="4081"/>
                  </a:cubicBezTo>
                  <a:cubicBezTo>
                    <a:pt x="24669" y="4143"/>
                    <a:pt x="24753" y="4164"/>
                    <a:pt x="24795" y="4227"/>
                  </a:cubicBezTo>
                  <a:cubicBezTo>
                    <a:pt x="25171" y="4541"/>
                    <a:pt x="25506" y="4813"/>
                    <a:pt x="25883" y="5127"/>
                  </a:cubicBezTo>
                  <a:cubicBezTo>
                    <a:pt x="26322" y="5503"/>
                    <a:pt x="26741" y="5901"/>
                    <a:pt x="27180" y="6257"/>
                  </a:cubicBezTo>
                  <a:cubicBezTo>
                    <a:pt x="27494" y="6550"/>
                    <a:pt x="27871" y="6759"/>
                    <a:pt x="28268" y="6905"/>
                  </a:cubicBezTo>
                  <a:cubicBezTo>
                    <a:pt x="28331" y="6947"/>
                    <a:pt x="28436" y="6968"/>
                    <a:pt x="28540" y="6989"/>
                  </a:cubicBezTo>
                  <a:lnTo>
                    <a:pt x="28582" y="6968"/>
                  </a:lnTo>
                  <a:cubicBezTo>
                    <a:pt x="28498" y="6884"/>
                    <a:pt x="28436" y="6801"/>
                    <a:pt x="28373" y="6738"/>
                  </a:cubicBezTo>
                  <a:cubicBezTo>
                    <a:pt x="27494" y="5755"/>
                    <a:pt x="26552" y="4855"/>
                    <a:pt x="25485" y="4060"/>
                  </a:cubicBezTo>
                  <a:cubicBezTo>
                    <a:pt x="24879" y="3620"/>
                    <a:pt x="24230" y="3223"/>
                    <a:pt x="23560" y="2888"/>
                  </a:cubicBezTo>
                  <a:cubicBezTo>
                    <a:pt x="23079" y="2658"/>
                    <a:pt x="22661" y="2386"/>
                    <a:pt x="22200" y="2198"/>
                  </a:cubicBezTo>
                  <a:cubicBezTo>
                    <a:pt x="21719" y="1988"/>
                    <a:pt x="21217" y="1779"/>
                    <a:pt x="20736" y="1612"/>
                  </a:cubicBezTo>
                  <a:cubicBezTo>
                    <a:pt x="19899" y="1298"/>
                    <a:pt x="19083" y="942"/>
                    <a:pt x="18288" y="503"/>
                  </a:cubicBezTo>
                  <a:cubicBezTo>
                    <a:pt x="18246" y="482"/>
                    <a:pt x="18183" y="461"/>
                    <a:pt x="18141" y="461"/>
                  </a:cubicBezTo>
                  <a:cubicBezTo>
                    <a:pt x="17555" y="377"/>
                    <a:pt x="16969" y="314"/>
                    <a:pt x="16384" y="252"/>
                  </a:cubicBezTo>
                  <a:lnTo>
                    <a:pt x="15044" y="84"/>
                  </a:lnTo>
                  <a:cubicBezTo>
                    <a:pt x="14375" y="1"/>
                    <a:pt x="13663" y="1"/>
                    <a:pt x="1299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4886775" y="2517750"/>
              <a:ext cx="674275" cy="183325"/>
            </a:xfrm>
            <a:custGeom>
              <a:avLst/>
              <a:gdLst/>
              <a:ahLst/>
              <a:cxnLst/>
              <a:rect l="l" t="t" r="r" b="b"/>
              <a:pathLst>
                <a:path w="26971" h="7333" extrusionOk="0">
                  <a:moveTo>
                    <a:pt x="10964" y="0"/>
                  </a:moveTo>
                  <a:cubicBezTo>
                    <a:pt x="9060" y="230"/>
                    <a:pt x="7177" y="544"/>
                    <a:pt x="5315" y="984"/>
                  </a:cubicBezTo>
                  <a:cubicBezTo>
                    <a:pt x="4352" y="1214"/>
                    <a:pt x="3411" y="1507"/>
                    <a:pt x="2469" y="1841"/>
                  </a:cubicBezTo>
                  <a:cubicBezTo>
                    <a:pt x="2406" y="1862"/>
                    <a:pt x="2365" y="1904"/>
                    <a:pt x="2302" y="1904"/>
                  </a:cubicBezTo>
                  <a:cubicBezTo>
                    <a:pt x="2117" y="1921"/>
                    <a:pt x="1945" y="1978"/>
                    <a:pt x="1809" y="1978"/>
                  </a:cubicBezTo>
                  <a:cubicBezTo>
                    <a:pt x="1776" y="1978"/>
                    <a:pt x="1745" y="1975"/>
                    <a:pt x="1716" y="1967"/>
                  </a:cubicBezTo>
                  <a:cubicBezTo>
                    <a:pt x="1298" y="2134"/>
                    <a:pt x="900" y="2344"/>
                    <a:pt x="565" y="2636"/>
                  </a:cubicBezTo>
                  <a:cubicBezTo>
                    <a:pt x="419" y="2741"/>
                    <a:pt x="314" y="2846"/>
                    <a:pt x="210" y="2950"/>
                  </a:cubicBezTo>
                  <a:cubicBezTo>
                    <a:pt x="147" y="3013"/>
                    <a:pt x="84" y="3097"/>
                    <a:pt x="63" y="3181"/>
                  </a:cubicBezTo>
                  <a:cubicBezTo>
                    <a:pt x="0" y="3306"/>
                    <a:pt x="42" y="3432"/>
                    <a:pt x="147" y="3515"/>
                  </a:cubicBezTo>
                  <a:cubicBezTo>
                    <a:pt x="272" y="3620"/>
                    <a:pt x="419" y="3641"/>
                    <a:pt x="607" y="3683"/>
                  </a:cubicBezTo>
                  <a:cubicBezTo>
                    <a:pt x="610" y="3686"/>
                    <a:pt x="614" y="3687"/>
                    <a:pt x="618" y="3687"/>
                  </a:cubicBezTo>
                  <a:cubicBezTo>
                    <a:pt x="645" y="3687"/>
                    <a:pt x="694" y="3638"/>
                    <a:pt x="712" y="3620"/>
                  </a:cubicBezTo>
                  <a:cubicBezTo>
                    <a:pt x="1046" y="3055"/>
                    <a:pt x="1570" y="2678"/>
                    <a:pt x="2197" y="2448"/>
                  </a:cubicBezTo>
                  <a:cubicBezTo>
                    <a:pt x="2616" y="2281"/>
                    <a:pt x="3034" y="2176"/>
                    <a:pt x="3453" y="2051"/>
                  </a:cubicBezTo>
                  <a:cubicBezTo>
                    <a:pt x="3850" y="1946"/>
                    <a:pt x="4227" y="1820"/>
                    <a:pt x="4603" y="1716"/>
                  </a:cubicBezTo>
                  <a:cubicBezTo>
                    <a:pt x="4708" y="1695"/>
                    <a:pt x="4834" y="1632"/>
                    <a:pt x="4938" y="1590"/>
                  </a:cubicBezTo>
                  <a:cubicBezTo>
                    <a:pt x="5168" y="1444"/>
                    <a:pt x="5399" y="1423"/>
                    <a:pt x="5629" y="1402"/>
                  </a:cubicBezTo>
                  <a:cubicBezTo>
                    <a:pt x="7010" y="1276"/>
                    <a:pt x="8370" y="1004"/>
                    <a:pt x="9709" y="670"/>
                  </a:cubicBezTo>
                  <a:cubicBezTo>
                    <a:pt x="10239" y="528"/>
                    <a:pt x="10755" y="476"/>
                    <a:pt x="11281" y="476"/>
                  </a:cubicBezTo>
                  <a:cubicBezTo>
                    <a:pt x="11377" y="476"/>
                    <a:pt x="11474" y="478"/>
                    <a:pt x="11571" y="481"/>
                  </a:cubicBezTo>
                  <a:cubicBezTo>
                    <a:pt x="12220" y="481"/>
                    <a:pt x="12868" y="565"/>
                    <a:pt x="13538" y="649"/>
                  </a:cubicBezTo>
                  <a:cubicBezTo>
                    <a:pt x="14124" y="691"/>
                    <a:pt x="14710" y="753"/>
                    <a:pt x="15295" y="795"/>
                  </a:cubicBezTo>
                  <a:cubicBezTo>
                    <a:pt x="15463" y="816"/>
                    <a:pt x="15588" y="879"/>
                    <a:pt x="15756" y="921"/>
                  </a:cubicBezTo>
                  <a:lnTo>
                    <a:pt x="16697" y="1235"/>
                  </a:lnTo>
                  <a:cubicBezTo>
                    <a:pt x="17116" y="1381"/>
                    <a:pt x="17555" y="1507"/>
                    <a:pt x="17974" y="1653"/>
                  </a:cubicBezTo>
                  <a:cubicBezTo>
                    <a:pt x="18392" y="1820"/>
                    <a:pt x="18832" y="1967"/>
                    <a:pt x="19250" y="2155"/>
                  </a:cubicBezTo>
                  <a:cubicBezTo>
                    <a:pt x="20380" y="2636"/>
                    <a:pt x="21447" y="3201"/>
                    <a:pt x="22472" y="3892"/>
                  </a:cubicBezTo>
                  <a:cubicBezTo>
                    <a:pt x="23393" y="4520"/>
                    <a:pt x="24314" y="5147"/>
                    <a:pt x="25067" y="5984"/>
                  </a:cubicBezTo>
                  <a:cubicBezTo>
                    <a:pt x="25424" y="6377"/>
                    <a:pt x="26176" y="7333"/>
                    <a:pt x="26598" y="7333"/>
                  </a:cubicBezTo>
                  <a:cubicBezTo>
                    <a:pt x="26670" y="7333"/>
                    <a:pt x="26733" y="7304"/>
                    <a:pt x="26782" y="7240"/>
                  </a:cubicBezTo>
                  <a:cubicBezTo>
                    <a:pt x="26971" y="6968"/>
                    <a:pt x="26531" y="6507"/>
                    <a:pt x="26406" y="6340"/>
                  </a:cubicBezTo>
                  <a:cubicBezTo>
                    <a:pt x="26113" y="6005"/>
                    <a:pt x="25778" y="5712"/>
                    <a:pt x="25443" y="5398"/>
                  </a:cubicBezTo>
                  <a:cubicBezTo>
                    <a:pt x="25443" y="5377"/>
                    <a:pt x="25004" y="4980"/>
                    <a:pt x="24878" y="4875"/>
                  </a:cubicBezTo>
                  <a:cubicBezTo>
                    <a:pt x="24397" y="4561"/>
                    <a:pt x="23958" y="4248"/>
                    <a:pt x="23497" y="3955"/>
                  </a:cubicBezTo>
                  <a:cubicBezTo>
                    <a:pt x="23205" y="3808"/>
                    <a:pt x="22912" y="3620"/>
                    <a:pt x="22681" y="3390"/>
                  </a:cubicBezTo>
                  <a:cubicBezTo>
                    <a:pt x="22619" y="3348"/>
                    <a:pt x="22556" y="3306"/>
                    <a:pt x="22472" y="3264"/>
                  </a:cubicBezTo>
                  <a:cubicBezTo>
                    <a:pt x="21656" y="2783"/>
                    <a:pt x="20819" y="2323"/>
                    <a:pt x="19982" y="1904"/>
                  </a:cubicBezTo>
                  <a:cubicBezTo>
                    <a:pt x="19334" y="1569"/>
                    <a:pt x="18643" y="1276"/>
                    <a:pt x="17974" y="1046"/>
                  </a:cubicBezTo>
                  <a:cubicBezTo>
                    <a:pt x="17702" y="942"/>
                    <a:pt x="17471" y="879"/>
                    <a:pt x="17220" y="795"/>
                  </a:cubicBezTo>
                  <a:cubicBezTo>
                    <a:pt x="16969" y="732"/>
                    <a:pt x="16760" y="670"/>
                    <a:pt x="16551" y="586"/>
                  </a:cubicBezTo>
                  <a:cubicBezTo>
                    <a:pt x="15965" y="419"/>
                    <a:pt x="15358" y="314"/>
                    <a:pt x="14730" y="230"/>
                  </a:cubicBezTo>
                  <a:cubicBezTo>
                    <a:pt x="14249" y="168"/>
                    <a:pt x="13810" y="126"/>
                    <a:pt x="13350" y="105"/>
                  </a:cubicBezTo>
                  <a:cubicBezTo>
                    <a:pt x="12910" y="63"/>
                    <a:pt x="12429" y="42"/>
                    <a:pt x="11969" y="21"/>
                  </a:cubicBezTo>
                  <a:cubicBezTo>
                    <a:pt x="11697" y="21"/>
                    <a:pt x="11466" y="0"/>
                    <a:pt x="11194"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a:off x="4853300" y="3142450"/>
              <a:ext cx="333750" cy="272425"/>
            </a:xfrm>
            <a:custGeom>
              <a:avLst/>
              <a:gdLst/>
              <a:ahLst/>
              <a:cxnLst/>
              <a:rect l="l" t="t" r="r" b="b"/>
              <a:pathLst>
                <a:path w="13350" h="10897" extrusionOk="0">
                  <a:moveTo>
                    <a:pt x="10423" y="0"/>
                  </a:moveTo>
                  <a:cubicBezTo>
                    <a:pt x="10213" y="0"/>
                    <a:pt x="10019" y="51"/>
                    <a:pt x="9813" y="162"/>
                  </a:cubicBezTo>
                  <a:cubicBezTo>
                    <a:pt x="8976" y="644"/>
                    <a:pt x="8265" y="1271"/>
                    <a:pt x="7616" y="1962"/>
                  </a:cubicBezTo>
                  <a:cubicBezTo>
                    <a:pt x="6989" y="2652"/>
                    <a:pt x="6445" y="3385"/>
                    <a:pt x="5922" y="4117"/>
                  </a:cubicBezTo>
                  <a:cubicBezTo>
                    <a:pt x="4875" y="5561"/>
                    <a:pt x="3704" y="6837"/>
                    <a:pt x="2427" y="8009"/>
                  </a:cubicBezTo>
                  <a:cubicBezTo>
                    <a:pt x="1946" y="8427"/>
                    <a:pt x="1444" y="8825"/>
                    <a:pt x="942" y="9180"/>
                  </a:cubicBezTo>
                  <a:cubicBezTo>
                    <a:pt x="879" y="9243"/>
                    <a:pt x="795" y="9285"/>
                    <a:pt x="712" y="9327"/>
                  </a:cubicBezTo>
                  <a:cubicBezTo>
                    <a:pt x="293" y="9536"/>
                    <a:pt x="42" y="9871"/>
                    <a:pt x="42" y="10289"/>
                  </a:cubicBezTo>
                  <a:cubicBezTo>
                    <a:pt x="0" y="10603"/>
                    <a:pt x="168" y="10812"/>
                    <a:pt x="460" y="10854"/>
                  </a:cubicBezTo>
                  <a:cubicBezTo>
                    <a:pt x="523" y="10854"/>
                    <a:pt x="586" y="10854"/>
                    <a:pt x="691" y="10896"/>
                  </a:cubicBezTo>
                  <a:cubicBezTo>
                    <a:pt x="670" y="10582"/>
                    <a:pt x="712" y="10310"/>
                    <a:pt x="837" y="10059"/>
                  </a:cubicBezTo>
                  <a:cubicBezTo>
                    <a:pt x="1004" y="9808"/>
                    <a:pt x="1193" y="9599"/>
                    <a:pt x="1402" y="9431"/>
                  </a:cubicBezTo>
                  <a:cubicBezTo>
                    <a:pt x="1632" y="9243"/>
                    <a:pt x="1862" y="9055"/>
                    <a:pt x="2093" y="8908"/>
                  </a:cubicBezTo>
                  <a:lnTo>
                    <a:pt x="3285" y="8113"/>
                  </a:lnTo>
                  <a:cubicBezTo>
                    <a:pt x="3599" y="7883"/>
                    <a:pt x="3850" y="7611"/>
                    <a:pt x="4059" y="7276"/>
                  </a:cubicBezTo>
                  <a:cubicBezTo>
                    <a:pt x="4080" y="7234"/>
                    <a:pt x="4143" y="7172"/>
                    <a:pt x="4185" y="7130"/>
                  </a:cubicBezTo>
                  <a:cubicBezTo>
                    <a:pt x="4813" y="6460"/>
                    <a:pt x="5440" y="5812"/>
                    <a:pt x="6026" y="5100"/>
                  </a:cubicBezTo>
                  <a:cubicBezTo>
                    <a:pt x="6528" y="4514"/>
                    <a:pt x="6968" y="3845"/>
                    <a:pt x="7302" y="3175"/>
                  </a:cubicBezTo>
                  <a:cubicBezTo>
                    <a:pt x="7323" y="3154"/>
                    <a:pt x="7365" y="3092"/>
                    <a:pt x="7386" y="3071"/>
                  </a:cubicBezTo>
                  <a:cubicBezTo>
                    <a:pt x="7847" y="2548"/>
                    <a:pt x="8307" y="2025"/>
                    <a:pt x="8830" y="1585"/>
                  </a:cubicBezTo>
                  <a:cubicBezTo>
                    <a:pt x="9102" y="1334"/>
                    <a:pt x="9416" y="1104"/>
                    <a:pt x="9771" y="916"/>
                  </a:cubicBezTo>
                  <a:cubicBezTo>
                    <a:pt x="10023" y="769"/>
                    <a:pt x="10315" y="664"/>
                    <a:pt x="10629" y="664"/>
                  </a:cubicBezTo>
                  <a:cubicBezTo>
                    <a:pt x="10656" y="663"/>
                    <a:pt x="10682" y="662"/>
                    <a:pt x="10708" y="662"/>
                  </a:cubicBezTo>
                  <a:cubicBezTo>
                    <a:pt x="11092" y="662"/>
                    <a:pt x="11423" y="807"/>
                    <a:pt x="11717" y="1062"/>
                  </a:cubicBezTo>
                  <a:cubicBezTo>
                    <a:pt x="12345" y="1606"/>
                    <a:pt x="12701" y="2255"/>
                    <a:pt x="12764" y="3071"/>
                  </a:cubicBezTo>
                  <a:cubicBezTo>
                    <a:pt x="12826" y="3594"/>
                    <a:pt x="12764" y="4117"/>
                    <a:pt x="12659" y="4619"/>
                  </a:cubicBezTo>
                  <a:cubicBezTo>
                    <a:pt x="12533" y="5184"/>
                    <a:pt x="12387" y="5728"/>
                    <a:pt x="12240" y="6293"/>
                  </a:cubicBezTo>
                  <a:cubicBezTo>
                    <a:pt x="12199" y="6502"/>
                    <a:pt x="12115" y="6711"/>
                    <a:pt x="12073" y="6921"/>
                  </a:cubicBezTo>
                  <a:cubicBezTo>
                    <a:pt x="12031" y="6983"/>
                    <a:pt x="12010" y="7067"/>
                    <a:pt x="11968" y="7130"/>
                  </a:cubicBezTo>
                  <a:cubicBezTo>
                    <a:pt x="11696" y="7548"/>
                    <a:pt x="11550" y="7967"/>
                    <a:pt x="11508" y="8448"/>
                  </a:cubicBezTo>
                  <a:cubicBezTo>
                    <a:pt x="11508" y="8532"/>
                    <a:pt x="11550" y="8636"/>
                    <a:pt x="11571" y="8720"/>
                  </a:cubicBezTo>
                  <a:cubicBezTo>
                    <a:pt x="11586" y="8812"/>
                    <a:pt x="11646" y="8870"/>
                    <a:pt x="11719" y="8870"/>
                  </a:cubicBezTo>
                  <a:cubicBezTo>
                    <a:pt x="11745" y="8870"/>
                    <a:pt x="11773" y="8862"/>
                    <a:pt x="11801" y="8846"/>
                  </a:cubicBezTo>
                  <a:cubicBezTo>
                    <a:pt x="12073" y="8720"/>
                    <a:pt x="12282" y="8595"/>
                    <a:pt x="12345" y="8302"/>
                  </a:cubicBezTo>
                  <a:cubicBezTo>
                    <a:pt x="12596" y="7360"/>
                    <a:pt x="12847" y="6439"/>
                    <a:pt x="13056" y="5498"/>
                  </a:cubicBezTo>
                  <a:cubicBezTo>
                    <a:pt x="13245" y="4765"/>
                    <a:pt x="13349" y="4033"/>
                    <a:pt x="13349" y="3280"/>
                  </a:cubicBezTo>
                  <a:cubicBezTo>
                    <a:pt x="13349" y="3092"/>
                    <a:pt x="13328" y="2903"/>
                    <a:pt x="13266" y="2736"/>
                  </a:cubicBezTo>
                  <a:cubicBezTo>
                    <a:pt x="13036" y="1836"/>
                    <a:pt x="12596" y="1083"/>
                    <a:pt x="11864" y="497"/>
                  </a:cubicBezTo>
                  <a:cubicBezTo>
                    <a:pt x="11487" y="225"/>
                    <a:pt x="11090" y="37"/>
                    <a:pt x="10629" y="16"/>
                  </a:cubicBezTo>
                  <a:cubicBezTo>
                    <a:pt x="10558" y="6"/>
                    <a:pt x="10490" y="0"/>
                    <a:pt x="10423"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a:off x="4823475" y="3039775"/>
              <a:ext cx="468725" cy="248500"/>
            </a:xfrm>
            <a:custGeom>
              <a:avLst/>
              <a:gdLst/>
              <a:ahLst/>
              <a:cxnLst/>
              <a:rect l="l" t="t" r="r" b="b"/>
              <a:pathLst>
                <a:path w="18749" h="9940" extrusionOk="0">
                  <a:moveTo>
                    <a:pt x="12325" y="1"/>
                  </a:moveTo>
                  <a:cubicBezTo>
                    <a:pt x="11153" y="43"/>
                    <a:pt x="10065" y="336"/>
                    <a:pt x="9019" y="859"/>
                  </a:cubicBezTo>
                  <a:cubicBezTo>
                    <a:pt x="8265" y="1256"/>
                    <a:pt x="7554" y="1758"/>
                    <a:pt x="6905" y="2344"/>
                  </a:cubicBezTo>
                  <a:cubicBezTo>
                    <a:pt x="6194" y="2951"/>
                    <a:pt x="5545" y="3642"/>
                    <a:pt x="4918" y="4353"/>
                  </a:cubicBezTo>
                  <a:cubicBezTo>
                    <a:pt x="4415" y="4897"/>
                    <a:pt x="3934" y="5483"/>
                    <a:pt x="3348" y="5964"/>
                  </a:cubicBezTo>
                  <a:cubicBezTo>
                    <a:pt x="3181" y="6090"/>
                    <a:pt x="3014" y="6257"/>
                    <a:pt x="2846" y="6383"/>
                  </a:cubicBezTo>
                  <a:cubicBezTo>
                    <a:pt x="2804" y="6404"/>
                    <a:pt x="2783" y="6445"/>
                    <a:pt x="2742" y="6487"/>
                  </a:cubicBezTo>
                  <a:cubicBezTo>
                    <a:pt x="2637" y="6696"/>
                    <a:pt x="2511" y="6885"/>
                    <a:pt x="2323" y="7052"/>
                  </a:cubicBezTo>
                  <a:cubicBezTo>
                    <a:pt x="1988" y="7366"/>
                    <a:pt x="1612" y="7638"/>
                    <a:pt x="1277" y="7931"/>
                  </a:cubicBezTo>
                  <a:cubicBezTo>
                    <a:pt x="1026" y="8140"/>
                    <a:pt x="754" y="8370"/>
                    <a:pt x="503" y="8621"/>
                  </a:cubicBezTo>
                  <a:cubicBezTo>
                    <a:pt x="335" y="8768"/>
                    <a:pt x="210" y="8935"/>
                    <a:pt x="126" y="9082"/>
                  </a:cubicBezTo>
                  <a:cubicBezTo>
                    <a:pt x="1" y="9375"/>
                    <a:pt x="1" y="9626"/>
                    <a:pt x="189" y="9898"/>
                  </a:cubicBezTo>
                  <a:lnTo>
                    <a:pt x="231" y="9940"/>
                  </a:lnTo>
                  <a:cubicBezTo>
                    <a:pt x="252" y="9919"/>
                    <a:pt x="293" y="9919"/>
                    <a:pt x="293" y="9898"/>
                  </a:cubicBezTo>
                  <a:cubicBezTo>
                    <a:pt x="733" y="9312"/>
                    <a:pt x="1256" y="8852"/>
                    <a:pt x="1800" y="8412"/>
                  </a:cubicBezTo>
                  <a:cubicBezTo>
                    <a:pt x="2239" y="8056"/>
                    <a:pt x="2658" y="7701"/>
                    <a:pt x="3076" y="7324"/>
                  </a:cubicBezTo>
                  <a:cubicBezTo>
                    <a:pt x="3390" y="7073"/>
                    <a:pt x="3683" y="6738"/>
                    <a:pt x="3913" y="6383"/>
                  </a:cubicBezTo>
                  <a:cubicBezTo>
                    <a:pt x="3955" y="6362"/>
                    <a:pt x="3976" y="6320"/>
                    <a:pt x="4018" y="6278"/>
                  </a:cubicBezTo>
                  <a:cubicBezTo>
                    <a:pt x="4646" y="5922"/>
                    <a:pt x="5148" y="5420"/>
                    <a:pt x="5629" y="4855"/>
                  </a:cubicBezTo>
                  <a:cubicBezTo>
                    <a:pt x="5901" y="4499"/>
                    <a:pt x="6173" y="4144"/>
                    <a:pt x="6466" y="3809"/>
                  </a:cubicBezTo>
                  <a:cubicBezTo>
                    <a:pt x="6801" y="3349"/>
                    <a:pt x="7156" y="2930"/>
                    <a:pt x="7638" y="2595"/>
                  </a:cubicBezTo>
                  <a:cubicBezTo>
                    <a:pt x="8098" y="2261"/>
                    <a:pt x="8600" y="1947"/>
                    <a:pt x="9102" y="1612"/>
                  </a:cubicBezTo>
                  <a:cubicBezTo>
                    <a:pt x="9542" y="1319"/>
                    <a:pt x="10023" y="1047"/>
                    <a:pt x="10504" y="838"/>
                  </a:cubicBezTo>
                  <a:cubicBezTo>
                    <a:pt x="11069" y="608"/>
                    <a:pt x="11634" y="461"/>
                    <a:pt x="12262" y="461"/>
                  </a:cubicBezTo>
                  <a:cubicBezTo>
                    <a:pt x="12764" y="461"/>
                    <a:pt x="13224" y="566"/>
                    <a:pt x="13705" y="775"/>
                  </a:cubicBezTo>
                  <a:cubicBezTo>
                    <a:pt x="14668" y="1214"/>
                    <a:pt x="15526" y="1738"/>
                    <a:pt x="16321" y="2428"/>
                  </a:cubicBezTo>
                  <a:cubicBezTo>
                    <a:pt x="16949" y="3014"/>
                    <a:pt x="17451" y="3642"/>
                    <a:pt x="17786" y="4437"/>
                  </a:cubicBezTo>
                  <a:cubicBezTo>
                    <a:pt x="17827" y="4562"/>
                    <a:pt x="17869" y="4709"/>
                    <a:pt x="17932" y="4855"/>
                  </a:cubicBezTo>
                  <a:cubicBezTo>
                    <a:pt x="18016" y="4981"/>
                    <a:pt x="18099" y="5106"/>
                    <a:pt x="18204" y="5232"/>
                  </a:cubicBezTo>
                  <a:cubicBezTo>
                    <a:pt x="18246" y="5295"/>
                    <a:pt x="18330" y="5336"/>
                    <a:pt x="18413" y="5378"/>
                  </a:cubicBezTo>
                  <a:cubicBezTo>
                    <a:pt x="18438" y="5385"/>
                    <a:pt x="18464" y="5389"/>
                    <a:pt x="18488" y="5389"/>
                  </a:cubicBezTo>
                  <a:cubicBezTo>
                    <a:pt x="18606" y="5389"/>
                    <a:pt x="18710" y="5308"/>
                    <a:pt x="18727" y="5169"/>
                  </a:cubicBezTo>
                  <a:cubicBezTo>
                    <a:pt x="18748" y="5043"/>
                    <a:pt x="18727" y="4960"/>
                    <a:pt x="18706" y="4876"/>
                  </a:cubicBezTo>
                  <a:cubicBezTo>
                    <a:pt x="18643" y="4709"/>
                    <a:pt x="18539" y="4562"/>
                    <a:pt x="18455" y="4437"/>
                  </a:cubicBezTo>
                  <a:cubicBezTo>
                    <a:pt x="18434" y="4353"/>
                    <a:pt x="18392" y="4290"/>
                    <a:pt x="18351" y="4248"/>
                  </a:cubicBezTo>
                  <a:cubicBezTo>
                    <a:pt x="17869" y="3223"/>
                    <a:pt x="17116" y="2386"/>
                    <a:pt x="16195" y="1717"/>
                  </a:cubicBezTo>
                  <a:cubicBezTo>
                    <a:pt x="15400" y="1131"/>
                    <a:pt x="14542" y="670"/>
                    <a:pt x="13622" y="315"/>
                  </a:cubicBezTo>
                  <a:cubicBezTo>
                    <a:pt x="13371" y="210"/>
                    <a:pt x="13078" y="106"/>
                    <a:pt x="12827" y="43"/>
                  </a:cubicBezTo>
                  <a:cubicBezTo>
                    <a:pt x="12659" y="1"/>
                    <a:pt x="12513" y="1"/>
                    <a:pt x="1232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4890425" y="2898875"/>
              <a:ext cx="584850" cy="217300"/>
            </a:xfrm>
            <a:custGeom>
              <a:avLst/>
              <a:gdLst/>
              <a:ahLst/>
              <a:cxnLst/>
              <a:rect l="l" t="t" r="r" b="b"/>
              <a:pathLst>
                <a:path w="23394" h="8692" extrusionOk="0">
                  <a:moveTo>
                    <a:pt x="10817" y="1"/>
                  </a:moveTo>
                  <a:cubicBezTo>
                    <a:pt x="10686" y="1"/>
                    <a:pt x="10554" y="3"/>
                    <a:pt x="10421" y="8"/>
                  </a:cubicBezTo>
                  <a:cubicBezTo>
                    <a:pt x="9563" y="50"/>
                    <a:pt x="8726" y="113"/>
                    <a:pt x="7889" y="155"/>
                  </a:cubicBezTo>
                  <a:cubicBezTo>
                    <a:pt x="7282" y="155"/>
                    <a:pt x="6717" y="301"/>
                    <a:pt x="6131" y="490"/>
                  </a:cubicBezTo>
                  <a:cubicBezTo>
                    <a:pt x="6006" y="532"/>
                    <a:pt x="5880" y="573"/>
                    <a:pt x="5713" y="615"/>
                  </a:cubicBezTo>
                  <a:lnTo>
                    <a:pt x="5085" y="783"/>
                  </a:lnTo>
                  <a:cubicBezTo>
                    <a:pt x="4981" y="804"/>
                    <a:pt x="4855" y="804"/>
                    <a:pt x="4750" y="804"/>
                  </a:cubicBezTo>
                  <a:cubicBezTo>
                    <a:pt x="4646" y="804"/>
                    <a:pt x="4541" y="804"/>
                    <a:pt x="4499" y="699"/>
                  </a:cubicBezTo>
                  <a:cubicBezTo>
                    <a:pt x="4562" y="594"/>
                    <a:pt x="4646" y="511"/>
                    <a:pt x="4729" y="427"/>
                  </a:cubicBezTo>
                  <a:cubicBezTo>
                    <a:pt x="4771" y="364"/>
                    <a:pt x="4855" y="260"/>
                    <a:pt x="4918" y="176"/>
                  </a:cubicBezTo>
                  <a:cubicBezTo>
                    <a:pt x="4952" y="107"/>
                    <a:pt x="4930" y="39"/>
                    <a:pt x="4864" y="39"/>
                  </a:cubicBezTo>
                  <a:cubicBezTo>
                    <a:pt x="4849" y="39"/>
                    <a:pt x="4832" y="43"/>
                    <a:pt x="4813" y="50"/>
                  </a:cubicBezTo>
                  <a:cubicBezTo>
                    <a:pt x="4709" y="71"/>
                    <a:pt x="4604" y="92"/>
                    <a:pt x="4520" y="113"/>
                  </a:cubicBezTo>
                  <a:cubicBezTo>
                    <a:pt x="4123" y="280"/>
                    <a:pt x="3725" y="427"/>
                    <a:pt x="3369" y="636"/>
                  </a:cubicBezTo>
                  <a:cubicBezTo>
                    <a:pt x="2784" y="950"/>
                    <a:pt x="2219" y="1306"/>
                    <a:pt x="1633" y="1620"/>
                  </a:cubicBezTo>
                  <a:cubicBezTo>
                    <a:pt x="1591" y="1640"/>
                    <a:pt x="1528" y="1640"/>
                    <a:pt x="1486" y="1661"/>
                  </a:cubicBezTo>
                  <a:cubicBezTo>
                    <a:pt x="984" y="1787"/>
                    <a:pt x="587" y="2080"/>
                    <a:pt x="252" y="2456"/>
                  </a:cubicBezTo>
                  <a:cubicBezTo>
                    <a:pt x="168" y="2519"/>
                    <a:pt x="126" y="2624"/>
                    <a:pt x="64" y="2729"/>
                  </a:cubicBezTo>
                  <a:cubicBezTo>
                    <a:pt x="1" y="2896"/>
                    <a:pt x="64" y="3021"/>
                    <a:pt x="231" y="3042"/>
                  </a:cubicBezTo>
                  <a:cubicBezTo>
                    <a:pt x="284" y="3052"/>
                    <a:pt x="337" y="3056"/>
                    <a:pt x="389" y="3056"/>
                  </a:cubicBezTo>
                  <a:cubicBezTo>
                    <a:pt x="559" y="3056"/>
                    <a:pt x="724" y="3012"/>
                    <a:pt x="900" y="2980"/>
                  </a:cubicBezTo>
                  <a:cubicBezTo>
                    <a:pt x="942" y="2980"/>
                    <a:pt x="963" y="2938"/>
                    <a:pt x="984" y="2917"/>
                  </a:cubicBezTo>
                  <a:cubicBezTo>
                    <a:pt x="1884" y="2080"/>
                    <a:pt x="2930" y="1578"/>
                    <a:pt x="4102" y="1264"/>
                  </a:cubicBezTo>
                  <a:cubicBezTo>
                    <a:pt x="4646" y="1117"/>
                    <a:pt x="5190" y="1034"/>
                    <a:pt x="5776" y="950"/>
                  </a:cubicBezTo>
                  <a:cubicBezTo>
                    <a:pt x="5880" y="950"/>
                    <a:pt x="5964" y="929"/>
                    <a:pt x="6069" y="908"/>
                  </a:cubicBezTo>
                  <a:cubicBezTo>
                    <a:pt x="7136" y="594"/>
                    <a:pt x="8224" y="469"/>
                    <a:pt x="9354" y="469"/>
                  </a:cubicBezTo>
                  <a:cubicBezTo>
                    <a:pt x="9489" y="461"/>
                    <a:pt x="9626" y="458"/>
                    <a:pt x="9763" y="458"/>
                  </a:cubicBezTo>
                  <a:cubicBezTo>
                    <a:pt x="10385" y="458"/>
                    <a:pt x="11017" y="529"/>
                    <a:pt x="11634" y="615"/>
                  </a:cubicBezTo>
                  <a:cubicBezTo>
                    <a:pt x="12408" y="741"/>
                    <a:pt x="13204" y="908"/>
                    <a:pt x="13957" y="1096"/>
                  </a:cubicBezTo>
                  <a:cubicBezTo>
                    <a:pt x="14396" y="1222"/>
                    <a:pt x="14877" y="1327"/>
                    <a:pt x="15317" y="1473"/>
                  </a:cubicBezTo>
                  <a:cubicBezTo>
                    <a:pt x="16028" y="1724"/>
                    <a:pt x="16677" y="2059"/>
                    <a:pt x="17305" y="2456"/>
                  </a:cubicBezTo>
                  <a:cubicBezTo>
                    <a:pt x="18518" y="3210"/>
                    <a:pt x="19522" y="4172"/>
                    <a:pt x="20422" y="5281"/>
                  </a:cubicBezTo>
                  <a:cubicBezTo>
                    <a:pt x="20673" y="5616"/>
                    <a:pt x="20924" y="5951"/>
                    <a:pt x="21175" y="6286"/>
                  </a:cubicBezTo>
                  <a:cubicBezTo>
                    <a:pt x="21238" y="6369"/>
                    <a:pt x="21280" y="6432"/>
                    <a:pt x="21364" y="6453"/>
                  </a:cubicBezTo>
                  <a:cubicBezTo>
                    <a:pt x="21573" y="6537"/>
                    <a:pt x="21719" y="6662"/>
                    <a:pt x="21866" y="6850"/>
                  </a:cubicBezTo>
                  <a:cubicBezTo>
                    <a:pt x="22012" y="7060"/>
                    <a:pt x="22138" y="7290"/>
                    <a:pt x="22284" y="7520"/>
                  </a:cubicBezTo>
                  <a:cubicBezTo>
                    <a:pt x="22410" y="7708"/>
                    <a:pt x="22494" y="7938"/>
                    <a:pt x="22619" y="8127"/>
                  </a:cubicBezTo>
                  <a:cubicBezTo>
                    <a:pt x="22703" y="8294"/>
                    <a:pt x="22828" y="8420"/>
                    <a:pt x="22933" y="8524"/>
                  </a:cubicBezTo>
                  <a:cubicBezTo>
                    <a:pt x="23038" y="8629"/>
                    <a:pt x="23184" y="8671"/>
                    <a:pt x="23393" y="8692"/>
                  </a:cubicBezTo>
                  <a:cubicBezTo>
                    <a:pt x="23372" y="8629"/>
                    <a:pt x="23372" y="8566"/>
                    <a:pt x="23351" y="8524"/>
                  </a:cubicBezTo>
                  <a:cubicBezTo>
                    <a:pt x="23142" y="7918"/>
                    <a:pt x="22828" y="7374"/>
                    <a:pt x="22431" y="6850"/>
                  </a:cubicBezTo>
                  <a:cubicBezTo>
                    <a:pt x="21971" y="6223"/>
                    <a:pt x="21447" y="5637"/>
                    <a:pt x="20924" y="5072"/>
                  </a:cubicBezTo>
                  <a:cubicBezTo>
                    <a:pt x="20569" y="4695"/>
                    <a:pt x="20255" y="4298"/>
                    <a:pt x="19941" y="3942"/>
                  </a:cubicBezTo>
                  <a:lnTo>
                    <a:pt x="19815" y="3817"/>
                  </a:lnTo>
                  <a:cubicBezTo>
                    <a:pt x="18853" y="2875"/>
                    <a:pt x="17723" y="2143"/>
                    <a:pt x="16489" y="1536"/>
                  </a:cubicBezTo>
                  <a:cubicBezTo>
                    <a:pt x="15798" y="1201"/>
                    <a:pt x="15087" y="908"/>
                    <a:pt x="14354" y="678"/>
                  </a:cubicBezTo>
                  <a:cubicBezTo>
                    <a:pt x="13601" y="448"/>
                    <a:pt x="12827" y="218"/>
                    <a:pt x="12053" y="92"/>
                  </a:cubicBezTo>
                  <a:cubicBezTo>
                    <a:pt x="11653" y="28"/>
                    <a:pt x="11241" y="1"/>
                    <a:pt x="10817"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4799925" y="2739425"/>
              <a:ext cx="595325" cy="122325"/>
            </a:xfrm>
            <a:custGeom>
              <a:avLst/>
              <a:gdLst/>
              <a:ahLst/>
              <a:cxnLst/>
              <a:rect l="l" t="t" r="r" b="b"/>
              <a:pathLst>
                <a:path w="23813" h="4893" extrusionOk="0">
                  <a:moveTo>
                    <a:pt x="12685" y="1"/>
                  </a:moveTo>
                  <a:cubicBezTo>
                    <a:pt x="12607" y="1"/>
                    <a:pt x="12529" y="2"/>
                    <a:pt x="12450" y="5"/>
                  </a:cubicBezTo>
                  <a:cubicBezTo>
                    <a:pt x="11070" y="67"/>
                    <a:pt x="9730" y="214"/>
                    <a:pt x="8391" y="570"/>
                  </a:cubicBezTo>
                  <a:lnTo>
                    <a:pt x="8077" y="632"/>
                  </a:lnTo>
                  <a:cubicBezTo>
                    <a:pt x="7513" y="821"/>
                    <a:pt x="6906" y="925"/>
                    <a:pt x="6320" y="1114"/>
                  </a:cubicBezTo>
                  <a:cubicBezTo>
                    <a:pt x="5504" y="1344"/>
                    <a:pt x="4688" y="1720"/>
                    <a:pt x="3893" y="2118"/>
                  </a:cubicBezTo>
                  <a:cubicBezTo>
                    <a:pt x="3119" y="2495"/>
                    <a:pt x="2365" y="2871"/>
                    <a:pt x="1570" y="3227"/>
                  </a:cubicBezTo>
                  <a:cubicBezTo>
                    <a:pt x="1005" y="3499"/>
                    <a:pt x="545" y="3917"/>
                    <a:pt x="168" y="4420"/>
                  </a:cubicBezTo>
                  <a:cubicBezTo>
                    <a:pt x="106" y="4482"/>
                    <a:pt x="85" y="4566"/>
                    <a:pt x="64" y="4629"/>
                  </a:cubicBezTo>
                  <a:cubicBezTo>
                    <a:pt x="1" y="4796"/>
                    <a:pt x="64" y="4859"/>
                    <a:pt x="189" y="4880"/>
                  </a:cubicBezTo>
                  <a:cubicBezTo>
                    <a:pt x="235" y="4888"/>
                    <a:pt x="278" y="4892"/>
                    <a:pt x="320" y="4892"/>
                  </a:cubicBezTo>
                  <a:cubicBezTo>
                    <a:pt x="391" y="4892"/>
                    <a:pt x="458" y="4878"/>
                    <a:pt x="524" y="4838"/>
                  </a:cubicBezTo>
                  <a:cubicBezTo>
                    <a:pt x="1466" y="4022"/>
                    <a:pt x="2533" y="3394"/>
                    <a:pt x="3663" y="2871"/>
                  </a:cubicBezTo>
                  <a:cubicBezTo>
                    <a:pt x="5880" y="1867"/>
                    <a:pt x="8182" y="1114"/>
                    <a:pt x="10588" y="695"/>
                  </a:cubicBezTo>
                  <a:cubicBezTo>
                    <a:pt x="11197" y="599"/>
                    <a:pt x="11782" y="527"/>
                    <a:pt x="12380" y="527"/>
                  </a:cubicBezTo>
                  <a:cubicBezTo>
                    <a:pt x="12562" y="527"/>
                    <a:pt x="12746" y="534"/>
                    <a:pt x="12932" y="549"/>
                  </a:cubicBezTo>
                  <a:cubicBezTo>
                    <a:pt x="13915" y="591"/>
                    <a:pt x="14878" y="821"/>
                    <a:pt x="15777" y="1281"/>
                  </a:cubicBezTo>
                  <a:cubicBezTo>
                    <a:pt x="16133" y="1448"/>
                    <a:pt x="16531" y="1616"/>
                    <a:pt x="16949" y="1720"/>
                  </a:cubicBezTo>
                  <a:cubicBezTo>
                    <a:pt x="17472" y="1867"/>
                    <a:pt x="18016" y="2034"/>
                    <a:pt x="18539" y="2181"/>
                  </a:cubicBezTo>
                  <a:cubicBezTo>
                    <a:pt x="19251" y="2390"/>
                    <a:pt x="19941" y="2641"/>
                    <a:pt x="20527" y="3018"/>
                  </a:cubicBezTo>
                  <a:cubicBezTo>
                    <a:pt x="20904" y="3290"/>
                    <a:pt x="21301" y="3499"/>
                    <a:pt x="21657" y="3729"/>
                  </a:cubicBezTo>
                  <a:cubicBezTo>
                    <a:pt x="22054" y="3980"/>
                    <a:pt x="22473" y="4252"/>
                    <a:pt x="22870" y="4482"/>
                  </a:cubicBezTo>
                  <a:cubicBezTo>
                    <a:pt x="23017" y="4566"/>
                    <a:pt x="23205" y="4650"/>
                    <a:pt x="23352" y="4713"/>
                  </a:cubicBezTo>
                  <a:cubicBezTo>
                    <a:pt x="23435" y="4754"/>
                    <a:pt x="23498" y="4775"/>
                    <a:pt x="23561" y="4775"/>
                  </a:cubicBezTo>
                  <a:cubicBezTo>
                    <a:pt x="23666" y="4775"/>
                    <a:pt x="23749" y="4713"/>
                    <a:pt x="23770" y="4650"/>
                  </a:cubicBezTo>
                  <a:cubicBezTo>
                    <a:pt x="23812" y="4545"/>
                    <a:pt x="23812" y="4461"/>
                    <a:pt x="23707" y="4399"/>
                  </a:cubicBezTo>
                  <a:cubicBezTo>
                    <a:pt x="23247" y="4127"/>
                    <a:pt x="22829" y="3834"/>
                    <a:pt x="22410" y="3541"/>
                  </a:cubicBezTo>
                  <a:cubicBezTo>
                    <a:pt x="21824" y="3101"/>
                    <a:pt x="21197" y="2683"/>
                    <a:pt x="20506" y="2348"/>
                  </a:cubicBezTo>
                  <a:cubicBezTo>
                    <a:pt x="19878" y="1992"/>
                    <a:pt x="19230" y="1762"/>
                    <a:pt x="18539" y="1616"/>
                  </a:cubicBezTo>
                  <a:cubicBezTo>
                    <a:pt x="18204" y="1532"/>
                    <a:pt x="17891" y="1407"/>
                    <a:pt x="17577" y="1302"/>
                  </a:cubicBezTo>
                  <a:cubicBezTo>
                    <a:pt x="16970" y="1093"/>
                    <a:pt x="16342" y="842"/>
                    <a:pt x="15756" y="632"/>
                  </a:cubicBezTo>
                  <a:cubicBezTo>
                    <a:pt x="15254" y="486"/>
                    <a:pt x="14773" y="319"/>
                    <a:pt x="14292" y="193"/>
                  </a:cubicBezTo>
                  <a:cubicBezTo>
                    <a:pt x="13761" y="65"/>
                    <a:pt x="13230" y="1"/>
                    <a:pt x="1268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4831600" y="3102925"/>
              <a:ext cx="420825" cy="267225"/>
            </a:xfrm>
            <a:custGeom>
              <a:avLst/>
              <a:gdLst/>
              <a:ahLst/>
              <a:cxnLst/>
              <a:rect l="l" t="t" r="r" b="b"/>
              <a:pathLst>
                <a:path w="16833" h="10689" extrusionOk="0">
                  <a:moveTo>
                    <a:pt x="12746" y="1"/>
                  </a:moveTo>
                  <a:cubicBezTo>
                    <a:pt x="12427" y="1"/>
                    <a:pt x="12116" y="56"/>
                    <a:pt x="11811" y="153"/>
                  </a:cubicBezTo>
                  <a:cubicBezTo>
                    <a:pt x="11351" y="279"/>
                    <a:pt x="10870" y="488"/>
                    <a:pt x="10430" y="676"/>
                  </a:cubicBezTo>
                  <a:cubicBezTo>
                    <a:pt x="9991" y="865"/>
                    <a:pt x="9510" y="1032"/>
                    <a:pt x="9070" y="1220"/>
                  </a:cubicBezTo>
                  <a:lnTo>
                    <a:pt x="8840" y="1388"/>
                  </a:lnTo>
                  <a:cubicBezTo>
                    <a:pt x="8233" y="1848"/>
                    <a:pt x="7689" y="2371"/>
                    <a:pt x="7187" y="2957"/>
                  </a:cubicBezTo>
                  <a:cubicBezTo>
                    <a:pt x="6538" y="3710"/>
                    <a:pt x="5932" y="4526"/>
                    <a:pt x="5304" y="5300"/>
                  </a:cubicBezTo>
                  <a:cubicBezTo>
                    <a:pt x="4760" y="6012"/>
                    <a:pt x="4174" y="6723"/>
                    <a:pt x="3567" y="7372"/>
                  </a:cubicBezTo>
                  <a:cubicBezTo>
                    <a:pt x="2919" y="8083"/>
                    <a:pt x="2207" y="8711"/>
                    <a:pt x="1370" y="9192"/>
                  </a:cubicBezTo>
                  <a:cubicBezTo>
                    <a:pt x="1349" y="9234"/>
                    <a:pt x="1328" y="9234"/>
                    <a:pt x="1308" y="9255"/>
                  </a:cubicBezTo>
                  <a:lnTo>
                    <a:pt x="220" y="10322"/>
                  </a:lnTo>
                  <a:cubicBezTo>
                    <a:pt x="157" y="10406"/>
                    <a:pt x="73" y="10510"/>
                    <a:pt x="52" y="10531"/>
                  </a:cubicBezTo>
                  <a:cubicBezTo>
                    <a:pt x="1" y="10617"/>
                    <a:pt x="5" y="10689"/>
                    <a:pt x="90" y="10689"/>
                  </a:cubicBezTo>
                  <a:cubicBezTo>
                    <a:pt x="108" y="10689"/>
                    <a:pt x="130" y="10685"/>
                    <a:pt x="157" y="10678"/>
                  </a:cubicBezTo>
                  <a:cubicBezTo>
                    <a:pt x="345" y="10636"/>
                    <a:pt x="596" y="10615"/>
                    <a:pt x="743" y="10448"/>
                  </a:cubicBezTo>
                  <a:cubicBezTo>
                    <a:pt x="1349" y="9924"/>
                    <a:pt x="1998" y="9485"/>
                    <a:pt x="2626" y="9025"/>
                  </a:cubicBezTo>
                  <a:cubicBezTo>
                    <a:pt x="3191" y="8606"/>
                    <a:pt x="3756" y="8188"/>
                    <a:pt x="4237" y="7665"/>
                  </a:cubicBezTo>
                  <a:cubicBezTo>
                    <a:pt x="4404" y="7455"/>
                    <a:pt x="4593" y="7204"/>
                    <a:pt x="4781" y="6995"/>
                  </a:cubicBezTo>
                  <a:lnTo>
                    <a:pt x="5178" y="6535"/>
                  </a:lnTo>
                  <a:cubicBezTo>
                    <a:pt x="5722" y="5949"/>
                    <a:pt x="6183" y="5300"/>
                    <a:pt x="6685" y="4673"/>
                  </a:cubicBezTo>
                  <a:cubicBezTo>
                    <a:pt x="7166" y="4066"/>
                    <a:pt x="7626" y="3438"/>
                    <a:pt x="8150" y="2873"/>
                  </a:cubicBezTo>
                  <a:cubicBezTo>
                    <a:pt x="8547" y="2455"/>
                    <a:pt x="8945" y="2057"/>
                    <a:pt x="9405" y="1722"/>
                  </a:cubicBezTo>
                  <a:cubicBezTo>
                    <a:pt x="9468" y="1701"/>
                    <a:pt x="9489" y="1660"/>
                    <a:pt x="9531" y="1639"/>
                  </a:cubicBezTo>
                  <a:cubicBezTo>
                    <a:pt x="10116" y="1388"/>
                    <a:pt x="10681" y="1137"/>
                    <a:pt x="11267" y="885"/>
                  </a:cubicBezTo>
                  <a:cubicBezTo>
                    <a:pt x="11602" y="760"/>
                    <a:pt x="11937" y="613"/>
                    <a:pt x="12313" y="572"/>
                  </a:cubicBezTo>
                  <a:cubicBezTo>
                    <a:pt x="12479" y="559"/>
                    <a:pt x="12652" y="538"/>
                    <a:pt x="12828" y="538"/>
                  </a:cubicBezTo>
                  <a:cubicBezTo>
                    <a:pt x="12941" y="538"/>
                    <a:pt x="13056" y="547"/>
                    <a:pt x="13171" y="572"/>
                  </a:cubicBezTo>
                  <a:cubicBezTo>
                    <a:pt x="13611" y="655"/>
                    <a:pt x="13945" y="885"/>
                    <a:pt x="14217" y="1220"/>
                  </a:cubicBezTo>
                  <a:cubicBezTo>
                    <a:pt x="14301" y="1325"/>
                    <a:pt x="14364" y="1429"/>
                    <a:pt x="14469" y="1513"/>
                  </a:cubicBezTo>
                  <a:cubicBezTo>
                    <a:pt x="14845" y="1806"/>
                    <a:pt x="15117" y="2183"/>
                    <a:pt x="15326" y="2580"/>
                  </a:cubicBezTo>
                  <a:cubicBezTo>
                    <a:pt x="15598" y="3103"/>
                    <a:pt x="15870" y="3647"/>
                    <a:pt x="16163" y="4170"/>
                  </a:cubicBezTo>
                  <a:cubicBezTo>
                    <a:pt x="16268" y="4380"/>
                    <a:pt x="16393" y="4589"/>
                    <a:pt x="16519" y="4798"/>
                  </a:cubicBezTo>
                  <a:cubicBezTo>
                    <a:pt x="16624" y="4966"/>
                    <a:pt x="16686" y="4986"/>
                    <a:pt x="16833" y="5049"/>
                  </a:cubicBezTo>
                  <a:cubicBezTo>
                    <a:pt x="16833" y="4903"/>
                    <a:pt x="16833" y="4777"/>
                    <a:pt x="16812" y="4652"/>
                  </a:cubicBezTo>
                  <a:cubicBezTo>
                    <a:pt x="16707" y="3857"/>
                    <a:pt x="16414" y="3124"/>
                    <a:pt x="15996" y="2476"/>
                  </a:cubicBezTo>
                  <a:cubicBezTo>
                    <a:pt x="15473" y="1618"/>
                    <a:pt x="14761" y="885"/>
                    <a:pt x="13924" y="300"/>
                  </a:cubicBezTo>
                  <a:cubicBezTo>
                    <a:pt x="13778" y="195"/>
                    <a:pt x="13590" y="153"/>
                    <a:pt x="13443" y="90"/>
                  </a:cubicBezTo>
                  <a:cubicBezTo>
                    <a:pt x="13207" y="29"/>
                    <a:pt x="12975" y="1"/>
                    <a:pt x="12746"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5336100" y="3114450"/>
              <a:ext cx="106750" cy="412350"/>
            </a:xfrm>
            <a:custGeom>
              <a:avLst/>
              <a:gdLst/>
              <a:ahLst/>
              <a:cxnLst/>
              <a:rect l="l" t="t" r="r" b="b"/>
              <a:pathLst>
                <a:path w="4270" h="16494" extrusionOk="0">
                  <a:moveTo>
                    <a:pt x="3265" y="12687"/>
                  </a:moveTo>
                  <a:cubicBezTo>
                    <a:pt x="3306" y="12687"/>
                    <a:pt x="3355" y="12709"/>
                    <a:pt x="3411" y="12748"/>
                  </a:cubicBezTo>
                  <a:cubicBezTo>
                    <a:pt x="3558" y="12874"/>
                    <a:pt x="3662" y="13020"/>
                    <a:pt x="3683" y="13209"/>
                  </a:cubicBezTo>
                  <a:cubicBezTo>
                    <a:pt x="3718" y="13312"/>
                    <a:pt x="3667" y="13387"/>
                    <a:pt x="3578" y="13387"/>
                  </a:cubicBezTo>
                  <a:cubicBezTo>
                    <a:pt x="3559" y="13387"/>
                    <a:pt x="3538" y="13384"/>
                    <a:pt x="3516" y="13376"/>
                  </a:cubicBezTo>
                  <a:cubicBezTo>
                    <a:pt x="3411" y="13313"/>
                    <a:pt x="3307" y="13272"/>
                    <a:pt x="3181" y="13188"/>
                  </a:cubicBezTo>
                  <a:cubicBezTo>
                    <a:pt x="3160" y="13167"/>
                    <a:pt x="3139" y="13125"/>
                    <a:pt x="3139" y="13104"/>
                  </a:cubicBezTo>
                  <a:lnTo>
                    <a:pt x="3139" y="12874"/>
                  </a:lnTo>
                  <a:cubicBezTo>
                    <a:pt x="3152" y="12744"/>
                    <a:pt x="3197" y="12687"/>
                    <a:pt x="3265" y="12687"/>
                  </a:cubicBezTo>
                  <a:close/>
                  <a:moveTo>
                    <a:pt x="158" y="1"/>
                  </a:moveTo>
                  <a:cubicBezTo>
                    <a:pt x="111" y="1"/>
                    <a:pt x="59" y="14"/>
                    <a:pt x="1" y="48"/>
                  </a:cubicBezTo>
                  <a:cubicBezTo>
                    <a:pt x="22" y="111"/>
                    <a:pt x="84" y="152"/>
                    <a:pt x="105" y="215"/>
                  </a:cubicBezTo>
                  <a:cubicBezTo>
                    <a:pt x="503" y="864"/>
                    <a:pt x="879" y="1492"/>
                    <a:pt x="1256" y="2161"/>
                  </a:cubicBezTo>
                  <a:cubicBezTo>
                    <a:pt x="1612" y="2831"/>
                    <a:pt x="1905" y="3521"/>
                    <a:pt x="2030" y="4253"/>
                  </a:cubicBezTo>
                  <a:cubicBezTo>
                    <a:pt x="2114" y="4756"/>
                    <a:pt x="2135" y="5279"/>
                    <a:pt x="2093" y="5781"/>
                  </a:cubicBezTo>
                  <a:cubicBezTo>
                    <a:pt x="2009" y="6158"/>
                    <a:pt x="2030" y="6471"/>
                    <a:pt x="2030" y="6806"/>
                  </a:cubicBezTo>
                  <a:cubicBezTo>
                    <a:pt x="2072" y="7685"/>
                    <a:pt x="2114" y="8606"/>
                    <a:pt x="2135" y="9505"/>
                  </a:cubicBezTo>
                  <a:cubicBezTo>
                    <a:pt x="2177" y="10468"/>
                    <a:pt x="2093" y="11409"/>
                    <a:pt x="1905" y="12351"/>
                  </a:cubicBezTo>
                  <a:cubicBezTo>
                    <a:pt x="1842" y="12790"/>
                    <a:pt x="1758" y="13272"/>
                    <a:pt x="1695" y="13711"/>
                  </a:cubicBezTo>
                  <a:lnTo>
                    <a:pt x="1549" y="14883"/>
                  </a:lnTo>
                  <a:cubicBezTo>
                    <a:pt x="1486" y="15385"/>
                    <a:pt x="1486" y="15887"/>
                    <a:pt x="1549" y="16368"/>
                  </a:cubicBezTo>
                  <a:cubicBezTo>
                    <a:pt x="1549" y="16431"/>
                    <a:pt x="1570" y="16452"/>
                    <a:pt x="1591" y="16494"/>
                  </a:cubicBezTo>
                  <a:cubicBezTo>
                    <a:pt x="1654" y="16431"/>
                    <a:pt x="1695" y="16326"/>
                    <a:pt x="1737" y="16243"/>
                  </a:cubicBezTo>
                  <a:cubicBezTo>
                    <a:pt x="1947" y="15803"/>
                    <a:pt x="2051" y="15364"/>
                    <a:pt x="2093" y="14862"/>
                  </a:cubicBezTo>
                  <a:cubicBezTo>
                    <a:pt x="2156" y="14234"/>
                    <a:pt x="2198" y="13627"/>
                    <a:pt x="2260" y="13000"/>
                  </a:cubicBezTo>
                  <a:cubicBezTo>
                    <a:pt x="2281" y="12581"/>
                    <a:pt x="2365" y="12142"/>
                    <a:pt x="2491" y="11744"/>
                  </a:cubicBezTo>
                  <a:cubicBezTo>
                    <a:pt x="2616" y="11305"/>
                    <a:pt x="2679" y="10823"/>
                    <a:pt x="2721" y="10363"/>
                  </a:cubicBezTo>
                  <a:cubicBezTo>
                    <a:pt x="2825" y="9150"/>
                    <a:pt x="2700" y="7978"/>
                    <a:pt x="2553" y="6806"/>
                  </a:cubicBezTo>
                  <a:cubicBezTo>
                    <a:pt x="2511" y="6304"/>
                    <a:pt x="2428" y="5802"/>
                    <a:pt x="2407" y="5300"/>
                  </a:cubicBezTo>
                  <a:cubicBezTo>
                    <a:pt x="2386" y="5132"/>
                    <a:pt x="2407" y="4944"/>
                    <a:pt x="2407" y="4756"/>
                  </a:cubicBezTo>
                  <a:cubicBezTo>
                    <a:pt x="2407" y="4735"/>
                    <a:pt x="2428" y="4672"/>
                    <a:pt x="2428" y="4651"/>
                  </a:cubicBezTo>
                  <a:cubicBezTo>
                    <a:pt x="2473" y="4549"/>
                    <a:pt x="2531" y="4496"/>
                    <a:pt x="2595" y="4496"/>
                  </a:cubicBezTo>
                  <a:cubicBezTo>
                    <a:pt x="2648" y="4496"/>
                    <a:pt x="2705" y="4533"/>
                    <a:pt x="2763" y="4609"/>
                  </a:cubicBezTo>
                  <a:lnTo>
                    <a:pt x="2930" y="4839"/>
                  </a:lnTo>
                  <a:cubicBezTo>
                    <a:pt x="2993" y="4986"/>
                    <a:pt x="3035" y="5132"/>
                    <a:pt x="3035" y="5279"/>
                  </a:cubicBezTo>
                  <a:lnTo>
                    <a:pt x="3348" y="8271"/>
                  </a:lnTo>
                  <a:cubicBezTo>
                    <a:pt x="3411" y="8940"/>
                    <a:pt x="3432" y="9631"/>
                    <a:pt x="3411" y="10300"/>
                  </a:cubicBezTo>
                  <a:cubicBezTo>
                    <a:pt x="3411" y="10363"/>
                    <a:pt x="3411" y="10426"/>
                    <a:pt x="3432" y="10489"/>
                  </a:cubicBezTo>
                  <a:cubicBezTo>
                    <a:pt x="3579" y="10823"/>
                    <a:pt x="3537" y="11158"/>
                    <a:pt x="3411" y="11514"/>
                  </a:cubicBezTo>
                  <a:cubicBezTo>
                    <a:pt x="3307" y="11765"/>
                    <a:pt x="3139" y="12037"/>
                    <a:pt x="3014" y="12288"/>
                  </a:cubicBezTo>
                  <a:cubicBezTo>
                    <a:pt x="2909" y="12497"/>
                    <a:pt x="2825" y="12707"/>
                    <a:pt x="2742" y="12916"/>
                  </a:cubicBezTo>
                  <a:cubicBezTo>
                    <a:pt x="2637" y="13292"/>
                    <a:pt x="2742" y="13627"/>
                    <a:pt x="3014" y="13920"/>
                  </a:cubicBezTo>
                  <a:cubicBezTo>
                    <a:pt x="3076" y="13983"/>
                    <a:pt x="3160" y="14046"/>
                    <a:pt x="3223" y="14129"/>
                  </a:cubicBezTo>
                  <a:cubicBezTo>
                    <a:pt x="3641" y="13857"/>
                    <a:pt x="3934" y="13523"/>
                    <a:pt x="4081" y="13083"/>
                  </a:cubicBezTo>
                  <a:cubicBezTo>
                    <a:pt x="4269" y="12602"/>
                    <a:pt x="4269" y="12100"/>
                    <a:pt x="4185" y="11619"/>
                  </a:cubicBezTo>
                  <a:cubicBezTo>
                    <a:pt x="4102" y="11095"/>
                    <a:pt x="3997" y="10531"/>
                    <a:pt x="3892" y="10007"/>
                  </a:cubicBezTo>
                  <a:cubicBezTo>
                    <a:pt x="3788" y="9484"/>
                    <a:pt x="3662" y="8940"/>
                    <a:pt x="3662" y="8396"/>
                  </a:cubicBezTo>
                  <a:lnTo>
                    <a:pt x="3662" y="7852"/>
                  </a:lnTo>
                  <a:cubicBezTo>
                    <a:pt x="3683" y="7120"/>
                    <a:pt x="3641" y="6409"/>
                    <a:pt x="3537" y="5697"/>
                  </a:cubicBezTo>
                  <a:cubicBezTo>
                    <a:pt x="3453" y="5258"/>
                    <a:pt x="3348" y="4818"/>
                    <a:pt x="3181" y="4400"/>
                  </a:cubicBezTo>
                  <a:cubicBezTo>
                    <a:pt x="2951" y="3814"/>
                    <a:pt x="2637" y="3312"/>
                    <a:pt x="2219" y="2872"/>
                  </a:cubicBezTo>
                  <a:cubicBezTo>
                    <a:pt x="2135" y="2789"/>
                    <a:pt x="2114" y="2726"/>
                    <a:pt x="2072" y="2642"/>
                  </a:cubicBezTo>
                  <a:cubicBezTo>
                    <a:pt x="1800" y="2161"/>
                    <a:pt x="1549" y="1701"/>
                    <a:pt x="1277" y="1261"/>
                  </a:cubicBezTo>
                  <a:cubicBezTo>
                    <a:pt x="1089" y="948"/>
                    <a:pt x="879" y="655"/>
                    <a:pt x="649" y="362"/>
                  </a:cubicBezTo>
                  <a:cubicBezTo>
                    <a:pt x="566" y="257"/>
                    <a:pt x="440" y="173"/>
                    <a:pt x="335" y="69"/>
                  </a:cubicBezTo>
                  <a:cubicBezTo>
                    <a:pt x="285" y="31"/>
                    <a:pt x="227" y="1"/>
                    <a:pt x="158"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5026950" y="3065050"/>
              <a:ext cx="267325" cy="360800"/>
            </a:xfrm>
            <a:custGeom>
              <a:avLst/>
              <a:gdLst/>
              <a:ahLst/>
              <a:cxnLst/>
              <a:rect l="l" t="t" r="r" b="b"/>
              <a:pathLst>
                <a:path w="10693" h="14432" extrusionOk="0">
                  <a:moveTo>
                    <a:pt x="4052" y="0"/>
                  </a:moveTo>
                  <a:cubicBezTo>
                    <a:pt x="3673" y="0"/>
                    <a:pt x="3310" y="58"/>
                    <a:pt x="2972" y="203"/>
                  </a:cubicBezTo>
                  <a:cubicBezTo>
                    <a:pt x="2574" y="350"/>
                    <a:pt x="2219" y="496"/>
                    <a:pt x="1842" y="664"/>
                  </a:cubicBezTo>
                  <a:cubicBezTo>
                    <a:pt x="1403" y="915"/>
                    <a:pt x="963" y="1166"/>
                    <a:pt x="608" y="1543"/>
                  </a:cubicBezTo>
                  <a:cubicBezTo>
                    <a:pt x="398" y="1710"/>
                    <a:pt x="210" y="1898"/>
                    <a:pt x="105" y="2170"/>
                  </a:cubicBezTo>
                  <a:cubicBezTo>
                    <a:pt x="1" y="2338"/>
                    <a:pt x="1" y="2547"/>
                    <a:pt x="105" y="2756"/>
                  </a:cubicBezTo>
                  <a:cubicBezTo>
                    <a:pt x="1193" y="1940"/>
                    <a:pt x="2449" y="1563"/>
                    <a:pt x="3746" y="1187"/>
                  </a:cubicBezTo>
                  <a:cubicBezTo>
                    <a:pt x="3683" y="1187"/>
                    <a:pt x="3662" y="1166"/>
                    <a:pt x="3600" y="1166"/>
                  </a:cubicBezTo>
                  <a:cubicBezTo>
                    <a:pt x="3349" y="1145"/>
                    <a:pt x="3077" y="1082"/>
                    <a:pt x="2825" y="1061"/>
                  </a:cubicBezTo>
                  <a:cubicBezTo>
                    <a:pt x="2742" y="1061"/>
                    <a:pt x="2658" y="1040"/>
                    <a:pt x="2574" y="936"/>
                  </a:cubicBezTo>
                  <a:lnTo>
                    <a:pt x="2574" y="894"/>
                  </a:lnTo>
                  <a:cubicBezTo>
                    <a:pt x="2637" y="873"/>
                    <a:pt x="2658" y="852"/>
                    <a:pt x="2721" y="831"/>
                  </a:cubicBezTo>
                  <a:cubicBezTo>
                    <a:pt x="3142" y="659"/>
                    <a:pt x="3599" y="557"/>
                    <a:pt x="4074" y="557"/>
                  </a:cubicBezTo>
                  <a:cubicBezTo>
                    <a:pt x="4118" y="557"/>
                    <a:pt x="4162" y="557"/>
                    <a:pt x="4206" y="559"/>
                  </a:cubicBezTo>
                  <a:cubicBezTo>
                    <a:pt x="5085" y="622"/>
                    <a:pt x="5880" y="957"/>
                    <a:pt x="6592" y="1480"/>
                  </a:cubicBezTo>
                  <a:cubicBezTo>
                    <a:pt x="7115" y="1877"/>
                    <a:pt x="7659" y="2296"/>
                    <a:pt x="8077" y="2819"/>
                  </a:cubicBezTo>
                  <a:cubicBezTo>
                    <a:pt x="8559" y="3363"/>
                    <a:pt x="8851" y="3991"/>
                    <a:pt x="9144" y="4639"/>
                  </a:cubicBezTo>
                  <a:cubicBezTo>
                    <a:pt x="9249" y="4869"/>
                    <a:pt x="9333" y="5121"/>
                    <a:pt x="9437" y="5351"/>
                  </a:cubicBezTo>
                  <a:cubicBezTo>
                    <a:pt x="9563" y="5644"/>
                    <a:pt x="9668" y="5957"/>
                    <a:pt x="9793" y="6271"/>
                  </a:cubicBezTo>
                  <a:cubicBezTo>
                    <a:pt x="10065" y="6899"/>
                    <a:pt x="10149" y="7548"/>
                    <a:pt x="10128" y="8217"/>
                  </a:cubicBezTo>
                  <a:cubicBezTo>
                    <a:pt x="10086" y="9012"/>
                    <a:pt x="9940" y="9786"/>
                    <a:pt x="9730" y="10561"/>
                  </a:cubicBezTo>
                  <a:lnTo>
                    <a:pt x="9333" y="11816"/>
                  </a:lnTo>
                  <a:cubicBezTo>
                    <a:pt x="9312" y="11816"/>
                    <a:pt x="9312" y="11837"/>
                    <a:pt x="9312" y="11858"/>
                  </a:cubicBezTo>
                  <a:cubicBezTo>
                    <a:pt x="9249" y="12297"/>
                    <a:pt x="9019" y="12695"/>
                    <a:pt x="8851" y="13092"/>
                  </a:cubicBezTo>
                  <a:cubicBezTo>
                    <a:pt x="8726" y="13385"/>
                    <a:pt x="8621" y="13636"/>
                    <a:pt x="8517" y="13929"/>
                  </a:cubicBezTo>
                  <a:cubicBezTo>
                    <a:pt x="8496" y="14034"/>
                    <a:pt x="8475" y="14118"/>
                    <a:pt x="8475" y="14222"/>
                  </a:cubicBezTo>
                  <a:cubicBezTo>
                    <a:pt x="8475" y="14369"/>
                    <a:pt x="8538" y="14432"/>
                    <a:pt x="8705" y="14432"/>
                  </a:cubicBezTo>
                  <a:lnTo>
                    <a:pt x="8810" y="14432"/>
                  </a:lnTo>
                  <a:cubicBezTo>
                    <a:pt x="8956" y="14390"/>
                    <a:pt x="9061" y="14348"/>
                    <a:pt x="9123" y="14160"/>
                  </a:cubicBezTo>
                  <a:cubicBezTo>
                    <a:pt x="9375" y="13427"/>
                    <a:pt x="9668" y="12716"/>
                    <a:pt x="9940" y="12025"/>
                  </a:cubicBezTo>
                  <a:cubicBezTo>
                    <a:pt x="10170" y="11398"/>
                    <a:pt x="10358" y="10749"/>
                    <a:pt x="10484" y="10058"/>
                  </a:cubicBezTo>
                  <a:cubicBezTo>
                    <a:pt x="10609" y="9494"/>
                    <a:pt x="10693" y="8887"/>
                    <a:pt x="10672" y="8280"/>
                  </a:cubicBezTo>
                  <a:cubicBezTo>
                    <a:pt x="10672" y="7799"/>
                    <a:pt x="10588" y="7359"/>
                    <a:pt x="10484" y="6899"/>
                  </a:cubicBezTo>
                  <a:cubicBezTo>
                    <a:pt x="10086" y="5016"/>
                    <a:pt x="9270" y="3363"/>
                    <a:pt x="7994" y="1940"/>
                  </a:cubicBezTo>
                  <a:cubicBezTo>
                    <a:pt x="7889" y="1835"/>
                    <a:pt x="7763" y="1710"/>
                    <a:pt x="7638" y="1605"/>
                  </a:cubicBezTo>
                  <a:cubicBezTo>
                    <a:pt x="7073" y="1166"/>
                    <a:pt x="6508" y="768"/>
                    <a:pt x="5880" y="455"/>
                  </a:cubicBezTo>
                  <a:cubicBezTo>
                    <a:pt x="5399" y="224"/>
                    <a:pt x="4918" y="78"/>
                    <a:pt x="4395" y="15"/>
                  </a:cubicBezTo>
                  <a:cubicBezTo>
                    <a:pt x="4279" y="6"/>
                    <a:pt x="4165" y="0"/>
                    <a:pt x="4052"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4794700" y="2952700"/>
              <a:ext cx="481800" cy="189675"/>
            </a:xfrm>
            <a:custGeom>
              <a:avLst/>
              <a:gdLst/>
              <a:ahLst/>
              <a:cxnLst/>
              <a:rect l="l" t="t" r="r" b="b"/>
              <a:pathLst>
                <a:path w="19272" h="7587" extrusionOk="0">
                  <a:moveTo>
                    <a:pt x="13244" y="1"/>
                  </a:moveTo>
                  <a:cubicBezTo>
                    <a:pt x="13058" y="1"/>
                    <a:pt x="12870" y="5"/>
                    <a:pt x="12680" y="11"/>
                  </a:cubicBezTo>
                  <a:cubicBezTo>
                    <a:pt x="10735" y="115"/>
                    <a:pt x="8872" y="638"/>
                    <a:pt x="7136" y="1643"/>
                  </a:cubicBezTo>
                  <a:cubicBezTo>
                    <a:pt x="6613" y="1956"/>
                    <a:pt x="6131" y="2312"/>
                    <a:pt x="5650" y="2689"/>
                  </a:cubicBezTo>
                  <a:cubicBezTo>
                    <a:pt x="5211" y="3024"/>
                    <a:pt x="4771" y="3358"/>
                    <a:pt x="4311" y="3672"/>
                  </a:cubicBezTo>
                  <a:cubicBezTo>
                    <a:pt x="3223" y="4467"/>
                    <a:pt x="2156" y="5262"/>
                    <a:pt x="1152" y="6162"/>
                  </a:cubicBezTo>
                  <a:cubicBezTo>
                    <a:pt x="817" y="6476"/>
                    <a:pt x="503" y="6769"/>
                    <a:pt x="189" y="7083"/>
                  </a:cubicBezTo>
                  <a:cubicBezTo>
                    <a:pt x="126" y="7125"/>
                    <a:pt x="84" y="7208"/>
                    <a:pt x="63" y="7250"/>
                  </a:cubicBezTo>
                  <a:cubicBezTo>
                    <a:pt x="1" y="7355"/>
                    <a:pt x="22" y="7459"/>
                    <a:pt x="126" y="7522"/>
                  </a:cubicBezTo>
                  <a:cubicBezTo>
                    <a:pt x="202" y="7564"/>
                    <a:pt x="298" y="7586"/>
                    <a:pt x="397" y="7586"/>
                  </a:cubicBezTo>
                  <a:cubicBezTo>
                    <a:pt x="544" y="7586"/>
                    <a:pt x="696" y="7538"/>
                    <a:pt x="796" y="7438"/>
                  </a:cubicBezTo>
                  <a:cubicBezTo>
                    <a:pt x="1779" y="6518"/>
                    <a:pt x="2804" y="5618"/>
                    <a:pt x="3872" y="4739"/>
                  </a:cubicBezTo>
                  <a:cubicBezTo>
                    <a:pt x="5190" y="3693"/>
                    <a:pt x="6550" y="2731"/>
                    <a:pt x="8014" y="1956"/>
                  </a:cubicBezTo>
                  <a:cubicBezTo>
                    <a:pt x="8454" y="1705"/>
                    <a:pt x="8914" y="1475"/>
                    <a:pt x="9395" y="1266"/>
                  </a:cubicBezTo>
                  <a:cubicBezTo>
                    <a:pt x="9919" y="1057"/>
                    <a:pt x="10463" y="910"/>
                    <a:pt x="11007" y="806"/>
                  </a:cubicBezTo>
                  <a:cubicBezTo>
                    <a:pt x="11707" y="659"/>
                    <a:pt x="12395" y="576"/>
                    <a:pt x="13090" y="576"/>
                  </a:cubicBezTo>
                  <a:cubicBezTo>
                    <a:pt x="13288" y="576"/>
                    <a:pt x="13486" y="583"/>
                    <a:pt x="13685" y="596"/>
                  </a:cubicBezTo>
                  <a:cubicBezTo>
                    <a:pt x="14459" y="638"/>
                    <a:pt x="15233" y="743"/>
                    <a:pt x="15965" y="952"/>
                  </a:cubicBezTo>
                  <a:cubicBezTo>
                    <a:pt x="16614" y="1140"/>
                    <a:pt x="17221" y="1371"/>
                    <a:pt x="17807" y="1664"/>
                  </a:cubicBezTo>
                  <a:cubicBezTo>
                    <a:pt x="18162" y="1852"/>
                    <a:pt x="18539" y="1956"/>
                    <a:pt x="18937" y="1977"/>
                  </a:cubicBezTo>
                  <a:cubicBezTo>
                    <a:pt x="19020" y="1977"/>
                    <a:pt x="19104" y="1977"/>
                    <a:pt x="19167" y="1956"/>
                  </a:cubicBezTo>
                  <a:cubicBezTo>
                    <a:pt x="19271" y="1956"/>
                    <a:pt x="19271" y="1873"/>
                    <a:pt x="19230" y="1810"/>
                  </a:cubicBezTo>
                  <a:cubicBezTo>
                    <a:pt x="19167" y="1768"/>
                    <a:pt x="19146" y="1747"/>
                    <a:pt x="19104" y="1705"/>
                  </a:cubicBezTo>
                  <a:cubicBezTo>
                    <a:pt x="18895" y="1601"/>
                    <a:pt x="18644" y="1475"/>
                    <a:pt x="18413" y="1392"/>
                  </a:cubicBezTo>
                  <a:cubicBezTo>
                    <a:pt x="18058" y="1245"/>
                    <a:pt x="17681" y="1140"/>
                    <a:pt x="17325" y="1015"/>
                  </a:cubicBezTo>
                  <a:cubicBezTo>
                    <a:pt x="16635" y="764"/>
                    <a:pt x="15986" y="534"/>
                    <a:pt x="15338" y="303"/>
                  </a:cubicBezTo>
                  <a:cubicBezTo>
                    <a:pt x="15128" y="220"/>
                    <a:pt x="14919" y="199"/>
                    <a:pt x="14710" y="136"/>
                  </a:cubicBezTo>
                  <a:cubicBezTo>
                    <a:pt x="14224" y="30"/>
                    <a:pt x="13738" y="1"/>
                    <a:pt x="1324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4875775" y="3179325"/>
              <a:ext cx="279875" cy="231875"/>
            </a:xfrm>
            <a:custGeom>
              <a:avLst/>
              <a:gdLst/>
              <a:ahLst/>
              <a:cxnLst/>
              <a:rect l="l" t="t" r="r" b="b"/>
              <a:pathLst>
                <a:path w="11195" h="9275" extrusionOk="0">
                  <a:moveTo>
                    <a:pt x="9641" y="1"/>
                  </a:moveTo>
                  <a:cubicBezTo>
                    <a:pt x="9602" y="1"/>
                    <a:pt x="9562" y="2"/>
                    <a:pt x="9521" y="5"/>
                  </a:cubicBezTo>
                  <a:cubicBezTo>
                    <a:pt x="9207" y="5"/>
                    <a:pt x="8935" y="110"/>
                    <a:pt x="8684" y="257"/>
                  </a:cubicBezTo>
                  <a:cubicBezTo>
                    <a:pt x="8140" y="591"/>
                    <a:pt x="7680" y="1052"/>
                    <a:pt x="7324" y="1575"/>
                  </a:cubicBezTo>
                  <a:cubicBezTo>
                    <a:pt x="6989" y="2056"/>
                    <a:pt x="6676" y="2558"/>
                    <a:pt x="6320" y="3060"/>
                  </a:cubicBezTo>
                  <a:cubicBezTo>
                    <a:pt x="6069" y="3458"/>
                    <a:pt x="5797" y="3835"/>
                    <a:pt x="5525" y="4211"/>
                  </a:cubicBezTo>
                  <a:cubicBezTo>
                    <a:pt x="5023" y="4797"/>
                    <a:pt x="4499" y="5446"/>
                    <a:pt x="3976" y="6011"/>
                  </a:cubicBezTo>
                  <a:cubicBezTo>
                    <a:pt x="2846" y="7245"/>
                    <a:pt x="1549" y="8270"/>
                    <a:pt x="105" y="9107"/>
                  </a:cubicBezTo>
                  <a:cubicBezTo>
                    <a:pt x="85" y="9128"/>
                    <a:pt x="43" y="9128"/>
                    <a:pt x="22" y="9149"/>
                  </a:cubicBezTo>
                  <a:cubicBezTo>
                    <a:pt x="22" y="9149"/>
                    <a:pt x="1" y="9149"/>
                    <a:pt x="1" y="9170"/>
                  </a:cubicBezTo>
                  <a:cubicBezTo>
                    <a:pt x="22" y="9254"/>
                    <a:pt x="105" y="9275"/>
                    <a:pt x="189" y="9275"/>
                  </a:cubicBezTo>
                  <a:cubicBezTo>
                    <a:pt x="419" y="9254"/>
                    <a:pt x="650" y="9275"/>
                    <a:pt x="901" y="9170"/>
                  </a:cubicBezTo>
                  <a:cubicBezTo>
                    <a:pt x="1863" y="8752"/>
                    <a:pt x="2700" y="8187"/>
                    <a:pt x="3453" y="7475"/>
                  </a:cubicBezTo>
                  <a:cubicBezTo>
                    <a:pt x="4311" y="6722"/>
                    <a:pt x="5023" y="5822"/>
                    <a:pt x="5713" y="4923"/>
                  </a:cubicBezTo>
                  <a:cubicBezTo>
                    <a:pt x="6236" y="4211"/>
                    <a:pt x="6717" y="3500"/>
                    <a:pt x="7240" y="2767"/>
                  </a:cubicBezTo>
                  <a:cubicBezTo>
                    <a:pt x="7282" y="2726"/>
                    <a:pt x="7303" y="2684"/>
                    <a:pt x="7324" y="2663"/>
                  </a:cubicBezTo>
                  <a:cubicBezTo>
                    <a:pt x="7659" y="1868"/>
                    <a:pt x="8224" y="1282"/>
                    <a:pt x="8935" y="822"/>
                  </a:cubicBezTo>
                  <a:cubicBezTo>
                    <a:pt x="9186" y="696"/>
                    <a:pt x="9437" y="591"/>
                    <a:pt x="9730" y="591"/>
                  </a:cubicBezTo>
                  <a:cubicBezTo>
                    <a:pt x="9751" y="590"/>
                    <a:pt x="9772" y="589"/>
                    <a:pt x="9792" y="589"/>
                  </a:cubicBezTo>
                  <a:cubicBezTo>
                    <a:pt x="10056" y="589"/>
                    <a:pt x="10265" y="714"/>
                    <a:pt x="10421" y="947"/>
                  </a:cubicBezTo>
                  <a:cubicBezTo>
                    <a:pt x="10630" y="1261"/>
                    <a:pt x="10735" y="1596"/>
                    <a:pt x="10735" y="1951"/>
                  </a:cubicBezTo>
                  <a:cubicBezTo>
                    <a:pt x="10735" y="2516"/>
                    <a:pt x="10630" y="3039"/>
                    <a:pt x="10442" y="3563"/>
                  </a:cubicBezTo>
                  <a:cubicBezTo>
                    <a:pt x="10212" y="4253"/>
                    <a:pt x="9898" y="4923"/>
                    <a:pt x="9584" y="5592"/>
                  </a:cubicBezTo>
                  <a:cubicBezTo>
                    <a:pt x="9375" y="6073"/>
                    <a:pt x="9165" y="6555"/>
                    <a:pt x="9019" y="7078"/>
                  </a:cubicBezTo>
                  <a:cubicBezTo>
                    <a:pt x="8998" y="7161"/>
                    <a:pt x="8977" y="7245"/>
                    <a:pt x="8977" y="7287"/>
                  </a:cubicBezTo>
                  <a:cubicBezTo>
                    <a:pt x="9073" y="7348"/>
                    <a:pt x="9159" y="7376"/>
                    <a:pt x="9236" y="7376"/>
                  </a:cubicBezTo>
                  <a:cubicBezTo>
                    <a:pt x="9344" y="7376"/>
                    <a:pt x="9436" y="7322"/>
                    <a:pt x="9521" y="7224"/>
                  </a:cubicBezTo>
                  <a:cubicBezTo>
                    <a:pt x="9668" y="7057"/>
                    <a:pt x="9793" y="6848"/>
                    <a:pt x="9856" y="6638"/>
                  </a:cubicBezTo>
                  <a:cubicBezTo>
                    <a:pt x="9981" y="6262"/>
                    <a:pt x="10128" y="5885"/>
                    <a:pt x="10253" y="5508"/>
                  </a:cubicBezTo>
                  <a:cubicBezTo>
                    <a:pt x="10358" y="5195"/>
                    <a:pt x="10463" y="4860"/>
                    <a:pt x="10609" y="4609"/>
                  </a:cubicBezTo>
                  <a:cubicBezTo>
                    <a:pt x="10881" y="4148"/>
                    <a:pt x="11007" y="3688"/>
                    <a:pt x="11090" y="3186"/>
                  </a:cubicBezTo>
                  <a:cubicBezTo>
                    <a:pt x="11195" y="2642"/>
                    <a:pt x="11195" y="2056"/>
                    <a:pt x="11090" y="1512"/>
                  </a:cubicBezTo>
                  <a:cubicBezTo>
                    <a:pt x="11028" y="1219"/>
                    <a:pt x="10965" y="968"/>
                    <a:pt x="10797" y="696"/>
                  </a:cubicBezTo>
                  <a:cubicBezTo>
                    <a:pt x="10526" y="249"/>
                    <a:pt x="10146" y="1"/>
                    <a:pt x="964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5032900" y="2875350"/>
              <a:ext cx="481600" cy="255475"/>
            </a:xfrm>
            <a:custGeom>
              <a:avLst/>
              <a:gdLst/>
              <a:ahLst/>
              <a:cxnLst/>
              <a:rect l="l" t="t" r="r" b="b"/>
              <a:pathLst>
                <a:path w="19264" h="10219" extrusionOk="0">
                  <a:moveTo>
                    <a:pt x="4494" y="1"/>
                  </a:moveTo>
                  <a:cubicBezTo>
                    <a:pt x="4099" y="1"/>
                    <a:pt x="3702" y="17"/>
                    <a:pt x="3299" y="50"/>
                  </a:cubicBezTo>
                  <a:cubicBezTo>
                    <a:pt x="2525" y="92"/>
                    <a:pt x="1771" y="154"/>
                    <a:pt x="1039" y="238"/>
                  </a:cubicBezTo>
                  <a:cubicBezTo>
                    <a:pt x="809" y="259"/>
                    <a:pt x="600" y="301"/>
                    <a:pt x="391" y="364"/>
                  </a:cubicBezTo>
                  <a:cubicBezTo>
                    <a:pt x="286" y="384"/>
                    <a:pt x="181" y="447"/>
                    <a:pt x="160" y="468"/>
                  </a:cubicBezTo>
                  <a:cubicBezTo>
                    <a:pt x="98" y="489"/>
                    <a:pt x="77" y="573"/>
                    <a:pt x="56" y="615"/>
                  </a:cubicBezTo>
                  <a:cubicBezTo>
                    <a:pt x="1" y="743"/>
                    <a:pt x="58" y="807"/>
                    <a:pt x="157" y="807"/>
                  </a:cubicBezTo>
                  <a:cubicBezTo>
                    <a:pt x="171" y="807"/>
                    <a:pt x="187" y="806"/>
                    <a:pt x="202" y="803"/>
                  </a:cubicBezTo>
                  <a:lnTo>
                    <a:pt x="1688" y="657"/>
                  </a:lnTo>
                  <a:cubicBezTo>
                    <a:pt x="2378" y="573"/>
                    <a:pt x="3048" y="468"/>
                    <a:pt x="3759" y="447"/>
                  </a:cubicBezTo>
                  <a:cubicBezTo>
                    <a:pt x="4094" y="447"/>
                    <a:pt x="4471" y="468"/>
                    <a:pt x="4805" y="468"/>
                  </a:cubicBezTo>
                  <a:cubicBezTo>
                    <a:pt x="5015" y="468"/>
                    <a:pt x="5203" y="468"/>
                    <a:pt x="5412" y="447"/>
                  </a:cubicBezTo>
                  <a:cubicBezTo>
                    <a:pt x="5564" y="433"/>
                    <a:pt x="5714" y="426"/>
                    <a:pt x="5864" y="426"/>
                  </a:cubicBezTo>
                  <a:cubicBezTo>
                    <a:pt x="6354" y="426"/>
                    <a:pt x="6835" y="498"/>
                    <a:pt x="7316" y="594"/>
                  </a:cubicBezTo>
                  <a:cubicBezTo>
                    <a:pt x="8069" y="761"/>
                    <a:pt x="8802" y="1012"/>
                    <a:pt x="9513" y="1326"/>
                  </a:cubicBezTo>
                  <a:cubicBezTo>
                    <a:pt x="9911" y="1514"/>
                    <a:pt x="10308" y="1703"/>
                    <a:pt x="10727" y="1870"/>
                  </a:cubicBezTo>
                  <a:cubicBezTo>
                    <a:pt x="10936" y="1975"/>
                    <a:pt x="11145" y="2037"/>
                    <a:pt x="11354" y="2121"/>
                  </a:cubicBezTo>
                  <a:cubicBezTo>
                    <a:pt x="12087" y="2393"/>
                    <a:pt x="12735" y="2791"/>
                    <a:pt x="13363" y="3272"/>
                  </a:cubicBezTo>
                  <a:cubicBezTo>
                    <a:pt x="14158" y="3858"/>
                    <a:pt x="14870" y="4569"/>
                    <a:pt x="15539" y="5322"/>
                  </a:cubicBezTo>
                  <a:lnTo>
                    <a:pt x="17485" y="7603"/>
                  </a:lnTo>
                  <a:cubicBezTo>
                    <a:pt x="17652" y="7791"/>
                    <a:pt x="17757" y="8022"/>
                    <a:pt x="17862" y="8231"/>
                  </a:cubicBezTo>
                  <a:cubicBezTo>
                    <a:pt x="18008" y="8545"/>
                    <a:pt x="18155" y="8879"/>
                    <a:pt x="18301" y="9193"/>
                  </a:cubicBezTo>
                  <a:cubicBezTo>
                    <a:pt x="18427" y="9444"/>
                    <a:pt x="18573" y="9696"/>
                    <a:pt x="18782" y="9884"/>
                  </a:cubicBezTo>
                  <a:cubicBezTo>
                    <a:pt x="18887" y="9988"/>
                    <a:pt x="19013" y="10072"/>
                    <a:pt x="19138" y="10177"/>
                  </a:cubicBezTo>
                  <a:cubicBezTo>
                    <a:pt x="19159" y="10198"/>
                    <a:pt x="19222" y="10198"/>
                    <a:pt x="19264" y="10219"/>
                  </a:cubicBezTo>
                  <a:cubicBezTo>
                    <a:pt x="19243" y="10093"/>
                    <a:pt x="19243" y="9988"/>
                    <a:pt x="19222" y="9884"/>
                  </a:cubicBezTo>
                  <a:cubicBezTo>
                    <a:pt x="19075" y="9151"/>
                    <a:pt x="18741" y="8461"/>
                    <a:pt x="18322" y="7875"/>
                  </a:cubicBezTo>
                  <a:cubicBezTo>
                    <a:pt x="17904" y="7289"/>
                    <a:pt x="17443" y="6766"/>
                    <a:pt x="16941" y="6243"/>
                  </a:cubicBezTo>
                  <a:cubicBezTo>
                    <a:pt x="16606" y="5887"/>
                    <a:pt x="16230" y="5511"/>
                    <a:pt x="15895" y="5155"/>
                  </a:cubicBezTo>
                  <a:cubicBezTo>
                    <a:pt x="15748" y="4967"/>
                    <a:pt x="15581" y="4778"/>
                    <a:pt x="15435" y="4569"/>
                  </a:cubicBezTo>
                  <a:cubicBezTo>
                    <a:pt x="14619" y="3439"/>
                    <a:pt x="13572" y="2581"/>
                    <a:pt x="12317" y="1975"/>
                  </a:cubicBezTo>
                  <a:cubicBezTo>
                    <a:pt x="11626" y="1640"/>
                    <a:pt x="10957" y="1410"/>
                    <a:pt x="10225" y="1242"/>
                  </a:cubicBezTo>
                  <a:cubicBezTo>
                    <a:pt x="10141" y="1221"/>
                    <a:pt x="10099" y="1201"/>
                    <a:pt x="10015" y="1180"/>
                  </a:cubicBezTo>
                  <a:cubicBezTo>
                    <a:pt x="9409" y="887"/>
                    <a:pt x="8781" y="657"/>
                    <a:pt x="8132" y="468"/>
                  </a:cubicBezTo>
                  <a:cubicBezTo>
                    <a:pt x="7546" y="301"/>
                    <a:pt x="6981" y="196"/>
                    <a:pt x="6396" y="133"/>
                  </a:cubicBezTo>
                  <a:cubicBezTo>
                    <a:pt x="5752" y="43"/>
                    <a:pt x="5125" y="1"/>
                    <a:pt x="449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4792625" y="2927050"/>
              <a:ext cx="435225" cy="173725"/>
            </a:xfrm>
            <a:custGeom>
              <a:avLst/>
              <a:gdLst/>
              <a:ahLst/>
              <a:cxnLst/>
              <a:rect l="l" t="t" r="r" b="b"/>
              <a:pathLst>
                <a:path w="17409" h="6949" extrusionOk="0">
                  <a:moveTo>
                    <a:pt x="13755" y="1"/>
                  </a:moveTo>
                  <a:cubicBezTo>
                    <a:pt x="13355" y="1"/>
                    <a:pt x="12952" y="11"/>
                    <a:pt x="12554" y="11"/>
                  </a:cubicBezTo>
                  <a:cubicBezTo>
                    <a:pt x="11675" y="11"/>
                    <a:pt x="10838" y="200"/>
                    <a:pt x="9981" y="388"/>
                  </a:cubicBezTo>
                  <a:cubicBezTo>
                    <a:pt x="8976" y="597"/>
                    <a:pt x="8035" y="911"/>
                    <a:pt x="7114" y="1329"/>
                  </a:cubicBezTo>
                  <a:cubicBezTo>
                    <a:pt x="6633" y="1560"/>
                    <a:pt x="6131" y="1853"/>
                    <a:pt x="5691" y="2166"/>
                  </a:cubicBezTo>
                  <a:cubicBezTo>
                    <a:pt x="5608" y="2250"/>
                    <a:pt x="5503" y="2271"/>
                    <a:pt x="5419" y="2313"/>
                  </a:cubicBezTo>
                  <a:cubicBezTo>
                    <a:pt x="4750" y="2627"/>
                    <a:pt x="4143" y="3045"/>
                    <a:pt x="3557" y="3526"/>
                  </a:cubicBezTo>
                  <a:cubicBezTo>
                    <a:pt x="2992" y="3966"/>
                    <a:pt x="2469" y="4468"/>
                    <a:pt x="1925" y="4928"/>
                  </a:cubicBezTo>
                  <a:cubicBezTo>
                    <a:pt x="1360" y="5410"/>
                    <a:pt x="816" y="5870"/>
                    <a:pt x="251" y="6288"/>
                  </a:cubicBezTo>
                  <a:cubicBezTo>
                    <a:pt x="146" y="6372"/>
                    <a:pt x="63" y="6477"/>
                    <a:pt x="42" y="6602"/>
                  </a:cubicBezTo>
                  <a:cubicBezTo>
                    <a:pt x="0" y="6749"/>
                    <a:pt x="42" y="6853"/>
                    <a:pt x="146" y="6895"/>
                  </a:cubicBezTo>
                  <a:cubicBezTo>
                    <a:pt x="192" y="6932"/>
                    <a:pt x="242" y="6948"/>
                    <a:pt x="293" y="6948"/>
                  </a:cubicBezTo>
                  <a:cubicBezTo>
                    <a:pt x="357" y="6948"/>
                    <a:pt x="423" y="6921"/>
                    <a:pt x="481" y="6874"/>
                  </a:cubicBezTo>
                  <a:lnTo>
                    <a:pt x="1109" y="6330"/>
                  </a:lnTo>
                  <a:cubicBezTo>
                    <a:pt x="2804" y="4866"/>
                    <a:pt x="4645" y="3526"/>
                    <a:pt x="6591" y="2397"/>
                  </a:cubicBezTo>
                  <a:cubicBezTo>
                    <a:pt x="7114" y="2083"/>
                    <a:pt x="7700" y="1790"/>
                    <a:pt x="8244" y="1518"/>
                  </a:cubicBezTo>
                  <a:cubicBezTo>
                    <a:pt x="8307" y="1476"/>
                    <a:pt x="8349" y="1476"/>
                    <a:pt x="8411" y="1455"/>
                  </a:cubicBezTo>
                  <a:lnTo>
                    <a:pt x="10608" y="827"/>
                  </a:lnTo>
                  <a:cubicBezTo>
                    <a:pt x="11278" y="639"/>
                    <a:pt x="11989" y="513"/>
                    <a:pt x="12701" y="493"/>
                  </a:cubicBezTo>
                  <a:cubicBezTo>
                    <a:pt x="12790" y="487"/>
                    <a:pt x="12880" y="484"/>
                    <a:pt x="12970" y="484"/>
                  </a:cubicBezTo>
                  <a:cubicBezTo>
                    <a:pt x="13215" y="484"/>
                    <a:pt x="13460" y="504"/>
                    <a:pt x="13705" y="534"/>
                  </a:cubicBezTo>
                  <a:cubicBezTo>
                    <a:pt x="13789" y="534"/>
                    <a:pt x="13851" y="534"/>
                    <a:pt x="13893" y="513"/>
                  </a:cubicBezTo>
                  <a:cubicBezTo>
                    <a:pt x="14042" y="464"/>
                    <a:pt x="14190" y="443"/>
                    <a:pt x="14338" y="443"/>
                  </a:cubicBezTo>
                  <a:cubicBezTo>
                    <a:pt x="14504" y="443"/>
                    <a:pt x="14669" y="469"/>
                    <a:pt x="14835" y="513"/>
                  </a:cubicBezTo>
                  <a:cubicBezTo>
                    <a:pt x="15232" y="618"/>
                    <a:pt x="15588" y="827"/>
                    <a:pt x="15986" y="1016"/>
                  </a:cubicBezTo>
                  <a:cubicBezTo>
                    <a:pt x="16279" y="1141"/>
                    <a:pt x="16572" y="1267"/>
                    <a:pt x="16885" y="1309"/>
                  </a:cubicBezTo>
                  <a:cubicBezTo>
                    <a:pt x="16907" y="1311"/>
                    <a:pt x="16929" y="1313"/>
                    <a:pt x="16951" y="1313"/>
                  </a:cubicBezTo>
                  <a:cubicBezTo>
                    <a:pt x="17101" y="1313"/>
                    <a:pt x="17263" y="1253"/>
                    <a:pt x="17408" y="1162"/>
                  </a:cubicBezTo>
                  <a:cubicBezTo>
                    <a:pt x="17116" y="848"/>
                    <a:pt x="16802" y="618"/>
                    <a:pt x="16425" y="430"/>
                  </a:cubicBezTo>
                  <a:cubicBezTo>
                    <a:pt x="15965" y="200"/>
                    <a:pt x="15463" y="95"/>
                    <a:pt x="14939" y="53"/>
                  </a:cubicBezTo>
                  <a:cubicBezTo>
                    <a:pt x="14552" y="11"/>
                    <a:pt x="14155" y="1"/>
                    <a:pt x="1375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5205325" y="2737950"/>
              <a:ext cx="367775" cy="262100"/>
            </a:xfrm>
            <a:custGeom>
              <a:avLst/>
              <a:gdLst/>
              <a:ahLst/>
              <a:cxnLst/>
              <a:rect l="l" t="t" r="r" b="b"/>
              <a:pathLst>
                <a:path w="14711" h="10484" extrusionOk="0">
                  <a:moveTo>
                    <a:pt x="1" y="1"/>
                  </a:moveTo>
                  <a:lnTo>
                    <a:pt x="1" y="1"/>
                  </a:lnTo>
                  <a:cubicBezTo>
                    <a:pt x="43" y="126"/>
                    <a:pt x="126" y="189"/>
                    <a:pt x="210" y="231"/>
                  </a:cubicBezTo>
                  <a:cubicBezTo>
                    <a:pt x="398" y="399"/>
                    <a:pt x="628" y="503"/>
                    <a:pt x="859" y="566"/>
                  </a:cubicBezTo>
                  <a:lnTo>
                    <a:pt x="2281" y="963"/>
                  </a:lnTo>
                  <a:cubicBezTo>
                    <a:pt x="2825" y="1131"/>
                    <a:pt x="3411" y="1256"/>
                    <a:pt x="3893" y="1507"/>
                  </a:cubicBezTo>
                  <a:cubicBezTo>
                    <a:pt x="4771" y="1968"/>
                    <a:pt x="5608" y="2428"/>
                    <a:pt x="6403" y="2972"/>
                  </a:cubicBezTo>
                  <a:cubicBezTo>
                    <a:pt x="7805" y="3914"/>
                    <a:pt x="9103" y="4939"/>
                    <a:pt x="10358" y="6048"/>
                  </a:cubicBezTo>
                  <a:cubicBezTo>
                    <a:pt x="10944" y="6529"/>
                    <a:pt x="11488" y="7031"/>
                    <a:pt x="12053" y="7533"/>
                  </a:cubicBezTo>
                  <a:cubicBezTo>
                    <a:pt x="12116" y="7575"/>
                    <a:pt x="12157" y="7617"/>
                    <a:pt x="12199" y="7659"/>
                  </a:cubicBezTo>
                  <a:cubicBezTo>
                    <a:pt x="12534" y="8098"/>
                    <a:pt x="12952" y="8517"/>
                    <a:pt x="13350" y="8935"/>
                  </a:cubicBezTo>
                  <a:cubicBezTo>
                    <a:pt x="13727" y="9333"/>
                    <a:pt x="14103" y="9751"/>
                    <a:pt x="14438" y="10149"/>
                  </a:cubicBezTo>
                  <a:cubicBezTo>
                    <a:pt x="14522" y="10254"/>
                    <a:pt x="14605" y="10358"/>
                    <a:pt x="14710" y="10484"/>
                  </a:cubicBezTo>
                  <a:lnTo>
                    <a:pt x="14710" y="10295"/>
                  </a:lnTo>
                  <a:cubicBezTo>
                    <a:pt x="14647" y="9668"/>
                    <a:pt x="14396" y="9145"/>
                    <a:pt x="14020" y="8684"/>
                  </a:cubicBezTo>
                  <a:cubicBezTo>
                    <a:pt x="13727" y="8349"/>
                    <a:pt x="13413" y="8036"/>
                    <a:pt x="13078" y="7743"/>
                  </a:cubicBezTo>
                  <a:cubicBezTo>
                    <a:pt x="12764" y="7450"/>
                    <a:pt x="12429" y="7220"/>
                    <a:pt x="12116" y="6927"/>
                  </a:cubicBezTo>
                  <a:cubicBezTo>
                    <a:pt x="11718" y="6592"/>
                    <a:pt x="11362" y="6215"/>
                    <a:pt x="10965" y="5880"/>
                  </a:cubicBezTo>
                  <a:cubicBezTo>
                    <a:pt x="9437" y="4500"/>
                    <a:pt x="7805" y="3265"/>
                    <a:pt x="6090" y="2135"/>
                  </a:cubicBezTo>
                  <a:cubicBezTo>
                    <a:pt x="5776" y="1926"/>
                    <a:pt x="5462" y="1717"/>
                    <a:pt x="5148" y="1549"/>
                  </a:cubicBezTo>
                  <a:cubicBezTo>
                    <a:pt x="4834" y="1361"/>
                    <a:pt x="4520" y="1194"/>
                    <a:pt x="4185" y="1068"/>
                  </a:cubicBezTo>
                  <a:cubicBezTo>
                    <a:pt x="3683" y="859"/>
                    <a:pt x="3181" y="650"/>
                    <a:pt x="2700" y="503"/>
                  </a:cubicBezTo>
                  <a:cubicBezTo>
                    <a:pt x="2009" y="294"/>
                    <a:pt x="1319" y="106"/>
                    <a:pt x="608" y="43"/>
                  </a:cubicBezTo>
                  <a:cubicBezTo>
                    <a:pt x="419" y="22"/>
                    <a:pt x="231" y="22"/>
                    <a:pt x="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5057825" y="2786000"/>
              <a:ext cx="406450" cy="169075"/>
            </a:xfrm>
            <a:custGeom>
              <a:avLst/>
              <a:gdLst/>
              <a:ahLst/>
              <a:cxnLst/>
              <a:rect l="l" t="t" r="r" b="b"/>
              <a:pathLst>
                <a:path w="16258" h="6763" extrusionOk="0">
                  <a:moveTo>
                    <a:pt x="4591" y="0"/>
                  </a:moveTo>
                  <a:cubicBezTo>
                    <a:pt x="4160" y="0"/>
                    <a:pt x="3733" y="36"/>
                    <a:pt x="3306" y="88"/>
                  </a:cubicBezTo>
                  <a:cubicBezTo>
                    <a:pt x="2637" y="171"/>
                    <a:pt x="1925" y="255"/>
                    <a:pt x="1235" y="360"/>
                  </a:cubicBezTo>
                  <a:cubicBezTo>
                    <a:pt x="900" y="401"/>
                    <a:pt x="565" y="485"/>
                    <a:pt x="230" y="569"/>
                  </a:cubicBezTo>
                  <a:lnTo>
                    <a:pt x="0" y="632"/>
                  </a:lnTo>
                  <a:cubicBezTo>
                    <a:pt x="105" y="694"/>
                    <a:pt x="210" y="715"/>
                    <a:pt x="314" y="715"/>
                  </a:cubicBezTo>
                  <a:cubicBezTo>
                    <a:pt x="565" y="715"/>
                    <a:pt x="795" y="715"/>
                    <a:pt x="1067" y="694"/>
                  </a:cubicBezTo>
                  <a:cubicBezTo>
                    <a:pt x="1689" y="619"/>
                    <a:pt x="2311" y="565"/>
                    <a:pt x="2941" y="565"/>
                  </a:cubicBezTo>
                  <a:cubicBezTo>
                    <a:pt x="3180" y="565"/>
                    <a:pt x="3420" y="573"/>
                    <a:pt x="3662" y="590"/>
                  </a:cubicBezTo>
                  <a:cubicBezTo>
                    <a:pt x="4499" y="632"/>
                    <a:pt x="5357" y="736"/>
                    <a:pt x="6194" y="925"/>
                  </a:cubicBezTo>
                  <a:cubicBezTo>
                    <a:pt x="6759" y="1050"/>
                    <a:pt x="7344" y="1218"/>
                    <a:pt x="7909" y="1406"/>
                  </a:cubicBezTo>
                  <a:cubicBezTo>
                    <a:pt x="8684" y="1657"/>
                    <a:pt x="9437" y="1950"/>
                    <a:pt x="10169" y="2306"/>
                  </a:cubicBezTo>
                  <a:cubicBezTo>
                    <a:pt x="10483" y="2473"/>
                    <a:pt x="10734" y="2661"/>
                    <a:pt x="11027" y="2870"/>
                  </a:cubicBezTo>
                  <a:cubicBezTo>
                    <a:pt x="12073" y="3603"/>
                    <a:pt x="13015" y="4440"/>
                    <a:pt x="13977" y="5235"/>
                  </a:cubicBezTo>
                  <a:cubicBezTo>
                    <a:pt x="14396" y="5611"/>
                    <a:pt x="14856" y="5967"/>
                    <a:pt x="15275" y="6344"/>
                  </a:cubicBezTo>
                  <a:cubicBezTo>
                    <a:pt x="15526" y="6574"/>
                    <a:pt x="15839" y="6679"/>
                    <a:pt x="16174" y="6762"/>
                  </a:cubicBezTo>
                  <a:lnTo>
                    <a:pt x="16258" y="6762"/>
                  </a:lnTo>
                  <a:cubicBezTo>
                    <a:pt x="16070" y="6490"/>
                    <a:pt x="15902" y="6281"/>
                    <a:pt x="15693" y="6072"/>
                  </a:cubicBezTo>
                  <a:cubicBezTo>
                    <a:pt x="15316" y="5695"/>
                    <a:pt x="14877" y="5319"/>
                    <a:pt x="14459" y="4984"/>
                  </a:cubicBezTo>
                  <a:cubicBezTo>
                    <a:pt x="14019" y="4649"/>
                    <a:pt x="13538" y="4272"/>
                    <a:pt x="13119" y="3875"/>
                  </a:cubicBezTo>
                  <a:cubicBezTo>
                    <a:pt x="12617" y="3435"/>
                    <a:pt x="12094" y="3038"/>
                    <a:pt x="11550" y="2682"/>
                  </a:cubicBezTo>
                  <a:cubicBezTo>
                    <a:pt x="10797" y="2159"/>
                    <a:pt x="10002" y="1678"/>
                    <a:pt x="9144" y="1301"/>
                  </a:cubicBezTo>
                  <a:cubicBezTo>
                    <a:pt x="8558" y="1050"/>
                    <a:pt x="7993" y="820"/>
                    <a:pt x="7386" y="694"/>
                  </a:cubicBezTo>
                  <a:cubicBezTo>
                    <a:pt x="7324" y="673"/>
                    <a:pt x="7198" y="632"/>
                    <a:pt x="7135" y="590"/>
                  </a:cubicBezTo>
                  <a:cubicBezTo>
                    <a:pt x="6612" y="297"/>
                    <a:pt x="6026" y="109"/>
                    <a:pt x="5399" y="46"/>
                  </a:cubicBezTo>
                  <a:cubicBezTo>
                    <a:pt x="5127" y="14"/>
                    <a:pt x="4858" y="0"/>
                    <a:pt x="459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4910825" y="3219725"/>
              <a:ext cx="220250" cy="246925"/>
            </a:xfrm>
            <a:custGeom>
              <a:avLst/>
              <a:gdLst/>
              <a:ahLst/>
              <a:cxnLst/>
              <a:rect l="l" t="t" r="r" b="b"/>
              <a:pathLst>
                <a:path w="8810" h="9877" extrusionOk="0">
                  <a:moveTo>
                    <a:pt x="8569" y="1"/>
                  </a:moveTo>
                  <a:cubicBezTo>
                    <a:pt x="8512" y="1"/>
                    <a:pt x="8461" y="29"/>
                    <a:pt x="8391" y="84"/>
                  </a:cubicBezTo>
                  <a:cubicBezTo>
                    <a:pt x="8245" y="210"/>
                    <a:pt x="8161" y="377"/>
                    <a:pt x="8098" y="545"/>
                  </a:cubicBezTo>
                  <a:cubicBezTo>
                    <a:pt x="7973" y="900"/>
                    <a:pt x="7826" y="1256"/>
                    <a:pt x="7701" y="1591"/>
                  </a:cubicBezTo>
                  <a:cubicBezTo>
                    <a:pt x="7617" y="1884"/>
                    <a:pt x="7512" y="2156"/>
                    <a:pt x="7303" y="2386"/>
                  </a:cubicBezTo>
                  <a:cubicBezTo>
                    <a:pt x="7261" y="2407"/>
                    <a:pt x="7261" y="2491"/>
                    <a:pt x="7240" y="2574"/>
                  </a:cubicBezTo>
                  <a:cubicBezTo>
                    <a:pt x="6989" y="3348"/>
                    <a:pt x="6550" y="4060"/>
                    <a:pt x="6090" y="4708"/>
                  </a:cubicBezTo>
                  <a:cubicBezTo>
                    <a:pt x="5671" y="5252"/>
                    <a:pt x="5253" y="5838"/>
                    <a:pt x="4855" y="6403"/>
                  </a:cubicBezTo>
                  <a:cubicBezTo>
                    <a:pt x="4667" y="6675"/>
                    <a:pt x="4457" y="6884"/>
                    <a:pt x="4206" y="7073"/>
                  </a:cubicBezTo>
                  <a:cubicBezTo>
                    <a:pt x="2909" y="7931"/>
                    <a:pt x="1591" y="8705"/>
                    <a:pt x="189" y="9479"/>
                  </a:cubicBezTo>
                  <a:cubicBezTo>
                    <a:pt x="147" y="9500"/>
                    <a:pt x="84" y="9542"/>
                    <a:pt x="1" y="9584"/>
                  </a:cubicBezTo>
                  <a:cubicBezTo>
                    <a:pt x="105" y="9793"/>
                    <a:pt x="273" y="9877"/>
                    <a:pt x="482" y="9877"/>
                  </a:cubicBezTo>
                  <a:cubicBezTo>
                    <a:pt x="796" y="9877"/>
                    <a:pt x="1089" y="9751"/>
                    <a:pt x="1319" y="9584"/>
                  </a:cubicBezTo>
                  <a:cubicBezTo>
                    <a:pt x="1424" y="9500"/>
                    <a:pt x="1549" y="9437"/>
                    <a:pt x="1675" y="9395"/>
                  </a:cubicBezTo>
                  <a:cubicBezTo>
                    <a:pt x="2867" y="8956"/>
                    <a:pt x="3934" y="8349"/>
                    <a:pt x="4855" y="7449"/>
                  </a:cubicBezTo>
                  <a:cubicBezTo>
                    <a:pt x="5001" y="7303"/>
                    <a:pt x="5169" y="7136"/>
                    <a:pt x="5294" y="6989"/>
                  </a:cubicBezTo>
                  <a:cubicBezTo>
                    <a:pt x="5901" y="6257"/>
                    <a:pt x="6487" y="5524"/>
                    <a:pt x="6989" y="4708"/>
                  </a:cubicBezTo>
                  <a:cubicBezTo>
                    <a:pt x="7533" y="3788"/>
                    <a:pt x="8014" y="2846"/>
                    <a:pt x="8349" y="1842"/>
                  </a:cubicBezTo>
                  <a:cubicBezTo>
                    <a:pt x="8538" y="1340"/>
                    <a:pt x="8663" y="817"/>
                    <a:pt x="8768" y="294"/>
                  </a:cubicBezTo>
                  <a:cubicBezTo>
                    <a:pt x="8810" y="105"/>
                    <a:pt x="8810" y="105"/>
                    <a:pt x="8663" y="22"/>
                  </a:cubicBezTo>
                  <a:cubicBezTo>
                    <a:pt x="8628" y="8"/>
                    <a:pt x="8598" y="1"/>
                    <a:pt x="8569"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5145700" y="3189900"/>
              <a:ext cx="174225" cy="402650"/>
            </a:xfrm>
            <a:custGeom>
              <a:avLst/>
              <a:gdLst/>
              <a:ahLst/>
              <a:cxnLst/>
              <a:rect l="l" t="t" r="r" b="b"/>
              <a:pathLst>
                <a:path w="6969" h="16106" extrusionOk="0">
                  <a:moveTo>
                    <a:pt x="6026" y="1"/>
                  </a:moveTo>
                  <a:cubicBezTo>
                    <a:pt x="6047" y="64"/>
                    <a:pt x="6047" y="127"/>
                    <a:pt x="6047" y="210"/>
                  </a:cubicBezTo>
                  <a:cubicBezTo>
                    <a:pt x="6131" y="796"/>
                    <a:pt x="6236" y="1403"/>
                    <a:pt x="6319" y="2010"/>
                  </a:cubicBezTo>
                  <a:cubicBezTo>
                    <a:pt x="6424" y="2679"/>
                    <a:pt x="6487" y="3370"/>
                    <a:pt x="6487" y="4039"/>
                  </a:cubicBezTo>
                  <a:cubicBezTo>
                    <a:pt x="6487" y="4667"/>
                    <a:pt x="6382" y="5274"/>
                    <a:pt x="6215" y="5881"/>
                  </a:cubicBezTo>
                  <a:cubicBezTo>
                    <a:pt x="6110" y="6215"/>
                    <a:pt x="6026" y="6529"/>
                    <a:pt x="5922" y="6864"/>
                  </a:cubicBezTo>
                  <a:cubicBezTo>
                    <a:pt x="5545" y="8119"/>
                    <a:pt x="5085" y="9312"/>
                    <a:pt x="4457" y="10463"/>
                  </a:cubicBezTo>
                  <a:cubicBezTo>
                    <a:pt x="3955" y="11404"/>
                    <a:pt x="3411" y="12346"/>
                    <a:pt x="2783" y="13204"/>
                  </a:cubicBezTo>
                  <a:cubicBezTo>
                    <a:pt x="2239" y="13936"/>
                    <a:pt x="1653" y="14606"/>
                    <a:pt x="984" y="15233"/>
                  </a:cubicBezTo>
                  <a:cubicBezTo>
                    <a:pt x="879" y="15317"/>
                    <a:pt x="796" y="15380"/>
                    <a:pt x="670" y="15401"/>
                  </a:cubicBezTo>
                  <a:cubicBezTo>
                    <a:pt x="503" y="15422"/>
                    <a:pt x="377" y="15484"/>
                    <a:pt x="210" y="15526"/>
                  </a:cubicBezTo>
                  <a:cubicBezTo>
                    <a:pt x="84" y="15589"/>
                    <a:pt x="0" y="15652"/>
                    <a:pt x="0" y="15819"/>
                  </a:cubicBezTo>
                  <a:cubicBezTo>
                    <a:pt x="42" y="15966"/>
                    <a:pt x="168" y="16049"/>
                    <a:pt x="293" y="16070"/>
                  </a:cubicBezTo>
                  <a:cubicBezTo>
                    <a:pt x="356" y="16094"/>
                    <a:pt x="419" y="16106"/>
                    <a:pt x="481" y="16106"/>
                  </a:cubicBezTo>
                  <a:cubicBezTo>
                    <a:pt x="583" y="16106"/>
                    <a:pt x="683" y="16073"/>
                    <a:pt x="775" y="16008"/>
                  </a:cubicBezTo>
                  <a:cubicBezTo>
                    <a:pt x="837" y="15945"/>
                    <a:pt x="942" y="15861"/>
                    <a:pt x="1005" y="15798"/>
                  </a:cubicBezTo>
                  <a:cubicBezTo>
                    <a:pt x="1109" y="15652"/>
                    <a:pt x="1214" y="15589"/>
                    <a:pt x="1319" y="15505"/>
                  </a:cubicBezTo>
                  <a:cubicBezTo>
                    <a:pt x="2093" y="14961"/>
                    <a:pt x="2721" y="14250"/>
                    <a:pt x="3306" y="13455"/>
                  </a:cubicBezTo>
                  <a:cubicBezTo>
                    <a:pt x="3913" y="12618"/>
                    <a:pt x="4436" y="11739"/>
                    <a:pt x="4876" y="10818"/>
                  </a:cubicBezTo>
                  <a:cubicBezTo>
                    <a:pt x="5190" y="10212"/>
                    <a:pt x="5420" y="9626"/>
                    <a:pt x="5692" y="8998"/>
                  </a:cubicBezTo>
                  <a:cubicBezTo>
                    <a:pt x="5901" y="8412"/>
                    <a:pt x="6131" y="7847"/>
                    <a:pt x="6319" y="7261"/>
                  </a:cubicBezTo>
                  <a:cubicBezTo>
                    <a:pt x="6529" y="6613"/>
                    <a:pt x="6696" y="5922"/>
                    <a:pt x="6780" y="5253"/>
                  </a:cubicBezTo>
                  <a:cubicBezTo>
                    <a:pt x="6842" y="4855"/>
                    <a:pt x="6884" y="4458"/>
                    <a:pt x="6905" y="4039"/>
                  </a:cubicBezTo>
                  <a:cubicBezTo>
                    <a:pt x="6968" y="3056"/>
                    <a:pt x="6947" y="2093"/>
                    <a:pt x="6633" y="1110"/>
                  </a:cubicBezTo>
                  <a:cubicBezTo>
                    <a:pt x="6529" y="754"/>
                    <a:pt x="6361" y="440"/>
                    <a:pt x="6152" y="127"/>
                  </a:cubicBezTo>
                  <a:cubicBezTo>
                    <a:pt x="6131" y="64"/>
                    <a:pt x="6068" y="43"/>
                    <a:pt x="6047"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4783725" y="2766725"/>
              <a:ext cx="351525" cy="151125"/>
            </a:xfrm>
            <a:custGeom>
              <a:avLst/>
              <a:gdLst/>
              <a:ahLst/>
              <a:cxnLst/>
              <a:rect l="l" t="t" r="r" b="b"/>
              <a:pathLst>
                <a:path w="14061" h="6045" extrusionOk="0">
                  <a:moveTo>
                    <a:pt x="13412" y="1"/>
                  </a:moveTo>
                  <a:cubicBezTo>
                    <a:pt x="12303" y="1"/>
                    <a:pt x="11257" y="189"/>
                    <a:pt x="10211" y="440"/>
                  </a:cubicBezTo>
                  <a:cubicBezTo>
                    <a:pt x="9374" y="649"/>
                    <a:pt x="8516" y="880"/>
                    <a:pt x="7679" y="1172"/>
                  </a:cubicBezTo>
                  <a:cubicBezTo>
                    <a:pt x="6717" y="1507"/>
                    <a:pt x="5775" y="1989"/>
                    <a:pt x="4855" y="2491"/>
                  </a:cubicBezTo>
                  <a:cubicBezTo>
                    <a:pt x="4039" y="2951"/>
                    <a:pt x="3243" y="3432"/>
                    <a:pt x="2427" y="3872"/>
                  </a:cubicBezTo>
                  <a:cubicBezTo>
                    <a:pt x="1925" y="4165"/>
                    <a:pt x="1465" y="4499"/>
                    <a:pt x="1046" y="4897"/>
                  </a:cubicBezTo>
                  <a:cubicBezTo>
                    <a:pt x="774" y="5127"/>
                    <a:pt x="523" y="5378"/>
                    <a:pt x="272" y="5629"/>
                  </a:cubicBezTo>
                  <a:cubicBezTo>
                    <a:pt x="210" y="5692"/>
                    <a:pt x="126" y="5797"/>
                    <a:pt x="63" y="5880"/>
                  </a:cubicBezTo>
                  <a:cubicBezTo>
                    <a:pt x="42" y="5901"/>
                    <a:pt x="21" y="5964"/>
                    <a:pt x="0" y="6027"/>
                  </a:cubicBezTo>
                  <a:cubicBezTo>
                    <a:pt x="31" y="6039"/>
                    <a:pt x="58" y="6044"/>
                    <a:pt x="83" y="6044"/>
                  </a:cubicBezTo>
                  <a:cubicBezTo>
                    <a:pt x="143" y="6044"/>
                    <a:pt x="192" y="6015"/>
                    <a:pt x="251" y="5985"/>
                  </a:cubicBezTo>
                  <a:cubicBezTo>
                    <a:pt x="670" y="5755"/>
                    <a:pt x="1088" y="5546"/>
                    <a:pt x="1486" y="5294"/>
                  </a:cubicBezTo>
                  <a:cubicBezTo>
                    <a:pt x="2030" y="4981"/>
                    <a:pt x="2532" y="4625"/>
                    <a:pt x="3055" y="4290"/>
                  </a:cubicBezTo>
                  <a:cubicBezTo>
                    <a:pt x="3725" y="3851"/>
                    <a:pt x="4415" y="3411"/>
                    <a:pt x="5148" y="3118"/>
                  </a:cubicBezTo>
                  <a:cubicBezTo>
                    <a:pt x="5210" y="3077"/>
                    <a:pt x="5252" y="3056"/>
                    <a:pt x="5273" y="3035"/>
                  </a:cubicBezTo>
                  <a:cubicBezTo>
                    <a:pt x="5817" y="2512"/>
                    <a:pt x="6487" y="2135"/>
                    <a:pt x="7219" y="1926"/>
                  </a:cubicBezTo>
                  <a:cubicBezTo>
                    <a:pt x="7763" y="1779"/>
                    <a:pt x="8328" y="1654"/>
                    <a:pt x="8893" y="1486"/>
                  </a:cubicBezTo>
                  <a:cubicBezTo>
                    <a:pt x="9228" y="1403"/>
                    <a:pt x="9541" y="1298"/>
                    <a:pt x="9876" y="1235"/>
                  </a:cubicBezTo>
                  <a:lnTo>
                    <a:pt x="10044" y="1152"/>
                  </a:lnTo>
                  <a:cubicBezTo>
                    <a:pt x="10358" y="942"/>
                    <a:pt x="10713" y="838"/>
                    <a:pt x="11090" y="775"/>
                  </a:cubicBezTo>
                  <a:cubicBezTo>
                    <a:pt x="11550" y="733"/>
                    <a:pt x="12031" y="733"/>
                    <a:pt x="12471" y="670"/>
                  </a:cubicBezTo>
                  <a:cubicBezTo>
                    <a:pt x="12764" y="649"/>
                    <a:pt x="13036" y="608"/>
                    <a:pt x="13329" y="545"/>
                  </a:cubicBezTo>
                  <a:cubicBezTo>
                    <a:pt x="13538" y="524"/>
                    <a:pt x="13726" y="419"/>
                    <a:pt x="13873" y="294"/>
                  </a:cubicBezTo>
                  <a:cubicBezTo>
                    <a:pt x="13956" y="210"/>
                    <a:pt x="14040" y="147"/>
                    <a:pt x="14061" y="22"/>
                  </a:cubicBezTo>
                  <a:cubicBezTo>
                    <a:pt x="13831" y="1"/>
                    <a:pt x="13622" y="1"/>
                    <a:pt x="13412"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5245075" y="2717875"/>
              <a:ext cx="337425" cy="240325"/>
            </a:xfrm>
            <a:custGeom>
              <a:avLst/>
              <a:gdLst/>
              <a:ahLst/>
              <a:cxnLst/>
              <a:rect l="l" t="t" r="r" b="b"/>
              <a:pathLst>
                <a:path w="13497" h="9613" extrusionOk="0">
                  <a:moveTo>
                    <a:pt x="148" y="1"/>
                  </a:moveTo>
                  <a:cubicBezTo>
                    <a:pt x="104" y="1"/>
                    <a:pt x="47" y="20"/>
                    <a:pt x="1" y="51"/>
                  </a:cubicBezTo>
                  <a:cubicBezTo>
                    <a:pt x="1" y="176"/>
                    <a:pt x="85" y="197"/>
                    <a:pt x="147" y="218"/>
                  </a:cubicBezTo>
                  <a:cubicBezTo>
                    <a:pt x="294" y="302"/>
                    <a:pt x="440" y="406"/>
                    <a:pt x="608" y="448"/>
                  </a:cubicBezTo>
                  <a:cubicBezTo>
                    <a:pt x="922" y="595"/>
                    <a:pt x="1256" y="699"/>
                    <a:pt x="1570" y="804"/>
                  </a:cubicBezTo>
                  <a:cubicBezTo>
                    <a:pt x="2909" y="1243"/>
                    <a:pt x="4165" y="1808"/>
                    <a:pt x="5295" y="2687"/>
                  </a:cubicBezTo>
                  <a:cubicBezTo>
                    <a:pt x="5399" y="2750"/>
                    <a:pt x="5504" y="2834"/>
                    <a:pt x="5608" y="2896"/>
                  </a:cubicBezTo>
                  <a:cubicBezTo>
                    <a:pt x="6320" y="3273"/>
                    <a:pt x="6906" y="3754"/>
                    <a:pt x="7513" y="4277"/>
                  </a:cubicBezTo>
                  <a:cubicBezTo>
                    <a:pt x="8057" y="4779"/>
                    <a:pt x="8621" y="5282"/>
                    <a:pt x="9186" y="5763"/>
                  </a:cubicBezTo>
                  <a:cubicBezTo>
                    <a:pt x="9605" y="6139"/>
                    <a:pt x="10044" y="6453"/>
                    <a:pt x="10505" y="6767"/>
                  </a:cubicBezTo>
                  <a:cubicBezTo>
                    <a:pt x="10672" y="6893"/>
                    <a:pt x="10839" y="7018"/>
                    <a:pt x="10986" y="7186"/>
                  </a:cubicBezTo>
                  <a:cubicBezTo>
                    <a:pt x="11572" y="7751"/>
                    <a:pt x="12137" y="8316"/>
                    <a:pt x="12723" y="8880"/>
                  </a:cubicBezTo>
                  <a:cubicBezTo>
                    <a:pt x="12953" y="9111"/>
                    <a:pt x="13183" y="9362"/>
                    <a:pt x="13476" y="9613"/>
                  </a:cubicBezTo>
                  <a:lnTo>
                    <a:pt x="13497" y="9613"/>
                  </a:lnTo>
                  <a:cubicBezTo>
                    <a:pt x="13476" y="9529"/>
                    <a:pt x="13476" y="9487"/>
                    <a:pt x="13476" y="9424"/>
                  </a:cubicBezTo>
                  <a:cubicBezTo>
                    <a:pt x="13392" y="8901"/>
                    <a:pt x="13162" y="8462"/>
                    <a:pt x="12848" y="8044"/>
                  </a:cubicBezTo>
                  <a:cubicBezTo>
                    <a:pt x="12513" y="7625"/>
                    <a:pt x="12095" y="7248"/>
                    <a:pt x="11676" y="6935"/>
                  </a:cubicBezTo>
                  <a:cubicBezTo>
                    <a:pt x="11237" y="6600"/>
                    <a:pt x="10777" y="6328"/>
                    <a:pt x="10358" y="5972"/>
                  </a:cubicBezTo>
                  <a:cubicBezTo>
                    <a:pt x="10107" y="5763"/>
                    <a:pt x="9898" y="5595"/>
                    <a:pt x="9668" y="5365"/>
                  </a:cubicBezTo>
                  <a:cubicBezTo>
                    <a:pt x="9626" y="5323"/>
                    <a:pt x="9605" y="5303"/>
                    <a:pt x="9563" y="5282"/>
                  </a:cubicBezTo>
                  <a:cubicBezTo>
                    <a:pt x="8747" y="4717"/>
                    <a:pt x="7952" y="4110"/>
                    <a:pt x="7199" y="3503"/>
                  </a:cubicBezTo>
                  <a:cubicBezTo>
                    <a:pt x="6445" y="2875"/>
                    <a:pt x="5692" y="2269"/>
                    <a:pt x="4876" y="1746"/>
                  </a:cubicBezTo>
                  <a:cubicBezTo>
                    <a:pt x="4228" y="1306"/>
                    <a:pt x="3516" y="929"/>
                    <a:pt x="2784" y="637"/>
                  </a:cubicBezTo>
                  <a:cubicBezTo>
                    <a:pt x="2554" y="574"/>
                    <a:pt x="2303" y="448"/>
                    <a:pt x="2051" y="365"/>
                  </a:cubicBezTo>
                  <a:cubicBezTo>
                    <a:pt x="1633" y="197"/>
                    <a:pt x="1215" y="93"/>
                    <a:pt x="775" y="51"/>
                  </a:cubicBezTo>
                  <a:cubicBezTo>
                    <a:pt x="587" y="51"/>
                    <a:pt x="378" y="9"/>
                    <a:pt x="189" y="9"/>
                  </a:cubicBezTo>
                  <a:cubicBezTo>
                    <a:pt x="178" y="3"/>
                    <a:pt x="164" y="1"/>
                    <a:pt x="148"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4940125" y="2817300"/>
              <a:ext cx="401750" cy="65050"/>
            </a:xfrm>
            <a:custGeom>
              <a:avLst/>
              <a:gdLst/>
              <a:ahLst/>
              <a:cxnLst/>
              <a:rect l="l" t="t" r="r" b="b"/>
              <a:pathLst>
                <a:path w="16070" h="2602" extrusionOk="0">
                  <a:moveTo>
                    <a:pt x="8018" y="0"/>
                  </a:moveTo>
                  <a:cubicBezTo>
                    <a:pt x="7845" y="0"/>
                    <a:pt x="7670" y="3"/>
                    <a:pt x="7491" y="7"/>
                  </a:cubicBezTo>
                  <a:cubicBezTo>
                    <a:pt x="6445" y="28"/>
                    <a:pt x="5441" y="91"/>
                    <a:pt x="4394" y="112"/>
                  </a:cubicBezTo>
                  <a:cubicBezTo>
                    <a:pt x="3997" y="112"/>
                    <a:pt x="3599" y="112"/>
                    <a:pt x="3202" y="133"/>
                  </a:cubicBezTo>
                  <a:cubicBezTo>
                    <a:pt x="2428" y="196"/>
                    <a:pt x="1633" y="321"/>
                    <a:pt x="858" y="530"/>
                  </a:cubicBezTo>
                  <a:cubicBezTo>
                    <a:pt x="670" y="593"/>
                    <a:pt x="482" y="656"/>
                    <a:pt x="314" y="740"/>
                  </a:cubicBezTo>
                  <a:cubicBezTo>
                    <a:pt x="231" y="761"/>
                    <a:pt x="168" y="802"/>
                    <a:pt x="126" y="844"/>
                  </a:cubicBezTo>
                  <a:cubicBezTo>
                    <a:pt x="0" y="949"/>
                    <a:pt x="0" y="1054"/>
                    <a:pt x="126" y="1179"/>
                  </a:cubicBezTo>
                  <a:cubicBezTo>
                    <a:pt x="1046" y="829"/>
                    <a:pt x="1999" y="690"/>
                    <a:pt x="2984" y="690"/>
                  </a:cubicBezTo>
                  <a:cubicBezTo>
                    <a:pt x="3118" y="690"/>
                    <a:pt x="3254" y="693"/>
                    <a:pt x="3390" y="698"/>
                  </a:cubicBezTo>
                  <a:cubicBezTo>
                    <a:pt x="3725" y="698"/>
                    <a:pt x="4081" y="719"/>
                    <a:pt x="4415" y="719"/>
                  </a:cubicBezTo>
                  <a:cubicBezTo>
                    <a:pt x="4750" y="719"/>
                    <a:pt x="5127" y="698"/>
                    <a:pt x="5462" y="677"/>
                  </a:cubicBezTo>
                  <a:cubicBezTo>
                    <a:pt x="6140" y="632"/>
                    <a:pt x="6830" y="597"/>
                    <a:pt x="7514" y="597"/>
                  </a:cubicBezTo>
                  <a:cubicBezTo>
                    <a:pt x="7780" y="597"/>
                    <a:pt x="8044" y="602"/>
                    <a:pt x="8307" y="614"/>
                  </a:cubicBezTo>
                  <a:cubicBezTo>
                    <a:pt x="8893" y="635"/>
                    <a:pt x="9437" y="698"/>
                    <a:pt x="10002" y="740"/>
                  </a:cubicBezTo>
                  <a:cubicBezTo>
                    <a:pt x="10609" y="823"/>
                    <a:pt x="11195" y="928"/>
                    <a:pt x="11760" y="1095"/>
                  </a:cubicBezTo>
                  <a:cubicBezTo>
                    <a:pt x="12073" y="1200"/>
                    <a:pt x="12387" y="1242"/>
                    <a:pt x="12680" y="1346"/>
                  </a:cubicBezTo>
                  <a:cubicBezTo>
                    <a:pt x="13120" y="1472"/>
                    <a:pt x="13517" y="1723"/>
                    <a:pt x="13915" y="1932"/>
                  </a:cubicBezTo>
                  <a:cubicBezTo>
                    <a:pt x="14270" y="2100"/>
                    <a:pt x="14668" y="2309"/>
                    <a:pt x="15065" y="2455"/>
                  </a:cubicBezTo>
                  <a:cubicBezTo>
                    <a:pt x="15337" y="2560"/>
                    <a:pt x="15630" y="2602"/>
                    <a:pt x="15944" y="2602"/>
                  </a:cubicBezTo>
                  <a:cubicBezTo>
                    <a:pt x="15965" y="2602"/>
                    <a:pt x="16028" y="2581"/>
                    <a:pt x="16070" y="2581"/>
                  </a:cubicBezTo>
                  <a:cubicBezTo>
                    <a:pt x="16007" y="2518"/>
                    <a:pt x="15965" y="2497"/>
                    <a:pt x="15923" y="2476"/>
                  </a:cubicBezTo>
                  <a:cubicBezTo>
                    <a:pt x="15170" y="1974"/>
                    <a:pt x="14354" y="1556"/>
                    <a:pt x="13517" y="1221"/>
                  </a:cubicBezTo>
                  <a:cubicBezTo>
                    <a:pt x="12889" y="949"/>
                    <a:pt x="12262" y="740"/>
                    <a:pt x="11634" y="530"/>
                  </a:cubicBezTo>
                  <a:cubicBezTo>
                    <a:pt x="11027" y="342"/>
                    <a:pt x="10400" y="196"/>
                    <a:pt x="9751" y="112"/>
                  </a:cubicBezTo>
                  <a:cubicBezTo>
                    <a:pt x="9183" y="31"/>
                    <a:pt x="8615" y="0"/>
                    <a:pt x="8018"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a:off x="5170800" y="3301700"/>
              <a:ext cx="175800" cy="309850"/>
            </a:xfrm>
            <a:custGeom>
              <a:avLst/>
              <a:gdLst/>
              <a:ahLst/>
              <a:cxnLst/>
              <a:rect l="l" t="t" r="r" b="b"/>
              <a:pathLst>
                <a:path w="7032" h="12394" extrusionOk="0">
                  <a:moveTo>
                    <a:pt x="6696" y="1"/>
                  </a:moveTo>
                  <a:cubicBezTo>
                    <a:pt x="6653" y="1"/>
                    <a:pt x="6604" y="17"/>
                    <a:pt x="6550" y="48"/>
                  </a:cubicBezTo>
                  <a:cubicBezTo>
                    <a:pt x="6487" y="69"/>
                    <a:pt x="6445" y="111"/>
                    <a:pt x="6445" y="195"/>
                  </a:cubicBezTo>
                  <a:cubicBezTo>
                    <a:pt x="6424" y="1199"/>
                    <a:pt x="6194" y="2162"/>
                    <a:pt x="5859" y="3082"/>
                  </a:cubicBezTo>
                  <a:cubicBezTo>
                    <a:pt x="5546" y="3919"/>
                    <a:pt x="5190" y="4735"/>
                    <a:pt x="4855" y="5551"/>
                  </a:cubicBezTo>
                  <a:cubicBezTo>
                    <a:pt x="4625" y="6116"/>
                    <a:pt x="4416" y="6660"/>
                    <a:pt x="4269" y="7204"/>
                  </a:cubicBezTo>
                  <a:cubicBezTo>
                    <a:pt x="4269" y="7267"/>
                    <a:pt x="4227" y="7288"/>
                    <a:pt x="4206" y="7351"/>
                  </a:cubicBezTo>
                  <a:cubicBezTo>
                    <a:pt x="3746" y="8167"/>
                    <a:pt x="3265" y="8983"/>
                    <a:pt x="2700" y="9736"/>
                  </a:cubicBezTo>
                  <a:cubicBezTo>
                    <a:pt x="2198" y="10406"/>
                    <a:pt x="1612" y="10971"/>
                    <a:pt x="942" y="11452"/>
                  </a:cubicBezTo>
                  <a:cubicBezTo>
                    <a:pt x="733" y="11598"/>
                    <a:pt x="524" y="11745"/>
                    <a:pt x="336" y="11891"/>
                  </a:cubicBezTo>
                  <a:cubicBezTo>
                    <a:pt x="210" y="11996"/>
                    <a:pt x="105" y="12121"/>
                    <a:pt x="43" y="12226"/>
                  </a:cubicBezTo>
                  <a:cubicBezTo>
                    <a:pt x="22" y="12247"/>
                    <a:pt x="22" y="12310"/>
                    <a:pt x="1" y="12331"/>
                  </a:cubicBezTo>
                  <a:cubicBezTo>
                    <a:pt x="22" y="12352"/>
                    <a:pt x="22" y="12352"/>
                    <a:pt x="22" y="12393"/>
                  </a:cubicBezTo>
                  <a:cubicBezTo>
                    <a:pt x="43" y="12393"/>
                    <a:pt x="105" y="12393"/>
                    <a:pt x="147" y="12352"/>
                  </a:cubicBezTo>
                  <a:cubicBezTo>
                    <a:pt x="419" y="12247"/>
                    <a:pt x="670" y="12142"/>
                    <a:pt x="942" y="12017"/>
                  </a:cubicBezTo>
                  <a:cubicBezTo>
                    <a:pt x="1528" y="11724"/>
                    <a:pt x="2030" y="11347"/>
                    <a:pt x="2512" y="10866"/>
                  </a:cubicBezTo>
                  <a:cubicBezTo>
                    <a:pt x="3014" y="10364"/>
                    <a:pt x="3453" y="9778"/>
                    <a:pt x="3872" y="9192"/>
                  </a:cubicBezTo>
                  <a:cubicBezTo>
                    <a:pt x="4311" y="8606"/>
                    <a:pt x="4625" y="7937"/>
                    <a:pt x="4855" y="7267"/>
                  </a:cubicBezTo>
                  <a:cubicBezTo>
                    <a:pt x="5127" y="6535"/>
                    <a:pt x="5357" y="5761"/>
                    <a:pt x="5608" y="5007"/>
                  </a:cubicBezTo>
                  <a:cubicBezTo>
                    <a:pt x="5859" y="4359"/>
                    <a:pt x="6069" y="3731"/>
                    <a:pt x="6382" y="3103"/>
                  </a:cubicBezTo>
                  <a:cubicBezTo>
                    <a:pt x="6424" y="3020"/>
                    <a:pt x="6487" y="2915"/>
                    <a:pt x="6529" y="2831"/>
                  </a:cubicBezTo>
                  <a:cubicBezTo>
                    <a:pt x="6613" y="2706"/>
                    <a:pt x="6696" y="2559"/>
                    <a:pt x="6738" y="2392"/>
                  </a:cubicBezTo>
                  <a:cubicBezTo>
                    <a:pt x="6947" y="1785"/>
                    <a:pt x="7031" y="1199"/>
                    <a:pt x="6968" y="572"/>
                  </a:cubicBezTo>
                  <a:cubicBezTo>
                    <a:pt x="6968" y="425"/>
                    <a:pt x="6927" y="279"/>
                    <a:pt x="6864" y="153"/>
                  </a:cubicBezTo>
                  <a:cubicBezTo>
                    <a:pt x="6824" y="48"/>
                    <a:pt x="6768" y="1"/>
                    <a:pt x="6696"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a:off x="4866375" y="3257525"/>
              <a:ext cx="218150" cy="187675"/>
            </a:xfrm>
            <a:custGeom>
              <a:avLst/>
              <a:gdLst/>
              <a:ahLst/>
              <a:cxnLst/>
              <a:rect l="l" t="t" r="r" b="b"/>
              <a:pathLst>
                <a:path w="8726" h="7507" extrusionOk="0">
                  <a:moveTo>
                    <a:pt x="8422" y="0"/>
                  </a:moveTo>
                  <a:cubicBezTo>
                    <a:pt x="8323" y="0"/>
                    <a:pt x="8223" y="26"/>
                    <a:pt x="8119" y="79"/>
                  </a:cubicBezTo>
                  <a:cubicBezTo>
                    <a:pt x="7993" y="162"/>
                    <a:pt x="7888" y="267"/>
                    <a:pt x="7784" y="393"/>
                  </a:cubicBezTo>
                  <a:cubicBezTo>
                    <a:pt x="7596" y="665"/>
                    <a:pt x="7470" y="979"/>
                    <a:pt x="7303" y="1271"/>
                  </a:cubicBezTo>
                  <a:cubicBezTo>
                    <a:pt x="7156" y="1585"/>
                    <a:pt x="6989" y="1899"/>
                    <a:pt x="6821" y="2213"/>
                  </a:cubicBezTo>
                  <a:cubicBezTo>
                    <a:pt x="6717" y="2380"/>
                    <a:pt x="6549" y="2527"/>
                    <a:pt x="6424" y="2673"/>
                  </a:cubicBezTo>
                  <a:cubicBezTo>
                    <a:pt x="6298" y="2841"/>
                    <a:pt x="6110" y="2903"/>
                    <a:pt x="5901" y="2945"/>
                  </a:cubicBezTo>
                  <a:cubicBezTo>
                    <a:pt x="5817" y="2966"/>
                    <a:pt x="5775" y="2966"/>
                    <a:pt x="5733" y="3050"/>
                  </a:cubicBezTo>
                  <a:cubicBezTo>
                    <a:pt x="5378" y="3845"/>
                    <a:pt x="4834" y="4515"/>
                    <a:pt x="4143" y="5059"/>
                  </a:cubicBezTo>
                  <a:cubicBezTo>
                    <a:pt x="3097" y="5916"/>
                    <a:pt x="1925" y="6502"/>
                    <a:pt x="649" y="6858"/>
                  </a:cubicBezTo>
                  <a:cubicBezTo>
                    <a:pt x="502" y="6879"/>
                    <a:pt x="377" y="6942"/>
                    <a:pt x="251" y="7025"/>
                  </a:cubicBezTo>
                  <a:cubicBezTo>
                    <a:pt x="168" y="7067"/>
                    <a:pt x="84" y="7172"/>
                    <a:pt x="63" y="7172"/>
                  </a:cubicBezTo>
                  <a:cubicBezTo>
                    <a:pt x="0" y="7277"/>
                    <a:pt x="42" y="7381"/>
                    <a:pt x="147" y="7444"/>
                  </a:cubicBezTo>
                  <a:cubicBezTo>
                    <a:pt x="209" y="7486"/>
                    <a:pt x="293" y="7507"/>
                    <a:pt x="377" y="7507"/>
                  </a:cubicBezTo>
                  <a:cubicBezTo>
                    <a:pt x="523" y="7507"/>
                    <a:pt x="691" y="7486"/>
                    <a:pt x="816" y="7444"/>
                  </a:cubicBezTo>
                  <a:cubicBezTo>
                    <a:pt x="1737" y="7067"/>
                    <a:pt x="2658" y="6670"/>
                    <a:pt x="3515" y="6209"/>
                  </a:cubicBezTo>
                  <a:cubicBezTo>
                    <a:pt x="4122" y="5875"/>
                    <a:pt x="4687" y="5498"/>
                    <a:pt x="5210" y="5038"/>
                  </a:cubicBezTo>
                  <a:cubicBezTo>
                    <a:pt x="5294" y="4954"/>
                    <a:pt x="5399" y="4870"/>
                    <a:pt x="5482" y="4766"/>
                  </a:cubicBezTo>
                  <a:cubicBezTo>
                    <a:pt x="6131" y="3992"/>
                    <a:pt x="6800" y="3217"/>
                    <a:pt x="7407" y="2380"/>
                  </a:cubicBezTo>
                  <a:cubicBezTo>
                    <a:pt x="7909" y="1711"/>
                    <a:pt x="8349" y="979"/>
                    <a:pt x="8684" y="162"/>
                  </a:cubicBezTo>
                  <a:cubicBezTo>
                    <a:pt x="8684" y="142"/>
                    <a:pt x="8684" y="121"/>
                    <a:pt x="8725" y="79"/>
                  </a:cubicBezTo>
                  <a:cubicBezTo>
                    <a:pt x="8621" y="26"/>
                    <a:pt x="8521" y="0"/>
                    <a:pt x="8422"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5320925" y="2985100"/>
              <a:ext cx="185725" cy="296975"/>
            </a:xfrm>
            <a:custGeom>
              <a:avLst/>
              <a:gdLst/>
              <a:ahLst/>
              <a:cxnLst/>
              <a:rect l="l" t="t" r="r" b="b"/>
              <a:pathLst>
                <a:path w="7429" h="11879" extrusionOk="0">
                  <a:moveTo>
                    <a:pt x="272" y="0"/>
                  </a:moveTo>
                  <a:cubicBezTo>
                    <a:pt x="238" y="0"/>
                    <a:pt x="203" y="5"/>
                    <a:pt x="168" y="12"/>
                  </a:cubicBezTo>
                  <a:cubicBezTo>
                    <a:pt x="64" y="54"/>
                    <a:pt x="1" y="137"/>
                    <a:pt x="64" y="221"/>
                  </a:cubicBezTo>
                  <a:cubicBezTo>
                    <a:pt x="85" y="305"/>
                    <a:pt x="126" y="388"/>
                    <a:pt x="189" y="472"/>
                  </a:cubicBezTo>
                  <a:cubicBezTo>
                    <a:pt x="336" y="619"/>
                    <a:pt x="503" y="807"/>
                    <a:pt x="650" y="953"/>
                  </a:cubicBezTo>
                  <a:cubicBezTo>
                    <a:pt x="1005" y="1267"/>
                    <a:pt x="1319" y="1581"/>
                    <a:pt x="1675" y="1874"/>
                  </a:cubicBezTo>
                  <a:cubicBezTo>
                    <a:pt x="2407" y="2481"/>
                    <a:pt x="3014" y="3192"/>
                    <a:pt x="3516" y="3987"/>
                  </a:cubicBezTo>
                  <a:cubicBezTo>
                    <a:pt x="3851" y="4573"/>
                    <a:pt x="4207" y="5138"/>
                    <a:pt x="4583" y="5703"/>
                  </a:cubicBezTo>
                  <a:cubicBezTo>
                    <a:pt x="4771" y="5975"/>
                    <a:pt x="5002" y="6247"/>
                    <a:pt x="5211" y="6498"/>
                  </a:cubicBezTo>
                  <a:cubicBezTo>
                    <a:pt x="5253" y="6561"/>
                    <a:pt x="5295" y="6624"/>
                    <a:pt x="5315" y="6666"/>
                  </a:cubicBezTo>
                  <a:cubicBezTo>
                    <a:pt x="5567" y="7419"/>
                    <a:pt x="5922" y="8151"/>
                    <a:pt x="6194" y="8925"/>
                  </a:cubicBezTo>
                  <a:cubicBezTo>
                    <a:pt x="6362" y="9281"/>
                    <a:pt x="6487" y="9679"/>
                    <a:pt x="6613" y="10034"/>
                  </a:cubicBezTo>
                  <a:cubicBezTo>
                    <a:pt x="6780" y="10453"/>
                    <a:pt x="6885" y="10913"/>
                    <a:pt x="6948" y="11373"/>
                  </a:cubicBezTo>
                  <a:cubicBezTo>
                    <a:pt x="6948" y="11499"/>
                    <a:pt x="6989" y="11645"/>
                    <a:pt x="7073" y="11750"/>
                  </a:cubicBezTo>
                  <a:cubicBezTo>
                    <a:pt x="7148" y="11806"/>
                    <a:pt x="7206" y="11879"/>
                    <a:pt x="7322" y="11879"/>
                  </a:cubicBezTo>
                  <a:cubicBezTo>
                    <a:pt x="7336" y="11879"/>
                    <a:pt x="7350" y="11878"/>
                    <a:pt x="7366" y="11876"/>
                  </a:cubicBezTo>
                  <a:cubicBezTo>
                    <a:pt x="7387" y="11687"/>
                    <a:pt x="7408" y="11541"/>
                    <a:pt x="7408" y="11373"/>
                  </a:cubicBezTo>
                  <a:cubicBezTo>
                    <a:pt x="7429" y="10850"/>
                    <a:pt x="7324" y="10327"/>
                    <a:pt x="7094" y="9783"/>
                  </a:cubicBezTo>
                  <a:cubicBezTo>
                    <a:pt x="6906" y="9197"/>
                    <a:pt x="6655" y="8674"/>
                    <a:pt x="6424" y="8151"/>
                  </a:cubicBezTo>
                  <a:cubicBezTo>
                    <a:pt x="6173" y="7649"/>
                    <a:pt x="5943" y="7126"/>
                    <a:pt x="5713" y="6603"/>
                  </a:cubicBezTo>
                  <a:cubicBezTo>
                    <a:pt x="5546" y="6268"/>
                    <a:pt x="5378" y="5933"/>
                    <a:pt x="5190" y="5598"/>
                  </a:cubicBezTo>
                  <a:cubicBezTo>
                    <a:pt x="4144" y="3757"/>
                    <a:pt x="2826" y="2104"/>
                    <a:pt x="1235" y="723"/>
                  </a:cubicBezTo>
                  <a:cubicBezTo>
                    <a:pt x="1005" y="493"/>
                    <a:pt x="712" y="284"/>
                    <a:pt x="461" y="75"/>
                  </a:cubicBezTo>
                  <a:cubicBezTo>
                    <a:pt x="405" y="19"/>
                    <a:pt x="340" y="0"/>
                    <a:pt x="272"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4824525" y="3140225"/>
              <a:ext cx="185725" cy="188325"/>
            </a:xfrm>
            <a:custGeom>
              <a:avLst/>
              <a:gdLst/>
              <a:ahLst/>
              <a:cxnLst/>
              <a:rect l="l" t="t" r="r" b="b"/>
              <a:pathLst>
                <a:path w="7429" h="7533" extrusionOk="0">
                  <a:moveTo>
                    <a:pt x="7303" y="0"/>
                  </a:moveTo>
                  <a:cubicBezTo>
                    <a:pt x="7177" y="105"/>
                    <a:pt x="7052" y="168"/>
                    <a:pt x="6947" y="272"/>
                  </a:cubicBezTo>
                  <a:cubicBezTo>
                    <a:pt x="6361" y="753"/>
                    <a:pt x="5838" y="1318"/>
                    <a:pt x="5336" y="1925"/>
                  </a:cubicBezTo>
                  <a:cubicBezTo>
                    <a:pt x="4917" y="2448"/>
                    <a:pt x="4478" y="2971"/>
                    <a:pt x="4060" y="3494"/>
                  </a:cubicBezTo>
                  <a:cubicBezTo>
                    <a:pt x="3285" y="4457"/>
                    <a:pt x="2344" y="5294"/>
                    <a:pt x="1381" y="6089"/>
                  </a:cubicBezTo>
                  <a:cubicBezTo>
                    <a:pt x="921" y="6424"/>
                    <a:pt x="523" y="6821"/>
                    <a:pt x="147" y="7177"/>
                  </a:cubicBezTo>
                  <a:cubicBezTo>
                    <a:pt x="84" y="7219"/>
                    <a:pt x="63" y="7261"/>
                    <a:pt x="0" y="7303"/>
                  </a:cubicBezTo>
                  <a:cubicBezTo>
                    <a:pt x="84" y="7449"/>
                    <a:pt x="189" y="7491"/>
                    <a:pt x="314" y="7491"/>
                  </a:cubicBezTo>
                  <a:cubicBezTo>
                    <a:pt x="461" y="7533"/>
                    <a:pt x="607" y="7533"/>
                    <a:pt x="733" y="7533"/>
                  </a:cubicBezTo>
                  <a:cubicBezTo>
                    <a:pt x="795" y="7533"/>
                    <a:pt x="837" y="7470"/>
                    <a:pt x="900" y="7449"/>
                  </a:cubicBezTo>
                  <a:cubicBezTo>
                    <a:pt x="1339" y="7051"/>
                    <a:pt x="1758" y="6654"/>
                    <a:pt x="2197" y="6256"/>
                  </a:cubicBezTo>
                  <a:cubicBezTo>
                    <a:pt x="3181" y="5399"/>
                    <a:pt x="4122" y="4499"/>
                    <a:pt x="5022" y="3557"/>
                  </a:cubicBezTo>
                  <a:cubicBezTo>
                    <a:pt x="5148" y="3453"/>
                    <a:pt x="5231" y="3306"/>
                    <a:pt x="5336" y="3181"/>
                  </a:cubicBezTo>
                  <a:cubicBezTo>
                    <a:pt x="5692" y="2762"/>
                    <a:pt x="6047" y="2344"/>
                    <a:pt x="6424" y="1925"/>
                  </a:cubicBezTo>
                  <a:cubicBezTo>
                    <a:pt x="6675" y="1590"/>
                    <a:pt x="6968" y="1277"/>
                    <a:pt x="7177" y="900"/>
                  </a:cubicBezTo>
                  <a:cubicBezTo>
                    <a:pt x="7282" y="733"/>
                    <a:pt x="7386" y="565"/>
                    <a:pt x="7407" y="356"/>
                  </a:cubicBezTo>
                  <a:cubicBezTo>
                    <a:pt x="7428" y="230"/>
                    <a:pt x="7407" y="126"/>
                    <a:pt x="7303"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5185975" y="3248600"/>
              <a:ext cx="79525" cy="191375"/>
            </a:xfrm>
            <a:custGeom>
              <a:avLst/>
              <a:gdLst/>
              <a:ahLst/>
              <a:cxnLst/>
              <a:rect l="l" t="t" r="r" b="b"/>
              <a:pathLst>
                <a:path w="3181" h="7655" extrusionOk="0">
                  <a:moveTo>
                    <a:pt x="2617" y="1"/>
                  </a:moveTo>
                  <a:cubicBezTo>
                    <a:pt x="2574" y="1"/>
                    <a:pt x="2544" y="32"/>
                    <a:pt x="2532" y="101"/>
                  </a:cubicBezTo>
                  <a:cubicBezTo>
                    <a:pt x="2470" y="206"/>
                    <a:pt x="2470" y="310"/>
                    <a:pt x="2470" y="415"/>
                  </a:cubicBezTo>
                  <a:cubicBezTo>
                    <a:pt x="2470" y="729"/>
                    <a:pt x="2511" y="1064"/>
                    <a:pt x="2511" y="1377"/>
                  </a:cubicBezTo>
                  <a:cubicBezTo>
                    <a:pt x="2511" y="2172"/>
                    <a:pt x="2365" y="2947"/>
                    <a:pt x="2198" y="3742"/>
                  </a:cubicBezTo>
                  <a:cubicBezTo>
                    <a:pt x="2030" y="4349"/>
                    <a:pt x="1842" y="4934"/>
                    <a:pt x="1612" y="5520"/>
                  </a:cubicBezTo>
                  <a:cubicBezTo>
                    <a:pt x="1570" y="5646"/>
                    <a:pt x="1570" y="5646"/>
                    <a:pt x="1423" y="5646"/>
                  </a:cubicBezTo>
                  <a:lnTo>
                    <a:pt x="1319" y="5646"/>
                  </a:lnTo>
                  <a:cubicBezTo>
                    <a:pt x="1089" y="5604"/>
                    <a:pt x="1005" y="5520"/>
                    <a:pt x="963" y="5311"/>
                  </a:cubicBezTo>
                  <a:cubicBezTo>
                    <a:pt x="984" y="5144"/>
                    <a:pt x="1005" y="4997"/>
                    <a:pt x="1068" y="4830"/>
                  </a:cubicBezTo>
                  <a:cubicBezTo>
                    <a:pt x="1172" y="4495"/>
                    <a:pt x="1319" y="4160"/>
                    <a:pt x="1465" y="3825"/>
                  </a:cubicBezTo>
                  <a:cubicBezTo>
                    <a:pt x="1528" y="3637"/>
                    <a:pt x="1591" y="3470"/>
                    <a:pt x="1633" y="3323"/>
                  </a:cubicBezTo>
                  <a:cubicBezTo>
                    <a:pt x="1674" y="3219"/>
                    <a:pt x="1695" y="3114"/>
                    <a:pt x="1695" y="3009"/>
                  </a:cubicBezTo>
                  <a:cubicBezTo>
                    <a:pt x="1695" y="2800"/>
                    <a:pt x="1591" y="2716"/>
                    <a:pt x="1402" y="2696"/>
                  </a:cubicBezTo>
                  <a:lnTo>
                    <a:pt x="1214" y="2696"/>
                  </a:lnTo>
                  <a:cubicBezTo>
                    <a:pt x="1151" y="2988"/>
                    <a:pt x="1089" y="3260"/>
                    <a:pt x="1005" y="3533"/>
                  </a:cubicBezTo>
                  <a:cubicBezTo>
                    <a:pt x="838" y="4244"/>
                    <a:pt x="649" y="4934"/>
                    <a:pt x="482" y="5646"/>
                  </a:cubicBezTo>
                  <a:cubicBezTo>
                    <a:pt x="377" y="6022"/>
                    <a:pt x="335" y="6399"/>
                    <a:pt x="273" y="6776"/>
                  </a:cubicBezTo>
                  <a:cubicBezTo>
                    <a:pt x="273" y="6859"/>
                    <a:pt x="252" y="6880"/>
                    <a:pt x="210" y="6922"/>
                  </a:cubicBezTo>
                  <a:cubicBezTo>
                    <a:pt x="21" y="7090"/>
                    <a:pt x="1" y="7278"/>
                    <a:pt x="168" y="7424"/>
                  </a:cubicBezTo>
                  <a:cubicBezTo>
                    <a:pt x="335" y="7550"/>
                    <a:pt x="482" y="7634"/>
                    <a:pt x="670" y="7654"/>
                  </a:cubicBezTo>
                  <a:cubicBezTo>
                    <a:pt x="733" y="7613"/>
                    <a:pt x="775" y="7529"/>
                    <a:pt x="838" y="7487"/>
                  </a:cubicBezTo>
                  <a:cubicBezTo>
                    <a:pt x="1570" y="6483"/>
                    <a:pt x="2114" y="5416"/>
                    <a:pt x="2511" y="4265"/>
                  </a:cubicBezTo>
                  <a:cubicBezTo>
                    <a:pt x="2721" y="3679"/>
                    <a:pt x="2867" y="3093"/>
                    <a:pt x="2972" y="2486"/>
                  </a:cubicBezTo>
                  <a:cubicBezTo>
                    <a:pt x="2972" y="2403"/>
                    <a:pt x="3035" y="2319"/>
                    <a:pt x="3055" y="2256"/>
                  </a:cubicBezTo>
                  <a:cubicBezTo>
                    <a:pt x="3160" y="2047"/>
                    <a:pt x="3181" y="1796"/>
                    <a:pt x="3181" y="1566"/>
                  </a:cubicBezTo>
                  <a:cubicBezTo>
                    <a:pt x="3181" y="1105"/>
                    <a:pt x="3076" y="687"/>
                    <a:pt x="2867" y="268"/>
                  </a:cubicBezTo>
                  <a:cubicBezTo>
                    <a:pt x="2846" y="185"/>
                    <a:pt x="2783" y="101"/>
                    <a:pt x="2742" y="59"/>
                  </a:cubicBezTo>
                  <a:cubicBezTo>
                    <a:pt x="2695" y="22"/>
                    <a:pt x="2652" y="1"/>
                    <a:pt x="2617"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a:off x="4927575" y="3391025"/>
              <a:ext cx="155900" cy="104300"/>
            </a:xfrm>
            <a:custGeom>
              <a:avLst/>
              <a:gdLst/>
              <a:ahLst/>
              <a:cxnLst/>
              <a:rect l="l" t="t" r="r" b="b"/>
              <a:pathLst>
                <a:path w="6236" h="4172" extrusionOk="0">
                  <a:moveTo>
                    <a:pt x="5627" y="0"/>
                  </a:moveTo>
                  <a:cubicBezTo>
                    <a:pt x="5552" y="0"/>
                    <a:pt x="5475" y="26"/>
                    <a:pt x="5399" y="74"/>
                  </a:cubicBezTo>
                  <a:cubicBezTo>
                    <a:pt x="5294" y="158"/>
                    <a:pt x="5210" y="284"/>
                    <a:pt x="5148" y="430"/>
                  </a:cubicBezTo>
                  <a:cubicBezTo>
                    <a:pt x="5022" y="807"/>
                    <a:pt x="4750" y="1079"/>
                    <a:pt x="4457" y="1330"/>
                  </a:cubicBezTo>
                  <a:cubicBezTo>
                    <a:pt x="4039" y="1727"/>
                    <a:pt x="3557" y="2020"/>
                    <a:pt x="3055" y="2250"/>
                  </a:cubicBezTo>
                  <a:lnTo>
                    <a:pt x="1402" y="3045"/>
                  </a:lnTo>
                  <a:cubicBezTo>
                    <a:pt x="963" y="3276"/>
                    <a:pt x="523" y="3527"/>
                    <a:pt x="147" y="3924"/>
                  </a:cubicBezTo>
                  <a:lnTo>
                    <a:pt x="0" y="4092"/>
                  </a:lnTo>
                  <a:cubicBezTo>
                    <a:pt x="105" y="4113"/>
                    <a:pt x="168" y="4154"/>
                    <a:pt x="251" y="4154"/>
                  </a:cubicBezTo>
                  <a:cubicBezTo>
                    <a:pt x="313" y="4167"/>
                    <a:pt x="372" y="4172"/>
                    <a:pt x="431" y="4172"/>
                  </a:cubicBezTo>
                  <a:cubicBezTo>
                    <a:pt x="573" y="4172"/>
                    <a:pt x="710" y="4142"/>
                    <a:pt x="858" y="4113"/>
                  </a:cubicBezTo>
                  <a:cubicBezTo>
                    <a:pt x="2051" y="3736"/>
                    <a:pt x="3202" y="3192"/>
                    <a:pt x="4290" y="2543"/>
                  </a:cubicBezTo>
                  <a:cubicBezTo>
                    <a:pt x="4771" y="2250"/>
                    <a:pt x="5252" y="1916"/>
                    <a:pt x="5712" y="1602"/>
                  </a:cubicBezTo>
                  <a:cubicBezTo>
                    <a:pt x="6089" y="1330"/>
                    <a:pt x="6236" y="890"/>
                    <a:pt x="6110" y="472"/>
                  </a:cubicBezTo>
                  <a:cubicBezTo>
                    <a:pt x="6068" y="325"/>
                    <a:pt x="5984" y="221"/>
                    <a:pt x="5880" y="116"/>
                  </a:cubicBezTo>
                  <a:cubicBezTo>
                    <a:pt x="5800" y="37"/>
                    <a:pt x="5715" y="0"/>
                    <a:pt x="5627"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9"/>
            <p:cNvSpPr/>
            <p:nvPr/>
          </p:nvSpPr>
          <p:spPr>
            <a:xfrm>
              <a:off x="5260250" y="2458350"/>
              <a:ext cx="264725" cy="125850"/>
            </a:xfrm>
            <a:custGeom>
              <a:avLst/>
              <a:gdLst/>
              <a:ahLst/>
              <a:cxnLst/>
              <a:rect l="l" t="t" r="r" b="b"/>
              <a:pathLst>
                <a:path w="10589" h="5034" extrusionOk="0">
                  <a:moveTo>
                    <a:pt x="1013" y="0"/>
                  </a:moveTo>
                  <a:cubicBezTo>
                    <a:pt x="767" y="0"/>
                    <a:pt x="531" y="17"/>
                    <a:pt x="315" y="54"/>
                  </a:cubicBezTo>
                  <a:cubicBezTo>
                    <a:pt x="84" y="116"/>
                    <a:pt x="1" y="409"/>
                    <a:pt x="440" y="430"/>
                  </a:cubicBezTo>
                  <a:cubicBezTo>
                    <a:pt x="1779" y="535"/>
                    <a:pt x="3035" y="1058"/>
                    <a:pt x="4269" y="1497"/>
                  </a:cubicBezTo>
                  <a:cubicBezTo>
                    <a:pt x="4416" y="1581"/>
                    <a:pt x="4604" y="1665"/>
                    <a:pt x="4792" y="1727"/>
                  </a:cubicBezTo>
                  <a:cubicBezTo>
                    <a:pt x="5525" y="2041"/>
                    <a:pt x="6257" y="2334"/>
                    <a:pt x="6968" y="2732"/>
                  </a:cubicBezTo>
                  <a:cubicBezTo>
                    <a:pt x="7408" y="2962"/>
                    <a:pt x="7805" y="3255"/>
                    <a:pt x="8182" y="3548"/>
                  </a:cubicBezTo>
                  <a:cubicBezTo>
                    <a:pt x="8810" y="4008"/>
                    <a:pt x="9479" y="4489"/>
                    <a:pt x="10149" y="4887"/>
                  </a:cubicBezTo>
                  <a:cubicBezTo>
                    <a:pt x="10274" y="4950"/>
                    <a:pt x="10442" y="5033"/>
                    <a:pt x="10567" y="5033"/>
                  </a:cubicBezTo>
                  <a:lnTo>
                    <a:pt x="10588" y="5012"/>
                  </a:lnTo>
                  <a:cubicBezTo>
                    <a:pt x="10546" y="4929"/>
                    <a:pt x="10525" y="4824"/>
                    <a:pt x="10463" y="4740"/>
                  </a:cubicBezTo>
                  <a:cubicBezTo>
                    <a:pt x="10232" y="4385"/>
                    <a:pt x="9939" y="4071"/>
                    <a:pt x="9605" y="3778"/>
                  </a:cubicBezTo>
                  <a:cubicBezTo>
                    <a:pt x="9186" y="3443"/>
                    <a:pt x="8747" y="3171"/>
                    <a:pt x="8266" y="2878"/>
                  </a:cubicBezTo>
                  <a:cubicBezTo>
                    <a:pt x="7889" y="2648"/>
                    <a:pt x="7512" y="2418"/>
                    <a:pt x="7157" y="2125"/>
                  </a:cubicBezTo>
                  <a:cubicBezTo>
                    <a:pt x="7136" y="2104"/>
                    <a:pt x="7094" y="2083"/>
                    <a:pt x="7073" y="2083"/>
                  </a:cubicBezTo>
                  <a:cubicBezTo>
                    <a:pt x="6320" y="1811"/>
                    <a:pt x="5650" y="1414"/>
                    <a:pt x="4939" y="1079"/>
                  </a:cubicBezTo>
                  <a:cubicBezTo>
                    <a:pt x="4478" y="849"/>
                    <a:pt x="3997" y="639"/>
                    <a:pt x="3495" y="451"/>
                  </a:cubicBezTo>
                  <a:cubicBezTo>
                    <a:pt x="3307" y="367"/>
                    <a:pt x="3077" y="326"/>
                    <a:pt x="2888" y="284"/>
                  </a:cubicBezTo>
                  <a:cubicBezTo>
                    <a:pt x="2292" y="105"/>
                    <a:pt x="1622" y="0"/>
                    <a:pt x="1013"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5103850" y="2547500"/>
              <a:ext cx="228625" cy="41400"/>
            </a:xfrm>
            <a:custGeom>
              <a:avLst/>
              <a:gdLst/>
              <a:ahLst/>
              <a:cxnLst/>
              <a:rect l="l" t="t" r="r" b="b"/>
              <a:pathLst>
                <a:path w="9145" h="1656" extrusionOk="0">
                  <a:moveTo>
                    <a:pt x="2350" y="1"/>
                  </a:moveTo>
                  <a:cubicBezTo>
                    <a:pt x="1665" y="1"/>
                    <a:pt x="980" y="142"/>
                    <a:pt x="314" y="338"/>
                  </a:cubicBezTo>
                  <a:cubicBezTo>
                    <a:pt x="210" y="379"/>
                    <a:pt x="84" y="421"/>
                    <a:pt x="1" y="547"/>
                  </a:cubicBezTo>
                  <a:cubicBezTo>
                    <a:pt x="168" y="651"/>
                    <a:pt x="293" y="693"/>
                    <a:pt x="461" y="693"/>
                  </a:cubicBezTo>
                  <a:lnTo>
                    <a:pt x="921" y="693"/>
                  </a:lnTo>
                  <a:cubicBezTo>
                    <a:pt x="1633" y="693"/>
                    <a:pt x="2365" y="714"/>
                    <a:pt x="3076" y="735"/>
                  </a:cubicBezTo>
                  <a:cubicBezTo>
                    <a:pt x="4269" y="798"/>
                    <a:pt x="5503" y="965"/>
                    <a:pt x="6675" y="1237"/>
                  </a:cubicBezTo>
                  <a:cubicBezTo>
                    <a:pt x="7073" y="1321"/>
                    <a:pt x="7470" y="1446"/>
                    <a:pt x="7847" y="1551"/>
                  </a:cubicBezTo>
                  <a:cubicBezTo>
                    <a:pt x="8076" y="1623"/>
                    <a:pt x="8314" y="1655"/>
                    <a:pt x="8549" y="1655"/>
                  </a:cubicBezTo>
                  <a:cubicBezTo>
                    <a:pt x="8658" y="1655"/>
                    <a:pt x="8766" y="1648"/>
                    <a:pt x="8872" y="1635"/>
                  </a:cubicBezTo>
                  <a:cubicBezTo>
                    <a:pt x="8893" y="1635"/>
                    <a:pt x="8935" y="1635"/>
                    <a:pt x="8914" y="1572"/>
                  </a:cubicBezTo>
                  <a:cubicBezTo>
                    <a:pt x="8998" y="1551"/>
                    <a:pt x="9102" y="1551"/>
                    <a:pt x="9102" y="1446"/>
                  </a:cubicBezTo>
                  <a:cubicBezTo>
                    <a:pt x="9144" y="1363"/>
                    <a:pt x="9040" y="1321"/>
                    <a:pt x="8977" y="1279"/>
                  </a:cubicBezTo>
                  <a:cubicBezTo>
                    <a:pt x="8893" y="1258"/>
                    <a:pt x="8809" y="1216"/>
                    <a:pt x="8747" y="1174"/>
                  </a:cubicBezTo>
                  <a:cubicBezTo>
                    <a:pt x="8558" y="1133"/>
                    <a:pt x="8412" y="1070"/>
                    <a:pt x="8224" y="1028"/>
                  </a:cubicBezTo>
                  <a:cubicBezTo>
                    <a:pt x="7198" y="756"/>
                    <a:pt x="6152" y="484"/>
                    <a:pt x="5085" y="296"/>
                  </a:cubicBezTo>
                  <a:cubicBezTo>
                    <a:pt x="4227" y="128"/>
                    <a:pt x="3348" y="24"/>
                    <a:pt x="2490" y="3"/>
                  </a:cubicBezTo>
                  <a:cubicBezTo>
                    <a:pt x="2444" y="1"/>
                    <a:pt x="2397" y="1"/>
                    <a:pt x="2350"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9"/>
            <p:cNvSpPr/>
            <p:nvPr/>
          </p:nvSpPr>
          <p:spPr>
            <a:xfrm>
              <a:off x="4985100" y="2451550"/>
              <a:ext cx="250075" cy="39225"/>
            </a:xfrm>
            <a:custGeom>
              <a:avLst/>
              <a:gdLst/>
              <a:ahLst/>
              <a:cxnLst/>
              <a:rect l="l" t="t" r="r" b="b"/>
              <a:pathLst>
                <a:path w="10003" h="1569" extrusionOk="0">
                  <a:moveTo>
                    <a:pt x="7852" y="0"/>
                  </a:moveTo>
                  <a:cubicBezTo>
                    <a:pt x="7309" y="0"/>
                    <a:pt x="6762" y="50"/>
                    <a:pt x="6215" y="137"/>
                  </a:cubicBezTo>
                  <a:cubicBezTo>
                    <a:pt x="5399" y="242"/>
                    <a:pt x="4604" y="367"/>
                    <a:pt x="3788" y="472"/>
                  </a:cubicBezTo>
                  <a:cubicBezTo>
                    <a:pt x="3411" y="514"/>
                    <a:pt x="3035" y="514"/>
                    <a:pt x="2658" y="556"/>
                  </a:cubicBezTo>
                  <a:cubicBezTo>
                    <a:pt x="2470" y="556"/>
                    <a:pt x="2303" y="577"/>
                    <a:pt x="2114" y="619"/>
                  </a:cubicBezTo>
                  <a:cubicBezTo>
                    <a:pt x="1528" y="765"/>
                    <a:pt x="963" y="932"/>
                    <a:pt x="419" y="1183"/>
                  </a:cubicBezTo>
                  <a:cubicBezTo>
                    <a:pt x="315" y="1225"/>
                    <a:pt x="168" y="1288"/>
                    <a:pt x="64" y="1351"/>
                  </a:cubicBezTo>
                  <a:cubicBezTo>
                    <a:pt x="22" y="1351"/>
                    <a:pt x="1" y="1414"/>
                    <a:pt x="1" y="1455"/>
                  </a:cubicBezTo>
                  <a:cubicBezTo>
                    <a:pt x="1" y="1518"/>
                    <a:pt x="64" y="1539"/>
                    <a:pt x="126" y="1539"/>
                  </a:cubicBezTo>
                  <a:cubicBezTo>
                    <a:pt x="264" y="1551"/>
                    <a:pt x="407" y="1568"/>
                    <a:pt x="550" y="1568"/>
                  </a:cubicBezTo>
                  <a:cubicBezTo>
                    <a:pt x="669" y="1568"/>
                    <a:pt x="787" y="1556"/>
                    <a:pt x="901" y="1518"/>
                  </a:cubicBezTo>
                  <a:cubicBezTo>
                    <a:pt x="1926" y="1204"/>
                    <a:pt x="2993" y="1016"/>
                    <a:pt x="4039" y="891"/>
                  </a:cubicBezTo>
                  <a:cubicBezTo>
                    <a:pt x="5085" y="723"/>
                    <a:pt x="6132" y="598"/>
                    <a:pt x="7178" y="472"/>
                  </a:cubicBezTo>
                  <a:cubicBezTo>
                    <a:pt x="7227" y="465"/>
                    <a:pt x="7275" y="463"/>
                    <a:pt x="7325" y="463"/>
                  </a:cubicBezTo>
                  <a:cubicBezTo>
                    <a:pt x="7424" y="463"/>
                    <a:pt x="7526" y="472"/>
                    <a:pt x="7638" y="472"/>
                  </a:cubicBezTo>
                  <a:cubicBezTo>
                    <a:pt x="8077" y="493"/>
                    <a:pt x="8496" y="556"/>
                    <a:pt x="8935" y="577"/>
                  </a:cubicBezTo>
                  <a:lnTo>
                    <a:pt x="9751" y="577"/>
                  </a:lnTo>
                  <a:cubicBezTo>
                    <a:pt x="9835" y="577"/>
                    <a:pt x="9940" y="577"/>
                    <a:pt x="10002" y="556"/>
                  </a:cubicBezTo>
                  <a:cubicBezTo>
                    <a:pt x="9961" y="493"/>
                    <a:pt x="9940" y="451"/>
                    <a:pt x="9877" y="409"/>
                  </a:cubicBezTo>
                  <a:cubicBezTo>
                    <a:pt x="9584" y="263"/>
                    <a:pt x="9312" y="137"/>
                    <a:pt x="8956" y="75"/>
                  </a:cubicBezTo>
                  <a:cubicBezTo>
                    <a:pt x="8591" y="24"/>
                    <a:pt x="8222" y="0"/>
                    <a:pt x="7852"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9"/>
            <p:cNvSpPr/>
            <p:nvPr/>
          </p:nvSpPr>
          <p:spPr>
            <a:xfrm>
              <a:off x="5434975" y="3224425"/>
              <a:ext cx="49200" cy="203000"/>
            </a:xfrm>
            <a:custGeom>
              <a:avLst/>
              <a:gdLst/>
              <a:ahLst/>
              <a:cxnLst/>
              <a:rect l="l" t="t" r="r" b="b"/>
              <a:pathLst>
                <a:path w="1968" h="8120" extrusionOk="0">
                  <a:moveTo>
                    <a:pt x="21" y="1"/>
                  </a:moveTo>
                  <a:cubicBezTo>
                    <a:pt x="21" y="22"/>
                    <a:pt x="0" y="22"/>
                    <a:pt x="0" y="22"/>
                  </a:cubicBezTo>
                  <a:cubicBezTo>
                    <a:pt x="42" y="440"/>
                    <a:pt x="84" y="880"/>
                    <a:pt x="126" y="1298"/>
                  </a:cubicBezTo>
                  <a:lnTo>
                    <a:pt x="523" y="5232"/>
                  </a:lnTo>
                  <a:cubicBezTo>
                    <a:pt x="565" y="5776"/>
                    <a:pt x="565" y="6341"/>
                    <a:pt x="628" y="6906"/>
                  </a:cubicBezTo>
                  <a:cubicBezTo>
                    <a:pt x="628" y="7136"/>
                    <a:pt x="691" y="7387"/>
                    <a:pt x="753" y="7659"/>
                  </a:cubicBezTo>
                  <a:cubicBezTo>
                    <a:pt x="795" y="7847"/>
                    <a:pt x="900" y="7994"/>
                    <a:pt x="1067" y="8119"/>
                  </a:cubicBezTo>
                  <a:cubicBezTo>
                    <a:pt x="1193" y="7952"/>
                    <a:pt x="1214" y="7743"/>
                    <a:pt x="1256" y="7533"/>
                  </a:cubicBezTo>
                  <a:cubicBezTo>
                    <a:pt x="1297" y="7136"/>
                    <a:pt x="1256" y="6717"/>
                    <a:pt x="1172" y="6320"/>
                  </a:cubicBezTo>
                  <a:cubicBezTo>
                    <a:pt x="1088" y="5860"/>
                    <a:pt x="984" y="5378"/>
                    <a:pt x="900" y="4918"/>
                  </a:cubicBezTo>
                  <a:cubicBezTo>
                    <a:pt x="858" y="4688"/>
                    <a:pt x="837" y="4416"/>
                    <a:pt x="900" y="4165"/>
                  </a:cubicBezTo>
                  <a:cubicBezTo>
                    <a:pt x="942" y="4018"/>
                    <a:pt x="1005" y="3914"/>
                    <a:pt x="1172" y="3872"/>
                  </a:cubicBezTo>
                  <a:cubicBezTo>
                    <a:pt x="1172" y="3935"/>
                    <a:pt x="1193" y="3976"/>
                    <a:pt x="1193" y="4018"/>
                  </a:cubicBezTo>
                  <a:cubicBezTo>
                    <a:pt x="1277" y="4416"/>
                    <a:pt x="1402" y="4772"/>
                    <a:pt x="1611" y="5127"/>
                  </a:cubicBezTo>
                  <a:cubicBezTo>
                    <a:pt x="1653" y="5169"/>
                    <a:pt x="1716" y="5253"/>
                    <a:pt x="1779" y="5295"/>
                  </a:cubicBezTo>
                  <a:cubicBezTo>
                    <a:pt x="1812" y="5319"/>
                    <a:pt x="1838" y="5331"/>
                    <a:pt x="1860" y="5331"/>
                  </a:cubicBezTo>
                  <a:cubicBezTo>
                    <a:pt x="1892" y="5331"/>
                    <a:pt x="1913" y="5303"/>
                    <a:pt x="1925" y="5253"/>
                  </a:cubicBezTo>
                  <a:cubicBezTo>
                    <a:pt x="1967" y="5169"/>
                    <a:pt x="1967" y="5127"/>
                    <a:pt x="1967" y="5044"/>
                  </a:cubicBezTo>
                  <a:lnTo>
                    <a:pt x="1967" y="4813"/>
                  </a:lnTo>
                  <a:cubicBezTo>
                    <a:pt x="1967" y="4541"/>
                    <a:pt x="1883" y="4311"/>
                    <a:pt x="1716" y="4102"/>
                  </a:cubicBezTo>
                  <a:cubicBezTo>
                    <a:pt x="1444" y="3725"/>
                    <a:pt x="1256" y="3286"/>
                    <a:pt x="1088" y="2847"/>
                  </a:cubicBezTo>
                  <a:cubicBezTo>
                    <a:pt x="921" y="2344"/>
                    <a:pt x="753" y="1842"/>
                    <a:pt x="607" y="1361"/>
                  </a:cubicBezTo>
                  <a:cubicBezTo>
                    <a:pt x="461" y="984"/>
                    <a:pt x="335" y="587"/>
                    <a:pt x="147" y="231"/>
                  </a:cubicBezTo>
                  <a:cubicBezTo>
                    <a:pt x="105" y="147"/>
                    <a:pt x="84" y="85"/>
                    <a:pt x="2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5058875" y="3443725"/>
              <a:ext cx="133400" cy="124700"/>
            </a:xfrm>
            <a:custGeom>
              <a:avLst/>
              <a:gdLst/>
              <a:ahLst/>
              <a:cxnLst/>
              <a:rect l="l" t="t" r="r" b="b"/>
              <a:pathLst>
                <a:path w="5336" h="4988" extrusionOk="0">
                  <a:moveTo>
                    <a:pt x="4975" y="0"/>
                  </a:moveTo>
                  <a:cubicBezTo>
                    <a:pt x="4932" y="0"/>
                    <a:pt x="4885" y="12"/>
                    <a:pt x="4833" y="38"/>
                  </a:cubicBezTo>
                  <a:cubicBezTo>
                    <a:pt x="4729" y="101"/>
                    <a:pt x="4603" y="163"/>
                    <a:pt x="4520" y="247"/>
                  </a:cubicBezTo>
                  <a:cubicBezTo>
                    <a:pt x="4352" y="435"/>
                    <a:pt x="4185" y="582"/>
                    <a:pt x="4059" y="770"/>
                  </a:cubicBezTo>
                  <a:cubicBezTo>
                    <a:pt x="3578" y="1377"/>
                    <a:pt x="3181" y="2046"/>
                    <a:pt x="2825" y="2716"/>
                  </a:cubicBezTo>
                  <a:cubicBezTo>
                    <a:pt x="2741" y="2842"/>
                    <a:pt x="2678" y="2988"/>
                    <a:pt x="2616" y="3134"/>
                  </a:cubicBezTo>
                  <a:cubicBezTo>
                    <a:pt x="2427" y="3490"/>
                    <a:pt x="2197" y="3762"/>
                    <a:pt x="1862" y="3971"/>
                  </a:cubicBezTo>
                  <a:cubicBezTo>
                    <a:pt x="1569" y="4139"/>
                    <a:pt x="1256" y="4306"/>
                    <a:pt x="942" y="4453"/>
                  </a:cubicBezTo>
                  <a:cubicBezTo>
                    <a:pt x="712" y="4599"/>
                    <a:pt x="440" y="4662"/>
                    <a:pt x="188" y="4725"/>
                  </a:cubicBezTo>
                  <a:cubicBezTo>
                    <a:pt x="126" y="4746"/>
                    <a:pt x="63" y="4808"/>
                    <a:pt x="0" y="4829"/>
                  </a:cubicBezTo>
                  <a:lnTo>
                    <a:pt x="0" y="4871"/>
                  </a:lnTo>
                  <a:cubicBezTo>
                    <a:pt x="187" y="4938"/>
                    <a:pt x="357" y="4988"/>
                    <a:pt x="537" y="4988"/>
                  </a:cubicBezTo>
                  <a:cubicBezTo>
                    <a:pt x="639" y="4988"/>
                    <a:pt x="745" y="4972"/>
                    <a:pt x="858" y="4934"/>
                  </a:cubicBezTo>
                  <a:cubicBezTo>
                    <a:pt x="1841" y="4641"/>
                    <a:pt x="2574" y="4097"/>
                    <a:pt x="3222" y="3365"/>
                  </a:cubicBezTo>
                  <a:cubicBezTo>
                    <a:pt x="3683" y="2842"/>
                    <a:pt x="4080" y="2256"/>
                    <a:pt x="4478" y="1712"/>
                  </a:cubicBezTo>
                  <a:cubicBezTo>
                    <a:pt x="4729" y="1356"/>
                    <a:pt x="5001" y="979"/>
                    <a:pt x="5252" y="645"/>
                  </a:cubicBezTo>
                  <a:cubicBezTo>
                    <a:pt x="5315" y="582"/>
                    <a:pt x="5336" y="540"/>
                    <a:pt x="5315" y="456"/>
                  </a:cubicBezTo>
                  <a:cubicBezTo>
                    <a:pt x="5273" y="373"/>
                    <a:pt x="5252" y="268"/>
                    <a:pt x="5210" y="163"/>
                  </a:cubicBezTo>
                  <a:cubicBezTo>
                    <a:pt x="5152" y="62"/>
                    <a:pt x="5074" y="0"/>
                    <a:pt x="4975"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4785825" y="2859250"/>
              <a:ext cx="168450" cy="96875"/>
            </a:xfrm>
            <a:custGeom>
              <a:avLst/>
              <a:gdLst/>
              <a:ahLst/>
              <a:cxnLst/>
              <a:rect l="l" t="t" r="r" b="b"/>
              <a:pathLst>
                <a:path w="6738" h="3875" extrusionOk="0">
                  <a:moveTo>
                    <a:pt x="6221" y="0"/>
                  </a:moveTo>
                  <a:cubicBezTo>
                    <a:pt x="6071" y="0"/>
                    <a:pt x="5921" y="16"/>
                    <a:pt x="5775" y="45"/>
                  </a:cubicBezTo>
                  <a:cubicBezTo>
                    <a:pt x="5356" y="108"/>
                    <a:pt x="4959" y="296"/>
                    <a:pt x="4603" y="505"/>
                  </a:cubicBezTo>
                  <a:cubicBezTo>
                    <a:pt x="4122" y="798"/>
                    <a:pt x="3683" y="1133"/>
                    <a:pt x="3243" y="1468"/>
                  </a:cubicBezTo>
                  <a:cubicBezTo>
                    <a:pt x="2783" y="1782"/>
                    <a:pt x="2406" y="2137"/>
                    <a:pt x="1925" y="2389"/>
                  </a:cubicBezTo>
                  <a:cubicBezTo>
                    <a:pt x="1841" y="2451"/>
                    <a:pt x="1737" y="2472"/>
                    <a:pt x="1632" y="2514"/>
                  </a:cubicBezTo>
                  <a:cubicBezTo>
                    <a:pt x="1527" y="2556"/>
                    <a:pt x="1423" y="2577"/>
                    <a:pt x="1360" y="2619"/>
                  </a:cubicBezTo>
                  <a:cubicBezTo>
                    <a:pt x="942" y="2870"/>
                    <a:pt x="544" y="3142"/>
                    <a:pt x="209" y="3497"/>
                  </a:cubicBezTo>
                  <a:cubicBezTo>
                    <a:pt x="146" y="3560"/>
                    <a:pt x="63" y="3644"/>
                    <a:pt x="42" y="3749"/>
                  </a:cubicBezTo>
                  <a:cubicBezTo>
                    <a:pt x="0" y="3832"/>
                    <a:pt x="21" y="3874"/>
                    <a:pt x="126" y="3874"/>
                  </a:cubicBezTo>
                  <a:cubicBezTo>
                    <a:pt x="146" y="3874"/>
                    <a:pt x="209" y="3874"/>
                    <a:pt x="251" y="3853"/>
                  </a:cubicBezTo>
                  <a:cubicBezTo>
                    <a:pt x="439" y="3811"/>
                    <a:pt x="628" y="3749"/>
                    <a:pt x="795" y="3644"/>
                  </a:cubicBezTo>
                  <a:cubicBezTo>
                    <a:pt x="2051" y="2933"/>
                    <a:pt x="3306" y="2242"/>
                    <a:pt x="4540" y="1531"/>
                  </a:cubicBezTo>
                  <a:cubicBezTo>
                    <a:pt x="5252" y="1112"/>
                    <a:pt x="5921" y="673"/>
                    <a:pt x="6612" y="192"/>
                  </a:cubicBezTo>
                  <a:cubicBezTo>
                    <a:pt x="6633" y="171"/>
                    <a:pt x="6696" y="108"/>
                    <a:pt x="6737" y="87"/>
                  </a:cubicBezTo>
                  <a:lnTo>
                    <a:pt x="6737" y="66"/>
                  </a:lnTo>
                  <a:cubicBezTo>
                    <a:pt x="6569" y="21"/>
                    <a:pt x="6395" y="0"/>
                    <a:pt x="622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9"/>
            <p:cNvSpPr/>
            <p:nvPr/>
          </p:nvSpPr>
          <p:spPr>
            <a:xfrm>
              <a:off x="5402525" y="3113025"/>
              <a:ext cx="96275" cy="203500"/>
            </a:xfrm>
            <a:custGeom>
              <a:avLst/>
              <a:gdLst/>
              <a:ahLst/>
              <a:cxnLst/>
              <a:rect l="l" t="t" r="r" b="b"/>
              <a:pathLst>
                <a:path w="3851" h="8140" extrusionOk="0">
                  <a:moveTo>
                    <a:pt x="85" y="0"/>
                  </a:moveTo>
                  <a:cubicBezTo>
                    <a:pt x="43" y="105"/>
                    <a:pt x="1" y="251"/>
                    <a:pt x="43" y="356"/>
                  </a:cubicBezTo>
                  <a:cubicBezTo>
                    <a:pt x="64" y="502"/>
                    <a:pt x="106" y="628"/>
                    <a:pt x="168" y="774"/>
                  </a:cubicBezTo>
                  <a:lnTo>
                    <a:pt x="566" y="1465"/>
                  </a:lnTo>
                  <a:cubicBezTo>
                    <a:pt x="817" y="1883"/>
                    <a:pt x="1110" y="2302"/>
                    <a:pt x="1403" y="2762"/>
                  </a:cubicBezTo>
                  <a:cubicBezTo>
                    <a:pt x="1633" y="3097"/>
                    <a:pt x="1842" y="3453"/>
                    <a:pt x="1968" y="3850"/>
                  </a:cubicBezTo>
                  <a:cubicBezTo>
                    <a:pt x="2051" y="4059"/>
                    <a:pt x="2072" y="4269"/>
                    <a:pt x="2135" y="4478"/>
                  </a:cubicBezTo>
                  <a:lnTo>
                    <a:pt x="2135" y="4562"/>
                  </a:lnTo>
                  <a:cubicBezTo>
                    <a:pt x="2282" y="5126"/>
                    <a:pt x="2428" y="5712"/>
                    <a:pt x="2554" y="6277"/>
                  </a:cubicBezTo>
                  <a:cubicBezTo>
                    <a:pt x="2637" y="6591"/>
                    <a:pt x="2700" y="6884"/>
                    <a:pt x="2867" y="7177"/>
                  </a:cubicBezTo>
                  <a:cubicBezTo>
                    <a:pt x="3056" y="7575"/>
                    <a:pt x="3328" y="7888"/>
                    <a:pt x="3704" y="8056"/>
                  </a:cubicBezTo>
                  <a:lnTo>
                    <a:pt x="3851" y="8139"/>
                  </a:lnTo>
                  <a:cubicBezTo>
                    <a:pt x="3704" y="7742"/>
                    <a:pt x="3495" y="7386"/>
                    <a:pt x="3349" y="6989"/>
                  </a:cubicBezTo>
                  <a:cubicBezTo>
                    <a:pt x="3077" y="6215"/>
                    <a:pt x="2805" y="5419"/>
                    <a:pt x="2554" y="4645"/>
                  </a:cubicBezTo>
                  <a:cubicBezTo>
                    <a:pt x="2282" y="3871"/>
                    <a:pt x="2031" y="3097"/>
                    <a:pt x="1675" y="2365"/>
                  </a:cubicBezTo>
                  <a:cubicBezTo>
                    <a:pt x="1319" y="1549"/>
                    <a:pt x="838" y="795"/>
                    <a:pt x="210" y="147"/>
                  </a:cubicBezTo>
                  <a:lnTo>
                    <a:pt x="85" y="0"/>
                  </a:ln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a:off x="5145700" y="3431725"/>
              <a:ext cx="91050" cy="137450"/>
            </a:xfrm>
            <a:custGeom>
              <a:avLst/>
              <a:gdLst/>
              <a:ahLst/>
              <a:cxnLst/>
              <a:rect l="l" t="t" r="r" b="b"/>
              <a:pathLst>
                <a:path w="3642" h="5498" extrusionOk="0">
                  <a:moveTo>
                    <a:pt x="3454" y="1"/>
                  </a:moveTo>
                  <a:cubicBezTo>
                    <a:pt x="3422" y="1"/>
                    <a:pt x="3387" y="6"/>
                    <a:pt x="3348" y="16"/>
                  </a:cubicBezTo>
                  <a:lnTo>
                    <a:pt x="3202" y="99"/>
                  </a:lnTo>
                  <a:cubicBezTo>
                    <a:pt x="2888" y="371"/>
                    <a:pt x="2679" y="706"/>
                    <a:pt x="2616" y="1125"/>
                  </a:cubicBezTo>
                  <a:cubicBezTo>
                    <a:pt x="2595" y="1250"/>
                    <a:pt x="2553" y="1376"/>
                    <a:pt x="2490" y="1522"/>
                  </a:cubicBezTo>
                  <a:cubicBezTo>
                    <a:pt x="2323" y="1857"/>
                    <a:pt x="2156" y="2150"/>
                    <a:pt x="1905" y="2401"/>
                  </a:cubicBezTo>
                  <a:lnTo>
                    <a:pt x="900" y="3573"/>
                  </a:lnTo>
                  <a:cubicBezTo>
                    <a:pt x="670" y="3866"/>
                    <a:pt x="419" y="4138"/>
                    <a:pt x="272" y="4493"/>
                  </a:cubicBezTo>
                  <a:cubicBezTo>
                    <a:pt x="105" y="4786"/>
                    <a:pt x="0" y="5079"/>
                    <a:pt x="0" y="5393"/>
                  </a:cubicBezTo>
                  <a:lnTo>
                    <a:pt x="0" y="5435"/>
                  </a:lnTo>
                  <a:cubicBezTo>
                    <a:pt x="0" y="5435"/>
                    <a:pt x="0" y="5456"/>
                    <a:pt x="42" y="5498"/>
                  </a:cubicBezTo>
                  <a:cubicBezTo>
                    <a:pt x="147" y="5414"/>
                    <a:pt x="252" y="5351"/>
                    <a:pt x="356" y="5288"/>
                  </a:cubicBezTo>
                  <a:cubicBezTo>
                    <a:pt x="942" y="4786"/>
                    <a:pt x="1465" y="4179"/>
                    <a:pt x="1925" y="3531"/>
                  </a:cubicBezTo>
                  <a:cubicBezTo>
                    <a:pt x="2469" y="2736"/>
                    <a:pt x="2909" y="1899"/>
                    <a:pt x="3411" y="1104"/>
                  </a:cubicBezTo>
                  <a:cubicBezTo>
                    <a:pt x="3537" y="894"/>
                    <a:pt x="3620" y="643"/>
                    <a:pt x="3641" y="392"/>
                  </a:cubicBezTo>
                  <a:lnTo>
                    <a:pt x="3641" y="204"/>
                  </a:lnTo>
                  <a:cubicBezTo>
                    <a:pt x="3625" y="59"/>
                    <a:pt x="3559" y="1"/>
                    <a:pt x="345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p:nvPr/>
          </p:nvSpPr>
          <p:spPr>
            <a:xfrm>
              <a:off x="4784250" y="2983825"/>
              <a:ext cx="102550" cy="84750"/>
            </a:xfrm>
            <a:custGeom>
              <a:avLst/>
              <a:gdLst/>
              <a:ahLst/>
              <a:cxnLst/>
              <a:rect l="l" t="t" r="r" b="b"/>
              <a:pathLst>
                <a:path w="4102" h="3390" extrusionOk="0">
                  <a:moveTo>
                    <a:pt x="4101" y="0"/>
                  </a:moveTo>
                  <a:lnTo>
                    <a:pt x="4101" y="0"/>
                  </a:lnTo>
                  <a:cubicBezTo>
                    <a:pt x="3997" y="21"/>
                    <a:pt x="3955" y="21"/>
                    <a:pt x="3871" y="21"/>
                  </a:cubicBezTo>
                  <a:cubicBezTo>
                    <a:pt x="3453" y="84"/>
                    <a:pt x="3034" y="209"/>
                    <a:pt x="2637" y="356"/>
                  </a:cubicBezTo>
                  <a:cubicBezTo>
                    <a:pt x="1737" y="732"/>
                    <a:pt x="858" y="1235"/>
                    <a:pt x="105" y="1841"/>
                  </a:cubicBezTo>
                  <a:cubicBezTo>
                    <a:pt x="84" y="1841"/>
                    <a:pt x="63" y="1883"/>
                    <a:pt x="63" y="1904"/>
                  </a:cubicBezTo>
                  <a:cubicBezTo>
                    <a:pt x="84" y="1904"/>
                    <a:pt x="126" y="1883"/>
                    <a:pt x="168" y="1883"/>
                  </a:cubicBezTo>
                  <a:cubicBezTo>
                    <a:pt x="481" y="1779"/>
                    <a:pt x="795" y="1695"/>
                    <a:pt x="1130" y="1695"/>
                  </a:cubicBezTo>
                  <a:cubicBezTo>
                    <a:pt x="1214" y="1695"/>
                    <a:pt x="1277" y="1695"/>
                    <a:pt x="1360" y="1716"/>
                  </a:cubicBezTo>
                  <a:cubicBezTo>
                    <a:pt x="1486" y="1737"/>
                    <a:pt x="1486" y="1799"/>
                    <a:pt x="1444" y="1904"/>
                  </a:cubicBezTo>
                  <a:cubicBezTo>
                    <a:pt x="1423" y="1925"/>
                    <a:pt x="1381" y="1988"/>
                    <a:pt x="1339" y="2009"/>
                  </a:cubicBezTo>
                  <a:cubicBezTo>
                    <a:pt x="1235" y="2092"/>
                    <a:pt x="1109" y="2155"/>
                    <a:pt x="1005" y="2239"/>
                  </a:cubicBezTo>
                  <a:cubicBezTo>
                    <a:pt x="649" y="2469"/>
                    <a:pt x="377" y="2741"/>
                    <a:pt x="126" y="3055"/>
                  </a:cubicBezTo>
                  <a:cubicBezTo>
                    <a:pt x="105" y="3076"/>
                    <a:pt x="84" y="3097"/>
                    <a:pt x="84" y="3139"/>
                  </a:cubicBezTo>
                  <a:cubicBezTo>
                    <a:pt x="63" y="3201"/>
                    <a:pt x="0" y="3264"/>
                    <a:pt x="63" y="3348"/>
                  </a:cubicBezTo>
                  <a:cubicBezTo>
                    <a:pt x="84" y="3379"/>
                    <a:pt x="115" y="3390"/>
                    <a:pt x="147" y="3390"/>
                  </a:cubicBezTo>
                  <a:cubicBezTo>
                    <a:pt x="178" y="3390"/>
                    <a:pt x="209" y="3379"/>
                    <a:pt x="230" y="3369"/>
                  </a:cubicBezTo>
                  <a:cubicBezTo>
                    <a:pt x="314" y="3369"/>
                    <a:pt x="419" y="3327"/>
                    <a:pt x="502" y="3285"/>
                  </a:cubicBezTo>
                  <a:cubicBezTo>
                    <a:pt x="628" y="3243"/>
                    <a:pt x="733" y="3160"/>
                    <a:pt x="816" y="3055"/>
                  </a:cubicBezTo>
                  <a:cubicBezTo>
                    <a:pt x="1172" y="2574"/>
                    <a:pt x="1653" y="2218"/>
                    <a:pt x="2093" y="1820"/>
                  </a:cubicBezTo>
                  <a:cubicBezTo>
                    <a:pt x="2595" y="1402"/>
                    <a:pt x="3118" y="963"/>
                    <a:pt x="3620" y="544"/>
                  </a:cubicBezTo>
                  <a:cubicBezTo>
                    <a:pt x="3766" y="419"/>
                    <a:pt x="3871" y="293"/>
                    <a:pt x="3997" y="147"/>
                  </a:cubicBezTo>
                  <a:cubicBezTo>
                    <a:pt x="4038" y="105"/>
                    <a:pt x="4059" y="84"/>
                    <a:pt x="410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9"/>
            <p:cNvSpPr/>
            <p:nvPr/>
          </p:nvSpPr>
          <p:spPr>
            <a:xfrm>
              <a:off x="5064100" y="3376125"/>
              <a:ext cx="75350" cy="96350"/>
            </a:xfrm>
            <a:custGeom>
              <a:avLst/>
              <a:gdLst/>
              <a:ahLst/>
              <a:cxnLst/>
              <a:rect l="l" t="t" r="r" b="b"/>
              <a:pathLst>
                <a:path w="3014" h="3854" extrusionOk="0">
                  <a:moveTo>
                    <a:pt x="2741" y="1"/>
                  </a:moveTo>
                  <a:cubicBezTo>
                    <a:pt x="2679" y="64"/>
                    <a:pt x="2616" y="147"/>
                    <a:pt x="2532" y="231"/>
                  </a:cubicBezTo>
                  <a:cubicBezTo>
                    <a:pt x="2281" y="524"/>
                    <a:pt x="2093" y="859"/>
                    <a:pt x="1904" y="1193"/>
                  </a:cubicBezTo>
                  <a:cubicBezTo>
                    <a:pt x="1758" y="1507"/>
                    <a:pt x="1570" y="1842"/>
                    <a:pt x="1381" y="2156"/>
                  </a:cubicBezTo>
                  <a:cubicBezTo>
                    <a:pt x="1067" y="2679"/>
                    <a:pt x="628" y="3097"/>
                    <a:pt x="21" y="3286"/>
                  </a:cubicBezTo>
                  <a:lnTo>
                    <a:pt x="0" y="3328"/>
                  </a:lnTo>
                  <a:cubicBezTo>
                    <a:pt x="0" y="3474"/>
                    <a:pt x="63" y="3621"/>
                    <a:pt x="126" y="3788"/>
                  </a:cubicBezTo>
                  <a:cubicBezTo>
                    <a:pt x="160" y="3833"/>
                    <a:pt x="181" y="3854"/>
                    <a:pt x="210" y="3854"/>
                  </a:cubicBezTo>
                  <a:cubicBezTo>
                    <a:pt x="235" y="3854"/>
                    <a:pt x="266" y="3838"/>
                    <a:pt x="314" y="3809"/>
                  </a:cubicBezTo>
                  <a:cubicBezTo>
                    <a:pt x="335" y="3788"/>
                    <a:pt x="356" y="3767"/>
                    <a:pt x="398" y="3767"/>
                  </a:cubicBezTo>
                  <a:cubicBezTo>
                    <a:pt x="963" y="3579"/>
                    <a:pt x="1402" y="3244"/>
                    <a:pt x="1842" y="2846"/>
                  </a:cubicBezTo>
                  <a:cubicBezTo>
                    <a:pt x="2239" y="2449"/>
                    <a:pt x="2595" y="1989"/>
                    <a:pt x="2825" y="1465"/>
                  </a:cubicBezTo>
                  <a:cubicBezTo>
                    <a:pt x="2930" y="1193"/>
                    <a:pt x="3013" y="921"/>
                    <a:pt x="3013" y="628"/>
                  </a:cubicBezTo>
                  <a:cubicBezTo>
                    <a:pt x="3013" y="398"/>
                    <a:pt x="2930" y="189"/>
                    <a:pt x="274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9"/>
            <p:cNvSpPr/>
            <p:nvPr/>
          </p:nvSpPr>
          <p:spPr>
            <a:xfrm>
              <a:off x="5466875" y="2965500"/>
              <a:ext cx="88950" cy="105700"/>
            </a:xfrm>
            <a:custGeom>
              <a:avLst/>
              <a:gdLst/>
              <a:ahLst/>
              <a:cxnLst/>
              <a:rect l="l" t="t" r="r" b="b"/>
              <a:pathLst>
                <a:path w="3558" h="4228" extrusionOk="0">
                  <a:moveTo>
                    <a:pt x="210" y="1"/>
                  </a:moveTo>
                  <a:cubicBezTo>
                    <a:pt x="42" y="22"/>
                    <a:pt x="1" y="126"/>
                    <a:pt x="21" y="294"/>
                  </a:cubicBezTo>
                  <a:cubicBezTo>
                    <a:pt x="42" y="356"/>
                    <a:pt x="84" y="440"/>
                    <a:pt x="126" y="524"/>
                  </a:cubicBezTo>
                  <a:cubicBezTo>
                    <a:pt x="293" y="754"/>
                    <a:pt x="440" y="942"/>
                    <a:pt x="649" y="1089"/>
                  </a:cubicBezTo>
                  <a:cubicBezTo>
                    <a:pt x="1047" y="1382"/>
                    <a:pt x="1361" y="1716"/>
                    <a:pt x="1633" y="2114"/>
                  </a:cubicBezTo>
                  <a:cubicBezTo>
                    <a:pt x="1926" y="2553"/>
                    <a:pt x="2218" y="2972"/>
                    <a:pt x="2511" y="3432"/>
                  </a:cubicBezTo>
                  <a:cubicBezTo>
                    <a:pt x="2679" y="3621"/>
                    <a:pt x="2804" y="3830"/>
                    <a:pt x="2951" y="4060"/>
                  </a:cubicBezTo>
                  <a:lnTo>
                    <a:pt x="3139" y="4227"/>
                  </a:lnTo>
                  <a:cubicBezTo>
                    <a:pt x="3558" y="4060"/>
                    <a:pt x="3558" y="3746"/>
                    <a:pt x="3453" y="3474"/>
                  </a:cubicBezTo>
                  <a:cubicBezTo>
                    <a:pt x="3348" y="3286"/>
                    <a:pt x="3244" y="3118"/>
                    <a:pt x="3097" y="2951"/>
                  </a:cubicBezTo>
                  <a:cubicBezTo>
                    <a:pt x="2804" y="2658"/>
                    <a:pt x="2511" y="2386"/>
                    <a:pt x="2218" y="2072"/>
                  </a:cubicBezTo>
                  <a:lnTo>
                    <a:pt x="1674" y="1444"/>
                  </a:lnTo>
                  <a:cubicBezTo>
                    <a:pt x="1528" y="1256"/>
                    <a:pt x="1444" y="1047"/>
                    <a:pt x="1382" y="838"/>
                  </a:cubicBezTo>
                  <a:cubicBezTo>
                    <a:pt x="1361" y="817"/>
                    <a:pt x="1361" y="754"/>
                    <a:pt x="1340" y="733"/>
                  </a:cubicBezTo>
                  <a:cubicBezTo>
                    <a:pt x="1130" y="419"/>
                    <a:pt x="858" y="189"/>
                    <a:pt x="524" y="43"/>
                  </a:cubicBezTo>
                  <a:cubicBezTo>
                    <a:pt x="419" y="22"/>
                    <a:pt x="314" y="22"/>
                    <a:pt x="210"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9"/>
            <p:cNvSpPr/>
            <p:nvPr/>
          </p:nvSpPr>
          <p:spPr>
            <a:xfrm>
              <a:off x="5289550" y="3395225"/>
              <a:ext cx="54425" cy="138525"/>
            </a:xfrm>
            <a:custGeom>
              <a:avLst/>
              <a:gdLst/>
              <a:ahLst/>
              <a:cxnLst/>
              <a:rect l="l" t="t" r="r" b="b"/>
              <a:pathLst>
                <a:path w="2177" h="5541" extrusionOk="0">
                  <a:moveTo>
                    <a:pt x="2005" y="1"/>
                  </a:moveTo>
                  <a:cubicBezTo>
                    <a:pt x="1910" y="1"/>
                    <a:pt x="1841" y="61"/>
                    <a:pt x="1800" y="157"/>
                  </a:cubicBezTo>
                  <a:cubicBezTo>
                    <a:pt x="1737" y="304"/>
                    <a:pt x="1674" y="471"/>
                    <a:pt x="1632" y="618"/>
                  </a:cubicBezTo>
                  <a:cubicBezTo>
                    <a:pt x="1528" y="953"/>
                    <a:pt x="1465" y="1329"/>
                    <a:pt x="1381" y="1664"/>
                  </a:cubicBezTo>
                  <a:cubicBezTo>
                    <a:pt x="1319" y="2061"/>
                    <a:pt x="1235" y="2480"/>
                    <a:pt x="1047" y="2815"/>
                  </a:cubicBezTo>
                  <a:cubicBezTo>
                    <a:pt x="921" y="3087"/>
                    <a:pt x="837" y="3359"/>
                    <a:pt x="712" y="3631"/>
                  </a:cubicBezTo>
                  <a:cubicBezTo>
                    <a:pt x="565" y="3966"/>
                    <a:pt x="377" y="4300"/>
                    <a:pt x="210" y="4656"/>
                  </a:cubicBezTo>
                  <a:cubicBezTo>
                    <a:pt x="147" y="4802"/>
                    <a:pt x="84" y="4970"/>
                    <a:pt x="42" y="5137"/>
                  </a:cubicBezTo>
                  <a:cubicBezTo>
                    <a:pt x="0" y="5200"/>
                    <a:pt x="0" y="5284"/>
                    <a:pt x="0" y="5346"/>
                  </a:cubicBezTo>
                  <a:cubicBezTo>
                    <a:pt x="0" y="5451"/>
                    <a:pt x="63" y="5535"/>
                    <a:pt x="168" y="5535"/>
                  </a:cubicBezTo>
                  <a:cubicBezTo>
                    <a:pt x="193" y="5538"/>
                    <a:pt x="219" y="5540"/>
                    <a:pt x="245" y="5540"/>
                  </a:cubicBezTo>
                  <a:cubicBezTo>
                    <a:pt x="371" y="5540"/>
                    <a:pt x="507" y="5499"/>
                    <a:pt x="628" y="5430"/>
                  </a:cubicBezTo>
                  <a:cubicBezTo>
                    <a:pt x="670" y="5409"/>
                    <a:pt x="691" y="5346"/>
                    <a:pt x="712" y="5326"/>
                  </a:cubicBezTo>
                  <a:cubicBezTo>
                    <a:pt x="984" y="4886"/>
                    <a:pt x="1193" y="4447"/>
                    <a:pt x="1340" y="3945"/>
                  </a:cubicBezTo>
                  <a:cubicBezTo>
                    <a:pt x="1549" y="3296"/>
                    <a:pt x="1674" y="2605"/>
                    <a:pt x="1800" y="1936"/>
                  </a:cubicBezTo>
                  <a:cubicBezTo>
                    <a:pt x="1905" y="1329"/>
                    <a:pt x="2051" y="722"/>
                    <a:pt x="2177" y="116"/>
                  </a:cubicBezTo>
                  <a:lnTo>
                    <a:pt x="2177" y="53"/>
                  </a:lnTo>
                  <a:cubicBezTo>
                    <a:pt x="2112" y="17"/>
                    <a:pt x="2055" y="1"/>
                    <a:pt x="200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9"/>
            <p:cNvSpPr/>
            <p:nvPr/>
          </p:nvSpPr>
          <p:spPr>
            <a:xfrm>
              <a:off x="5474200" y="2662125"/>
              <a:ext cx="104650" cy="96250"/>
            </a:xfrm>
            <a:custGeom>
              <a:avLst/>
              <a:gdLst/>
              <a:ahLst/>
              <a:cxnLst/>
              <a:rect l="l" t="t" r="r" b="b"/>
              <a:pathLst>
                <a:path w="4186" h="3850" extrusionOk="0">
                  <a:moveTo>
                    <a:pt x="63" y="0"/>
                  </a:moveTo>
                  <a:cubicBezTo>
                    <a:pt x="0" y="105"/>
                    <a:pt x="0" y="209"/>
                    <a:pt x="0" y="314"/>
                  </a:cubicBezTo>
                  <a:cubicBezTo>
                    <a:pt x="0" y="711"/>
                    <a:pt x="440" y="1590"/>
                    <a:pt x="545" y="1590"/>
                  </a:cubicBezTo>
                  <a:cubicBezTo>
                    <a:pt x="984" y="1653"/>
                    <a:pt x="1361" y="1820"/>
                    <a:pt x="1716" y="2092"/>
                  </a:cubicBezTo>
                  <a:cubicBezTo>
                    <a:pt x="2135" y="2385"/>
                    <a:pt x="2532" y="2720"/>
                    <a:pt x="2930" y="3013"/>
                  </a:cubicBezTo>
                  <a:cubicBezTo>
                    <a:pt x="3265" y="3264"/>
                    <a:pt x="3641" y="3494"/>
                    <a:pt x="4018" y="3745"/>
                  </a:cubicBezTo>
                  <a:cubicBezTo>
                    <a:pt x="4081" y="3787"/>
                    <a:pt x="4122" y="3808"/>
                    <a:pt x="4185" y="3850"/>
                  </a:cubicBezTo>
                  <a:cubicBezTo>
                    <a:pt x="4081" y="3432"/>
                    <a:pt x="3830" y="3118"/>
                    <a:pt x="3578" y="2804"/>
                  </a:cubicBezTo>
                  <a:cubicBezTo>
                    <a:pt x="3202" y="2406"/>
                    <a:pt x="2762" y="2071"/>
                    <a:pt x="2323" y="1758"/>
                  </a:cubicBezTo>
                  <a:lnTo>
                    <a:pt x="984" y="816"/>
                  </a:lnTo>
                  <a:cubicBezTo>
                    <a:pt x="670" y="607"/>
                    <a:pt x="377" y="335"/>
                    <a:pt x="147" y="42"/>
                  </a:cubicBezTo>
                  <a:cubicBezTo>
                    <a:pt x="126" y="21"/>
                    <a:pt x="105" y="21"/>
                    <a:pt x="63"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9"/>
            <p:cNvSpPr/>
            <p:nvPr/>
          </p:nvSpPr>
          <p:spPr>
            <a:xfrm>
              <a:off x="5182325" y="3010500"/>
              <a:ext cx="149100" cy="95750"/>
            </a:xfrm>
            <a:custGeom>
              <a:avLst/>
              <a:gdLst/>
              <a:ahLst/>
              <a:cxnLst/>
              <a:rect l="l" t="t" r="r" b="b"/>
              <a:pathLst>
                <a:path w="5964" h="3830" extrusionOk="0">
                  <a:moveTo>
                    <a:pt x="167" y="0"/>
                  </a:moveTo>
                  <a:cubicBezTo>
                    <a:pt x="105" y="0"/>
                    <a:pt x="63" y="21"/>
                    <a:pt x="0" y="21"/>
                  </a:cubicBezTo>
                  <a:cubicBezTo>
                    <a:pt x="0" y="126"/>
                    <a:pt x="84" y="188"/>
                    <a:pt x="147" y="209"/>
                  </a:cubicBezTo>
                  <a:cubicBezTo>
                    <a:pt x="377" y="335"/>
                    <a:pt x="607" y="481"/>
                    <a:pt x="858" y="586"/>
                  </a:cubicBezTo>
                  <a:cubicBezTo>
                    <a:pt x="1444" y="795"/>
                    <a:pt x="1988" y="1067"/>
                    <a:pt x="2490" y="1423"/>
                  </a:cubicBezTo>
                  <a:cubicBezTo>
                    <a:pt x="3034" y="1779"/>
                    <a:pt x="3557" y="2197"/>
                    <a:pt x="4080" y="2595"/>
                  </a:cubicBezTo>
                  <a:cubicBezTo>
                    <a:pt x="4582" y="2950"/>
                    <a:pt x="5043" y="3348"/>
                    <a:pt x="5629" y="3662"/>
                  </a:cubicBezTo>
                  <a:lnTo>
                    <a:pt x="5942" y="3829"/>
                  </a:lnTo>
                  <a:lnTo>
                    <a:pt x="5963" y="3787"/>
                  </a:lnTo>
                  <a:cubicBezTo>
                    <a:pt x="5859" y="3536"/>
                    <a:pt x="5691" y="3306"/>
                    <a:pt x="5503" y="3097"/>
                  </a:cubicBezTo>
                  <a:cubicBezTo>
                    <a:pt x="5189" y="2720"/>
                    <a:pt x="4813" y="2427"/>
                    <a:pt x="4436" y="2176"/>
                  </a:cubicBezTo>
                  <a:cubicBezTo>
                    <a:pt x="3997" y="1883"/>
                    <a:pt x="3557" y="1632"/>
                    <a:pt x="3139" y="1339"/>
                  </a:cubicBezTo>
                  <a:cubicBezTo>
                    <a:pt x="2888" y="1172"/>
                    <a:pt x="2678" y="1004"/>
                    <a:pt x="2469" y="795"/>
                  </a:cubicBezTo>
                  <a:cubicBezTo>
                    <a:pt x="2260" y="586"/>
                    <a:pt x="1988" y="440"/>
                    <a:pt x="1737" y="335"/>
                  </a:cubicBezTo>
                  <a:cubicBezTo>
                    <a:pt x="1360" y="209"/>
                    <a:pt x="1004" y="84"/>
                    <a:pt x="628" y="21"/>
                  </a:cubicBezTo>
                  <a:cubicBezTo>
                    <a:pt x="481" y="0"/>
                    <a:pt x="314" y="0"/>
                    <a:pt x="167"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9"/>
            <p:cNvSpPr/>
            <p:nvPr/>
          </p:nvSpPr>
          <p:spPr>
            <a:xfrm>
              <a:off x="5474200" y="2809625"/>
              <a:ext cx="117725" cy="97850"/>
            </a:xfrm>
            <a:custGeom>
              <a:avLst/>
              <a:gdLst/>
              <a:ahLst/>
              <a:cxnLst/>
              <a:rect l="l" t="t" r="r" b="b"/>
              <a:pathLst>
                <a:path w="4709" h="3914" extrusionOk="0">
                  <a:moveTo>
                    <a:pt x="231" y="0"/>
                  </a:moveTo>
                  <a:cubicBezTo>
                    <a:pt x="63" y="0"/>
                    <a:pt x="0" y="105"/>
                    <a:pt x="0" y="252"/>
                  </a:cubicBezTo>
                  <a:cubicBezTo>
                    <a:pt x="0" y="398"/>
                    <a:pt x="84" y="524"/>
                    <a:pt x="147" y="628"/>
                  </a:cubicBezTo>
                  <a:cubicBezTo>
                    <a:pt x="293" y="817"/>
                    <a:pt x="461" y="921"/>
                    <a:pt x="670" y="1026"/>
                  </a:cubicBezTo>
                  <a:cubicBezTo>
                    <a:pt x="733" y="1047"/>
                    <a:pt x="775" y="1089"/>
                    <a:pt x="837" y="1130"/>
                  </a:cubicBezTo>
                  <a:cubicBezTo>
                    <a:pt x="1402" y="1674"/>
                    <a:pt x="2072" y="2093"/>
                    <a:pt x="2721" y="2511"/>
                  </a:cubicBezTo>
                  <a:cubicBezTo>
                    <a:pt x="3265" y="2867"/>
                    <a:pt x="3809" y="3202"/>
                    <a:pt x="4311" y="3620"/>
                  </a:cubicBezTo>
                  <a:cubicBezTo>
                    <a:pt x="4436" y="3725"/>
                    <a:pt x="4583" y="3830"/>
                    <a:pt x="4666" y="3913"/>
                  </a:cubicBezTo>
                  <a:cubicBezTo>
                    <a:pt x="4666" y="3871"/>
                    <a:pt x="4708" y="3871"/>
                    <a:pt x="4708" y="3871"/>
                  </a:cubicBezTo>
                  <a:cubicBezTo>
                    <a:pt x="4646" y="3809"/>
                    <a:pt x="4625" y="3704"/>
                    <a:pt x="4562" y="3620"/>
                  </a:cubicBezTo>
                  <a:cubicBezTo>
                    <a:pt x="4394" y="3223"/>
                    <a:pt x="4102" y="2930"/>
                    <a:pt x="3788" y="2658"/>
                  </a:cubicBezTo>
                  <a:cubicBezTo>
                    <a:pt x="3390" y="2302"/>
                    <a:pt x="2951" y="2030"/>
                    <a:pt x="2511" y="1737"/>
                  </a:cubicBezTo>
                  <a:cubicBezTo>
                    <a:pt x="2239" y="1549"/>
                    <a:pt x="1946" y="1361"/>
                    <a:pt x="1695" y="1151"/>
                  </a:cubicBezTo>
                  <a:cubicBezTo>
                    <a:pt x="1465" y="984"/>
                    <a:pt x="1235" y="775"/>
                    <a:pt x="1047" y="524"/>
                  </a:cubicBezTo>
                  <a:cubicBezTo>
                    <a:pt x="858" y="314"/>
                    <a:pt x="670" y="147"/>
                    <a:pt x="419" y="42"/>
                  </a:cubicBezTo>
                  <a:cubicBezTo>
                    <a:pt x="356" y="0"/>
                    <a:pt x="293" y="0"/>
                    <a:pt x="23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9"/>
            <p:cNvSpPr/>
            <p:nvPr/>
          </p:nvSpPr>
          <p:spPr>
            <a:xfrm>
              <a:off x="5293200" y="3005250"/>
              <a:ext cx="105175" cy="99950"/>
            </a:xfrm>
            <a:custGeom>
              <a:avLst/>
              <a:gdLst/>
              <a:ahLst/>
              <a:cxnLst/>
              <a:rect l="l" t="t" r="r" b="b"/>
              <a:pathLst>
                <a:path w="4207" h="3998" extrusionOk="0">
                  <a:moveTo>
                    <a:pt x="775" y="1"/>
                  </a:moveTo>
                  <a:cubicBezTo>
                    <a:pt x="671" y="331"/>
                    <a:pt x="465" y="431"/>
                    <a:pt x="182" y="431"/>
                  </a:cubicBezTo>
                  <a:cubicBezTo>
                    <a:pt x="125" y="431"/>
                    <a:pt x="64" y="426"/>
                    <a:pt x="1" y="419"/>
                  </a:cubicBezTo>
                  <a:lnTo>
                    <a:pt x="1" y="419"/>
                  </a:lnTo>
                  <a:cubicBezTo>
                    <a:pt x="43" y="440"/>
                    <a:pt x="64" y="461"/>
                    <a:pt x="106" y="503"/>
                  </a:cubicBezTo>
                  <a:lnTo>
                    <a:pt x="733" y="901"/>
                  </a:lnTo>
                  <a:cubicBezTo>
                    <a:pt x="1110" y="1110"/>
                    <a:pt x="1486" y="1382"/>
                    <a:pt x="1800" y="1717"/>
                  </a:cubicBezTo>
                  <a:cubicBezTo>
                    <a:pt x="2135" y="2072"/>
                    <a:pt x="2449" y="2428"/>
                    <a:pt x="2784" y="2805"/>
                  </a:cubicBezTo>
                  <a:cubicBezTo>
                    <a:pt x="3139" y="3160"/>
                    <a:pt x="3474" y="3537"/>
                    <a:pt x="3914" y="3809"/>
                  </a:cubicBezTo>
                  <a:cubicBezTo>
                    <a:pt x="3997" y="3893"/>
                    <a:pt x="4081" y="3914"/>
                    <a:pt x="4207" y="3997"/>
                  </a:cubicBezTo>
                  <a:cubicBezTo>
                    <a:pt x="4186" y="3872"/>
                    <a:pt x="4144" y="3788"/>
                    <a:pt x="4123" y="3704"/>
                  </a:cubicBezTo>
                  <a:cubicBezTo>
                    <a:pt x="3935" y="3181"/>
                    <a:pt x="3663" y="2742"/>
                    <a:pt x="3265" y="2344"/>
                  </a:cubicBezTo>
                  <a:cubicBezTo>
                    <a:pt x="2930" y="2010"/>
                    <a:pt x="2554" y="1696"/>
                    <a:pt x="2219" y="1382"/>
                  </a:cubicBezTo>
                  <a:cubicBezTo>
                    <a:pt x="1884" y="1089"/>
                    <a:pt x="1528" y="817"/>
                    <a:pt x="1214" y="503"/>
                  </a:cubicBezTo>
                  <a:cubicBezTo>
                    <a:pt x="1068" y="336"/>
                    <a:pt x="942" y="189"/>
                    <a:pt x="77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9"/>
            <p:cNvSpPr/>
            <p:nvPr/>
          </p:nvSpPr>
          <p:spPr>
            <a:xfrm>
              <a:off x="4991375" y="3475000"/>
              <a:ext cx="129250" cy="62725"/>
            </a:xfrm>
            <a:custGeom>
              <a:avLst/>
              <a:gdLst/>
              <a:ahLst/>
              <a:cxnLst/>
              <a:rect l="l" t="t" r="r" b="b"/>
              <a:pathLst>
                <a:path w="5170" h="2509" extrusionOk="0">
                  <a:moveTo>
                    <a:pt x="4709" y="0"/>
                  </a:moveTo>
                  <a:cubicBezTo>
                    <a:pt x="4437" y="21"/>
                    <a:pt x="4186" y="105"/>
                    <a:pt x="3935" y="210"/>
                  </a:cubicBezTo>
                  <a:cubicBezTo>
                    <a:pt x="3495" y="377"/>
                    <a:pt x="3035" y="649"/>
                    <a:pt x="2616" y="900"/>
                  </a:cubicBezTo>
                  <a:cubicBezTo>
                    <a:pt x="2177" y="1172"/>
                    <a:pt x="1738" y="1423"/>
                    <a:pt x="1256" y="1674"/>
                  </a:cubicBezTo>
                  <a:cubicBezTo>
                    <a:pt x="1047" y="1779"/>
                    <a:pt x="838" y="1821"/>
                    <a:pt x="629" y="1904"/>
                  </a:cubicBezTo>
                  <a:cubicBezTo>
                    <a:pt x="378" y="2009"/>
                    <a:pt x="189" y="2197"/>
                    <a:pt x="1" y="2427"/>
                  </a:cubicBezTo>
                  <a:lnTo>
                    <a:pt x="1" y="2469"/>
                  </a:lnTo>
                  <a:cubicBezTo>
                    <a:pt x="39" y="2498"/>
                    <a:pt x="72" y="2509"/>
                    <a:pt x="103" y="2509"/>
                  </a:cubicBezTo>
                  <a:cubicBezTo>
                    <a:pt x="141" y="2509"/>
                    <a:pt x="176" y="2492"/>
                    <a:pt x="210" y="2469"/>
                  </a:cubicBezTo>
                  <a:cubicBezTo>
                    <a:pt x="315" y="2448"/>
                    <a:pt x="461" y="2427"/>
                    <a:pt x="566" y="2407"/>
                  </a:cubicBezTo>
                  <a:cubicBezTo>
                    <a:pt x="1235" y="2302"/>
                    <a:pt x="1842" y="2051"/>
                    <a:pt x="2407" y="1716"/>
                  </a:cubicBezTo>
                  <a:cubicBezTo>
                    <a:pt x="2784" y="1507"/>
                    <a:pt x="3140" y="1277"/>
                    <a:pt x="3516" y="1047"/>
                  </a:cubicBezTo>
                  <a:cubicBezTo>
                    <a:pt x="4039" y="733"/>
                    <a:pt x="4562" y="356"/>
                    <a:pt x="5106" y="63"/>
                  </a:cubicBezTo>
                  <a:cubicBezTo>
                    <a:pt x="5127" y="63"/>
                    <a:pt x="5127" y="63"/>
                    <a:pt x="5169" y="42"/>
                  </a:cubicBezTo>
                  <a:cubicBezTo>
                    <a:pt x="5002" y="0"/>
                    <a:pt x="4876" y="0"/>
                    <a:pt x="4709"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9"/>
            <p:cNvSpPr/>
            <p:nvPr/>
          </p:nvSpPr>
          <p:spPr>
            <a:xfrm>
              <a:off x="5354925" y="2594625"/>
              <a:ext cx="104650" cy="81775"/>
            </a:xfrm>
            <a:custGeom>
              <a:avLst/>
              <a:gdLst/>
              <a:ahLst/>
              <a:cxnLst/>
              <a:rect l="l" t="t" r="r" b="b"/>
              <a:pathLst>
                <a:path w="4186" h="3271" extrusionOk="0">
                  <a:moveTo>
                    <a:pt x="43" y="1"/>
                  </a:moveTo>
                  <a:lnTo>
                    <a:pt x="43" y="1"/>
                  </a:lnTo>
                  <a:cubicBezTo>
                    <a:pt x="1" y="210"/>
                    <a:pt x="85" y="357"/>
                    <a:pt x="189" y="503"/>
                  </a:cubicBezTo>
                  <a:cubicBezTo>
                    <a:pt x="357" y="691"/>
                    <a:pt x="524" y="817"/>
                    <a:pt x="733" y="922"/>
                  </a:cubicBezTo>
                  <a:cubicBezTo>
                    <a:pt x="1131" y="1131"/>
                    <a:pt x="1507" y="1319"/>
                    <a:pt x="1884" y="1528"/>
                  </a:cubicBezTo>
                  <a:cubicBezTo>
                    <a:pt x="2135" y="1654"/>
                    <a:pt x="2365" y="1800"/>
                    <a:pt x="2575" y="1989"/>
                  </a:cubicBezTo>
                  <a:cubicBezTo>
                    <a:pt x="2826" y="2323"/>
                    <a:pt x="3139" y="2679"/>
                    <a:pt x="3453" y="2951"/>
                  </a:cubicBezTo>
                  <a:cubicBezTo>
                    <a:pt x="3624" y="3102"/>
                    <a:pt x="3794" y="3271"/>
                    <a:pt x="4010" y="3271"/>
                  </a:cubicBezTo>
                  <a:cubicBezTo>
                    <a:pt x="4033" y="3271"/>
                    <a:pt x="4057" y="3269"/>
                    <a:pt x="4081" y="3265"/>
                  </a:cubicBezTo>
                  <a:cubicBezTo>
                    <a:pt x="4165" y="3265"/>
                    <a:pt x="4186" y="3202"/>
                    <a:pt x="4186" y="3139"/>
                  </a:cubicBezTo>
                  <a:cubicBezTo>
                    <a:pt x="4186" y="2784"/>
                    <a:pt x="3830" y="2428"/>
                    <a:pt x="3621" y="2177"/>
                  </a:cubicBezTo>
                  <a:cubicBezTo>
                    <a:pt x="3600" y="2177"/>
                    <a:pt x="3600" y="2156"/>
                    <a:pt x="3558" y="2156"/>
                  </a:cubicBezTo>
                  <a:cubicBezTo>
                    <a:pt x="3432" y="1989"/>
                    <a:pt x="3307" y="1863"/>
                    <a:pt x="3181" y="1717"/>
                  </a:cubicBezTo>
                  <a:cubicBezTo>
                    <a:pt x="2700" y="1256"/>
                    <a:pt x="2135" y="922"/>
                    <a:pt x="1528" y="629"/>
                  </a:cubicBezTo>
                  <a:cubicBezTo>
                    <a:pt x="1089" y="419"/>
                    <a:pt x="629" y="231"/>
                    <a:pt x="189" y="64"/>
                  </a:cubicBezTo>
                  <a:cubicBezTo>
                    <a:pt x="147" y="22"/>
                    <a:pt x="85" y="22"/>
                    <a:pt x="43"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9"/>
            <p:cNvSpPr/>
            <p:nvPr/>
          </p:nvSpPr>
          <p:spPr>
            <a:xfrm>
              <a:off x="4967850" y="3469350"/>
              <a:ext cx="87375" cy="42950"/>
            </a:xfrm>
            <a:custGeom>
              <a:avLst/>
              <a:gdLst/>
              <a:ahLst/>
              <a:cxnLst/>
              <a:rect l="l" t="t" r="r" b="b"/>
              <a:pathLst>
                <a:path w="3495" h="1718" extrusionOk="0">
                  <a:moveTo>
                    <a:pt x="3231" y="0"/>
                  </a:moveTo>
                  <a:cubicBezTo>
                    <a:pt x="3198" y="0"/>
                    <a:pt x="3162" y="12"/>
                    <a:pt x="3118" y="38"/>
                  </a:cubicBezTo>
                  <a:cubicBezTo>
                    <a:pt x="2197" y="415"/>
                    <a:pt x="1319" y="854"/>
                    <a:pt x="461" y="1377"/>
                  </a:cubicBezTo>
                  <a:cubicBezTo>
                    <a:pt x="314" y="1440"/>
                    <a:pt x="189" y="1545"/>
                    <a:pt x="63" y="1586"/>
                  </a:cubicBezTo>
                  <a:cubicBezTo>
                    <a:pt x="42" y="1586"/>
                    <a:pt x="42" y="1607"/>
                    <a:pt x="0" y="1628"/>
                  </a:cubicBezTo>
                  <a:cubicBezTo>
                    <a:pt x="115" y="1686"/>
                    <a:pt x="218" y="1718"/>
                    <a:pt x="318" y="1718"/>
                  </a:cubicBezTo>
                  <a:cubicBezTo>
                    <a:pt x="400" y="1718"/>
                    <a:pt x="481" y="1696"/>
                    <a:pt x="565" y="1649"/>
                  </a:cubicBezTo>
                  <a:cubicBezTo>
                    <a:pt x="607" y="1649"/>
                    <a:pt x="628" y="1628"/>
                    <a:pt x="691" y="1628"/>
                  </a:cubicBezTo>
                  <a:cubicBezTo>
                    <a:pt x="1549" y="1503"/>
                    <a:pt x="2302" y="1189"/>
                    <a:pt x="3034" y="749"/>
                  </a:cubicBezTo>
                  <a:cubicBezTo>
                    <a:pt x="3181" y="666"/>
                    <a:pt x="3327" y="561"/>
                    <a:pt x="3411" y="394"/>
                  </a:cubicBezTo>
                  <a:cubicBezTo>
                    <a:pt x="3495" y="268"/>
                    <a:pt x="3453" y="164"/>
                    <a:pt x="3348" y="59"/>
                  </a:cubicBezTo>
                  <a:cubicBezTo>
                    <a:pt x="3312" y="22"/>
                    <a:pt x="3275" y="0"/>
                    <a:pt x="323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9"/>
            <p:cNvSpPr/>
            <p:nvPr/>
          </p:nvSpPr>
          <p:spPr>
            <a:xfrm>
              <a:off x="5050500" y="3496450"/>
              <a:ext cx="70125" cy="50225"/>
            </a:xfrm>
            <a:custGeom>
              <a:avLst/>
              <a:gdLst/>
              <a:ahLst/>
              <a:cxnLst/>
              <a:rect l="l" t="t" r="r" b="b"/>
              <a:pathLst>
                <a:path w="2805" h="2009" extrusionOk="0">
                  <a:moveTo>
                    <a:pt x="2511" y="0"/>
                  </a:moveTo>
                  <a:cubicBezTo>
                    <a:pt x="2302" y="398"/>
                    <a:pt x="1925" y="607"/>
                    <a:pt x="1549" y="774"/>
                  </a:cubicBezTo>
                  <a:cubicBezTo>
                    <a:pt x="1277" y="921"/>
                    <a:pt x="984" y="1046"/>
                    <a:pt x="733" y="1172"/>
                  </a:cubicBezTo>
                  <a:cubicBezTo>
                    <a:pt x="565" y="1256"/>
                    <a:pt x="377" y="1360"/>
                    <a:pt x="231" y="1507"/>
                  </a:cubicBezTo>
                  <a:cubicBezTo>
                    <a:pt x="84" y="1611"/>
                    <a:pt x="0" y="1779"/>
                    <a:pt x="0" y="2009"/>
                  </a:cubicBezTo>
                  <a:cubicBezTo>
                    <a:pt x="84" y="2009"/>
                    <a:pt x="147" y="2009"/>
                    <a:pt x="231" y="1988"/>
                  </a:cubicBezTo>
                  <a:cubicBezTo>
                    <a:pt x="607" y="1904"/>
                    <a:pt x="942" y="1758"/>
                    <a:pt x="1277" y="1590"/>
                  </a:cubicBezTo>
                  <a:cubicBezTo>
                    <a:pt x="1611" y="1402"/>
                    <a:pt x="1988" y="1193"/>
                    <a:pt x="2281" y="942"/>
                  </a:cubicBezTo>
                  <a:cubicBezTo>
                    <a:pt x="2407" y="816"/>
                    <a:pt x="2532" y="670"/>
                    <a:pt x="2637" y="523"/>
                  </a:cubicBezTo>
                  <a:cubicBezTo>
                    <a:pt x="2804" y="314"/>
                    <a:pt x="2741" y="147"/>
                    <a:pt x="251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9"/>
            <p:cNvSpPr/>
            <p:nvPr/>
          </p:nvSpPr>
          <p:spPr>
            <a:xfrm>
              <a:off x="4929675" y="2481075"/>
              <a:ext cx="636625" cy="182100"/>
            </a:xfrm>
            <a:custGeom>
              <a:avLst/>
              <a:gdLst/>
              <a:ahLst/>
              <a:cxnLst/>
              <a:rect l="l" t="t" r="r" b="b"/>
              <a:pathLst>
                <a:path w="25465" h="7284" extrusionOk="0">
                  <a:moveTo>
                    <a:pt x="10054" y="0"/>
                  </a:moveTo>
                  <a:cubicBezTo>
                    <a:pt x="9297" y="0"/>
                    <a:pt x="8547" y="79"/>
                    <a:pt x="7784" y="254"/>
                  </a:cubicBezTo>
                  <a:cubicBezTo>
                    <a:pt x="7449" y="337"/>
                    <a:pt x="7114" y="379"/>
                    <a:pt x="6758" y="442"/>
                  </a:cubicBezTo>
                  <a:cubicBezTo>
                    <a:pt x="5796" y="630"/>
                    <a:pt x="4812" y="798"/>
                    <a:pt x="3829" y="986"/>
                  </a:cubicBezTo>
                  <a:cubicBezTo>
                    <a:pt x="3159" y="1111"/>
                    <a:pt x="2469" y="1216"/>
                    <a:pt x="1779" y="1279"/>
                  </a:cubicBezTo>
                  <a:cubicBezTo>
                    <a:pt x="1716" y="1279"/>
                    <a:pt x="1695" y="1279"/>
                    <a:pt x="1632" y="1300"/>
                  </a:cubicBezTo>
                  <a:cubicBezTo>
                    <a:pt x="1297" y="1488"/>
                    <a:pt x="962" y="1697"/>
                    <a:pt x="628" y="1886"/>
                  </a:cubicBezTo>
                  <a:cubicBezTo>
                    <a:pt x="460" y="1990"/>
                    <a:pt x="314" y="2053"/>
                    <a:pt x="146" y="2158"/>
                  </a:cubicBezTo>
                  <a:lnTo>
                    <a:pt x="0" y="2325"/>
                  </a:lnTo>
                  <a:cubicBezTo>
                    <a:pt x="63" y="2430"/>
                    <a:pt x="167" y="2430"/>
                    <a:pt x="251" y="2430"/>
                  </a:cubicBezTo>
                  <a:cubicBezTo>
                    <a:pt x="460" y="2430"/>
                    <a:pt x="649" y="2409"/>
                    <a:pt x="858" y="2346"/>
                  </a:cubicBezTo>
                  <a:cubicBezTo>
                    <a:pt x="3034" y="1718"/>
                    <a:pt x="5189" y="1216"/>
                    <a:pt x="7428" y="944"/>
                  </a:cubicBezTo>
                  <a:cubicBezTo>
                    <a:pt x="8014" y="860"/>
                    <a:pt x="8621" y="777"/>
                    <a:pt x="9227" y="735"/>
                  </a:cubicBezTo>
                  <a:cubicBezTo>
                    <a:pt x="9438" y="708"/>
                    <a:pt x="9652" y="697"/>
                    <a:pt x="9868" y="697"/>
                  </a:cubicBezTo>
                  <a:cubicBezTo>
                    <a:pt x="10168" y="697"/>
                    <a:pt x="10472" y="719"/>
                    <a:pt x="10776" y="756"/>
                  </a:cubicBezTo>
                  <a:cubicBezTo>
                    <a:pt x="11613" y="798"/>
                    <a:pt x="12408" y="965"/>
                    <a:pt x="13245" y="1090"/>
                  </a:cubicBezTo>
                  <a:cubicBezTo>
                    <a:pt x="13391" y="1111"/>
                    <a:pt x="13517" y="1111"/>
                    <a:pt x="13642" y="1153"/>
                  </a:cubicBezTo>
                  <a:cubicBezTo>
                    <a:pt x="13935" y="1174"/>
                    <a:pt x="14165" y="1300"/>
                    <a:pt x="14437" y="1383"/>
                  </a:cubicBezTo>
                  <a:cubicBezTo>
                    <a:pt x="14856" y="1509"/>
                    <a:pt x="15295" y="1635"/>
                    <a:pt x="15735" y="1739"/>
                  </a:cubicBezTo>
                  <a:cubicBezTo>
                    <a:pt x="16279" y="1886"/>
                    <a:pt x="16864" y="2011"/>
                    <a:pt x="17408" y="2158"/>
                  </a:cubicBezTo>
                  <a:cubicBezTo>
                    <a:pt x="17994" y="2325"/>
                    <a:pt x="18455" y="2451"/>
                    <a:pt x="18978" y="2723"/>
                  </a:cubicBezTo>
                  <a:cubicBezTo>
                    <a:pt x="19564" y="3036"/>
                    <a:pt x="20254" y="3497"/>
                    <a:pt x="20819" y="3873"/>
                  </a:cubicBezTo>
                  <a:cubicBezTo>
                    <a:pt x="21802" y="4543"/>
                    <a:pt x="23686" y="5924"/>
                    <a:pt x="23958" y="6112"/>
                  </a:cubicBezTo>
                  <a:cubicBezTo>
                    <a:pt x="24418" y="6531"/>
                    <a:pt x="24899" y="6970"/>
                    <a:pt x="25443" y="7284"/>
                  </a:cubicBezTo>
                  <a:cubicBezTo>
                    <a:pt x="25464" y="7137"/>
                    <a:pt x="25443" y="6991"/>
                    <a:pt x="25380" y="6865"/>
                  </a:cubicBezTo>
                  <a:cubicBezTo>
                    <a:pt x="25318" y="6719"/>
                    <a:pt x="25234" y="6552"/>
                    <a:pt x="25129" y="6426"/>
                  </a:cubicBezTo>
                  <a:cubicBezTo>
                    <a:pt x="24899" y="6133"/>
                    <a:pt x="24627" y="5882"/>
                    <a:pt x="24334" y="5694"/>
                  </a:cubicBezTo>
                  <a:cubicBezTo>
                    <a:pt x="22870" y="4480"/>
                    <a:pt x="21237" y="3476"/>
                    <a:pt x="21070" y="3329"/>
                  </a:cubicBezTo>
                  <a:cubicBezTo>
                    <a:pt x="20610" y="2974"/>
                    <a:pt x="20129" y="2597"/>
                    <a:pt x="19626" y="2325"/>
                  </a:cubicBezTo>
                  <a:cubicBezTo>
                    <a:pt x="19187" y="2053"/>
                    <a:pt x="18727" y="1865"/>
                    <a:pt x="18224" y="1739"/>
                  </a:cubicBezTo>
                  <a:cubicBezTo>
                    <a:pt x="17932" y="1655"/>
                    <a:pt x="17639" y="1551"/>
                    <a:pt x="17367" y="1488"/>
                  </a:cubicBezTo>
                  <a:cubicBezTo>
                    <a:pt x="16990" y="1383"/>
                    <a:pt x="16592" y="1279"/>
                    <a:pt x="16216" y="1174"/>
                  </a:cubicBezTo>
                  <a:cubicBezTo>
                    <a:pt x="15714" y="1028"/>
                    <a:pt x="15232" y="902"/>
                    <a:pt x="14772" y="777"/>
                  </a:cubicBezTo>
                  <a:cubicBezTo>
                    <a:pt x="14333" y="672"/>
                    <a:pt x="13914" y="546"/>
                    <a:pt x="13454" y="442"/>
                  </a:cubicBezTo>
                  <a:cubicBezTo>
                    <a:pt x="13224" y="379"/>
                    <a:pt x="12994" y="295"/>
                    <a:pt x="12763" y="254"/>
                  </a:cubicBezTo>
                  <a:cubicBezTo>
                    <a:pt x="12491" y="191"/>
                    <a:pt x="12240" y="149"/>
                    <a:pt x="11947" y="128"/>
                  </a:cubicBezTo>
                  <a:cubicBezTo>
                    <a:pt x="11550" y="65"/>
                    <a:pt x="11152" y="44"/>
                    <a:pt x="10776" y="23"/>
                  </a:cubicBezTo>
                  <a:cubicBezTo>
                    <a:pt x="10534" y="8"/>
                    <a:pt x="10294" y="0"/>
                    <a:pt x="10054"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9"/>
            <p:cNvSpPr/>
            <p:nvPr/>
          </p:nvSpPr>
          <p:spPr>
            <a:xfrm>
              <a:off x="5522850" y="2751550"/>
              <a:ext cx="62275" cy="44500"/>
            </a:xfrm>
            <a:custGeom>
              <a:avLst/>
              <a:gdLst/>
              <a:ahLst/>
              <a:cxnLst/>
              <a:rect l="l" t="t" r="r" b="b"/>
              <a:pathLst>
                <a:path w="2491" h="1780" extrusionOk="0">
                  <a:moveTo>
                    <a:pt x="251" y="1"/>
                  </a:moveTo>
                  <a:cubicBezTo>
                    <a:pt x="63" y="1"/>
                    <a:pt x="0" y="85"/>
                    <a:pt x="105" y="231"/>
                  </a:cubicBezTo>
                  <a:cubicBezTo>
                    <a:pt x="168" y="315"/>
                    <a:pt x="231" y="399"/>
                    <a:pt x="293" y="440"/>
                  </a:cubicBezTo>
                  <a:cubicBezTo>
                    <a:pt x="649" y="754"/>
                    <a:pt x="1005" y="1026"/>
                    <a:pt x="1402" y="1235"/>
                  </a:cubicBezTo>
                  <a:cubicBezTo>
                    <a:pt x="1716" y="1424"/>
                    <a:pt x="2051" y="1591"/>
                    <a:pt x="2428" y="1759"/>
                  </a:cubicBezTo>
                  <a:cubicBezTo>
                    <a:pt x="2448" y="1759"/>
                    <a:pt x="2469" y="1779"/>
                    <a:pt x="2490" y="1779"/>
                  </a:cubicBezTo>
                  <a:cubicBezTo>
                    <a:pt x="2469" y="1633"/>
                    <a:pt x="2407" y="1487"/>
                    <a:pt x="2344" y="1361"/>
                  </a:cubicBezTo>
                  <a:cubicBezTo>
                    <a:pt x="2093" y="943"/>
                    <a:pt x="1737" y="629"/>
                    <a:pt x="1319" y="378"/>
                  </a:cubicBezTo>
                  <a:cubicBezTo>
                    <a:pt x="1088" y="231"/>
                    <a:pt x="816" y="106"/>
                    <a:pt x="523" y="22"/>
                  </a:cubicBezTo>
                  <a:cubicBezTo>
                    <a:pt x="440" y="1"/>
                    <a:pt x="356" y="1"/>
                    <a:pt x="25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9"/>
            <p:cNvSpPr/>
            <p:nvPr/>
          </p:nvSpPr>
          <p:spPr>
            <a:xfrm>
              <a:off x="5124775" y="3176600"/>
              <a:ext cx="88425" cy="294125"/>
            </a:xfrm>
            <a:custGeom>
              <a:avLst/>
              <a:gdLst/>
              <a:ahLst/>
              <a:cxnLst/>
              <a:rect l="l" t="t" r="r" b="b"/>
              <a:pathLst>
                <a:path w="3537" h="11765" extrusionOk="0">
                  <a:moveTo>
                    <a:pt x="2884" y="1"/>
                  </a:moveTo>
                  <a:cubicBezTo>
                    <a:pt x="2824" y="1"/>
                    <a:pt x="2766" y="54"/>
                    <a:pt x="2721" y="156"/>
                  </a:cubicBezTo>
                  <a:cubicBezTo>
                    <a:pt x="2679" y="261"/>
                    <a:pt x="2679" y="386"/>
                    <a:pt x="2700" y="533"/>
                  </a:cubicBezTo>
                  <a:cubicBezTo>
                    <a:pt x="2721" y="638"/>
                    <a:pt x="2762" y="763"/>
                    <a:pt x="2783" y="889"/>
                  </a:cubicBezTo>
                  <a:lnTo>
                    <a:pt x="2930" y="2625"/>
                  </a:lnTo>
                  <a:lnTo>
                    <a:pt x="2930" y="2939"/>
                  </a:lnTo>
                  <a:cubicBezTo>
                    <a:pt x="2909" y="3462"/>
                    <a:pt x="2825" y="3985"/>
                    <a:pt x="2762" y="4467"/>
                  </a:cubicBezTo>
                  <a:cubicBezTo>
                    <a:pt x="2616" y="5157"/>
                    <a:pt x="2407" y="5806"/>
                    <a:pt x="2302" y="6496"/>
                  </a:cubicBezTo>
                  <a:cubicBezTo>
                    <a:pt x="2260" y="6622"/>
                    <a:pt x="2239" y="6768"/>
                    <a:pt x="2177" y="6915"/>
                  </a:cubicBezTo>
                  <a:cubicBezTo>
                    <a:pt x="1884" y="7856"/>
                    <a:pt x="1549" y="8756"/>
                    <a:pt x="1026" y="9593"/>
                  </a:cubicBezTo>
                  <a:cubicBezTo>
                    <a:pt x="817" y="9907"/>
                    <a:pt x="586" y="10221"/>
                    <a:pt x="314" y="10493"/>
                  </a:cubicBezTo>
                  <a:cubicBezTo>
                    <a:pt x="273" y="10576"/>
                    <a:pt x="210" y="10639"/>
                    <a:pt x="168" y="10744"/>
                  </a:cubicBezTo>
                  <a:cubicBezTo>
                    <a:pt x="63" y="10953"/>
                    <a:pt x="1" y="11204"/>
                    <a:pt x="1" y="11434"/>
                  </a:cubicBezTo>
                  <a:cubicBezTo>
                    <a:pt x="1" y="11518"/>
                    <a:pt x="1" y="11581"/>
                    <a:pt x="42" y="11664"/>
                  </a:cubicBezTo>
                  <a:cubicBezTo>
                    <a:pt x="58" y="11726"/>
                    <a:pt x="107" y="11764"/>
                    <a:pt x="173" y="11764"/>
                  </a:cubicBezTo>
                  <a:cubicBezTo>
                    <a:pt x="197" y="11764"/>
                    <a:pt x="224" y="11759"/>
                    <a:pt x="252" y="11748"/>
                  </a:cubicBezTo>
                  <a:cubicBezTo>
                    <a:pt x="293" y="11727"/>
                    <a:pt x="356" y="11664"/>
                    <a:pt x="398" y="11643"/>
                  </a:cubicBezTo>
                  <a:cubicBezTo>
                    <a:pt x="796" y="11267"/>
                    <a:pt x="1193" y="10911"/>
                    <a:pt x="1465" y="10430"/>
                  </a:cubicBezTo>
                  <a:cubicBezTo>
                    <a:pt x="1779" y="9970"/>
                    <a:pt x="2030" y="9446"/>
                    <a:pt x="2197" y="8902"/>
                  </a:cubicBezTo>
                  <a:cubicBezTo>
                    <a:pt x="2386" y="8379"/>
                    <a:pt x="2511" y="7856"/>
                    <a:pt x="2595" y="7333"/>
                  </a:cubicBezTo>
                  <a:cubicBezTo>
                    <a:pt x="2637" y="7019"/>
                    <a:pt x="2762" y="6726"/>
                    <a:pt x="2825" y="6413"/>
                  </a:cubicBezTo>
                  <a:cubicBezTo>
                    <a:pt x="2888" y="6203"/>
                    <a:pt x="2930" y="6015"/>
                    <a:pt x="2972" y="5806"/>
                  </a:cubicBezTo>
                  <a:cubicBezTo>
                    <a:pt x="2993" y="5764"/>
                    <a:pt x="2993" y="5701"/>
                    <a:pt x="3014" y="5659"/>
                  </a:cubicBezTo>
                  <a:cubicBezTo>
                    <a:pt x="3118" y="5241"/>
                    <a:pt x="3202" y="4822"/>
                    <a:pt x="3244" y="4404"/>
                  </a:cubicBezTo>
                  <a:cubicBezTo>
                    <a:pt x="3265" y="4153"/>
                    <a:pt x="3306" y="3944"/>
                    <a:pt x="3327" y="3734"/>
                  </a:cubicBezTo>
                  <a:cubicBezTo>
                    <a:pt x="3327" y="3713"/>
                    <a:pt x="3327" y="3692"/>
                    <a:pt x="3390" y="3692"/>
                  </a:cubicBezTo>
                  <a:cubicBezTo>
                    <a:pt x="3432" y="3316"/>
                    <a:pt x="3453" y="2939"/>
                    <a:pt x="3453" y="2542"/>
                  </a:cubicBezTo>
                  <a:cubicBezTo>
                    <a:pt x="3537" y="2332"/>
                    <a:pt x="3537" y="2102"/>
                    <a:pt x="3537" y="1893"/>
                  </a:cubicBezTo>
                  <a:cubicBezTo>
                    <a:pt x="3516" y="1391"/>
                    <a:pt x="3432" y="910"/>
                    <a:pt x="3244" y="470"/>
                  </a:cubicBezTo>
                  <a:cubicBezTo>
                    <a:pt x="3202" y="345"/>
                    <a:pt x="3118" y="219"/>
                    <a:pt x="3034" y="114"/>
                  </a:cubicBezTo>
                  <a:cubicBezTo>
                    <a:pt x="2987" y="38"/>
                    <a:pt x="2935" y="1"/>
                    <a:pt x="288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9"/>
            <p:cNvSpPr/>
            <p:nvPr/>
          </p:nvSpPr>
          <p:spPr>
            <a:xfrm>
              <a:off x="5231475" y="2936225"/>
              <a:ext cx="81125" cy="39775"/>
            </a:xfrm>
            <a:custGeom>
              <a:avLst/>
              <a:gdLst/>
              <a:ahLst/>
              <a:cxnLst/>
              <a:rect l="l" t="t" r="r" b="b"/>
              <a:pathLst>
                <a:path w="3245" h="1591" extrusionOk="0">
                  <a:moveTo>
                    <a:pt x="231" y="0"/>
                  </a:moveTo>
                  <a:cubicBezTo>
                    <a:pt x="189" y="0"/>
                    <a:pt x="126" y="0"/>
                    <a:pt x="106" y="21"/>
                  </a:cubicBezTo>
                  <a:cubicBezTo>
                    <a:pt x="64" y="63"/>
                    <a:pt x="22" y="105"/>
                    <a:pt x="1" y="146"/>
                  </a:cubicBezTo>
                  <a:cubicBezTo>
                    <a:pt x="1" y="209"/>
                    <a:pt x="22" y="230"/>
                    <a:pt x="85" y="251"/>
                  </a:cubicBezTo>
                  <a:cubicBezTo>
                    <a:pt x="378" y="377"/>
                    <a:pt x="629" y="544"/>
                    <a:pt x="922" y="670"/>
                  </a:cubicBezTo>
                  <a:cubicBezTo>
                    <a:pt x="1507" y="942"/>
                    <a:pt x="2093" y="1151"/>
                    <a:pt x="2700" y="1381"/>
                  </a:cubicBezTo>
                  <a:cubicBezTo>
                    <a:pt x="2888" y="1465"/>
                    <a:pt x="3035" y="1507"/>
                    <a:pt x="3223" y="1590"/>
                  </a:cubicBezTo>
                  <a:lnTo>
                    <a:pt x="3244" y="1569"/>
                  </a:lnTo>
                  <a:lnTo>
                    <a:pt x="3077" y="1402"/>
                  </a:lnTo>
                  <a:cubicBezTo>
                    <a:pt x="2700" y="1067"/>
                    <a:pt x="2282" y="795"/>
                    <a:pt x="1842" y="565"/>
                  </a:cubicBezTo>
                  <a:cubicBezTo>
                    <a:pt x="1466" y="356"/>
                    <a:pt x="1068" y="209"/>
                    <a:pt x="691" y="63"/>
                  </a:cubicBezTo>
                  <a:cubicBezTo>
                    <a:pt x="545" y="21"/>
                    <a:pt x="398" y="21"/>
                    <a:pt x="231"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5500875" y="2765875"/>
              <a:ext cx="89475" cy="76200"/>
            </a:xfrm>
            <a:custGeom>
              <a:avLst/>
              <a:gdLst/>
              <a:ahLst/>
              <a:cxnLst/>
              <a:rect l="l" t="t" r="r" b="b"/>
              <a:pathLst>
                <a:path w="3579" h="3048" extrusionOk="0">
                  <a:moveTo>
                    <a:pt x="153" y="1"/>
                  </a:moveTo>
                  <a:cubicBezTo>
                    <a:pt x="85" y="1"/>
                    <a:pt x="22" y="53"/>
                    <a:pt x="22" y="118"/>
                  </a:cubicBezTo>
                  <a:cubicBezTo>
                    <a:pt x="1" y="160"/>
                    <a:pt x="22" y="286"/>
                    <a:pt x="189" y="495"/>
                  </a:cubicBezTo>
                  <a:cubicBezTo>
                    <a:pt x="231" y="579"/>
                    <a:pt x="314" y="600"/>
                    <a:pt x="398" y="683"/>
                  </a:cubicBezTo>
                  <a:cubicBezTo>
                    <a:pt x="524" y="788"/>
                    <a:pt x="649" y="914"/>
                    <a:pt x="796" y="1060"/>
                  </a:cubicBezTo>
                  <a:cubicBezTo>
                    <a:pt x="1047" y="1290"/>
                    <a:pt x="1340" y="1541"/>
                    <a:pt x="1591" y="1792"/>
                  </a:cubicBezTo>
                  <a:cubicBezTo>
                    <a:pt x="1905" y="2043"/>
                    <a:pt x="2281" y="2483"/>
                    <a:pt x="2679" y="2650"/>
                  </a:cubicBezTo>
                  <a:cubicBezTo>
                    <a:pt x="2909" y="2859"/>
                    <a:pt x="3202" y="2985"/>
                    <a:pt x="3474" y="3048"/>
                  </a:cubicBezTo>
                  <a:lnTo>
                    <a:pt x="3579" y="3048"/>
                  </a:lnTo>
                  <a:cubicBezTo>
                    <a:pt x="3558" y="2922"/>
                    <a:pt x="3558" y="2839"/>
                    <a:pt x="3516" y="2755"/>
                  </a:cubicBezTo>
                  <a:cubicBezTo>
                    <a:pt x="3453" y="2629"/>
                    <a:pt x="3369" y="2483"/>
                    <a:pt x="3307" y="2378"/>
                  </a:cubicBezTo>
                  <a:cubicBezTo>
                    <a:pt x="3035" y="2043"/>
                    <a:pt x="2700" y="1730"/>
                    <a:pt x="2323" y="1499"/>
                  </a:cubicBezTo>
                  <a:cubicBezTo>
                    <a:pt x="2260" y="1416"/>
                    <a:pt x="2156" y="1374"/>
                    <a:pt x="2072" y="1290"/>
                  </a:cubicBezTo>
                  <a:cubicBezTo>
                    <a:pt x="1863" y="1102"/>
                    <a:pt x="1633" y="914"/>
                    <a:pt x="1382" y="746"/>
                  </a:cubicBezTo>
                  <a:cubicBezTo>
                    <a:pt x="1172" y="558"/>
                    <a:pt x="963" y="390"/>
                    <a:pt x="733" y="244"/>
                  </a:cubicBezTo>
                  <a:cubicBezTo>
                    <a:pt x="607" y="181"/>
                    <a:pt x="503" y="118"/>
                    <a:pt x="377" y="56"/>
                  </a:cubicBezTo>
                  <a:cubicBezTo>
                    <a:pt x="314" y="56"/>
                    <a:pt x="273" y="35"/>
                    <a:pt x="210" y="14"/>
                  </a:cubicBezTo>
                  <a:cubicBezTo>
                    <a:pt x="191" y="5"/>
                    <a:pt x="172" y="1"/>
                    <a:pt x="153"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5511850" y="3142325"/>
              <a:ext cx="32475" cy="48625"/>
            </a:xfrm>
            <a:custGeom>
              <a:avLst/>
              <a:gdLst/>
              <a:ahLst/>
              <a:cxnLst/>
              <a:rect l="l" t="t" r="r" b="b"/>
              <a:pathLst>
                <a:path w="1299" h="1945" extrusionOk="0">
                  <a:moveTo>
                    <a:pt x="181" y="1"/>
                  </a:moveTo>
                  <a:cubicBezTo>
                    <a:pt x="148" y="1"/>
                    <a:pt x="115" y="12"/>
                    <a:pt x="85" y="42"/>
                  </a:cubicBezTo>
                  <a:cubicBezTo>
                    <a:pt x="1" y="125"/>
                    <a:pt x="64" y="230"/>
                    <a:pt x="85" y="293"/>
                  </a:cubicBezTo>
                  <a:cubicBezTo>
                    <a:pt x="147" y="439"/>
                    <a:pt x="189" y="544"/>
                    <a:pt x="273" y="669"/>
                  </a:cubicBezTo>
                  <a:cubicBezTo>
                    <a:pt x="357" y="774"/>
                    <a:pt x="378" y="879"/>
                    <a:pt x="399" y="1004"/>
                  </a:cubicBezTo>
                  <a:lnTo>
                    <a:pt x="482" y="1548"/>
                  </a:lnTo>
                  <a:cubicBezTo>
                    <a:pt x="503" y="1632"/>
                    <a:pt x="524" y="1737"/>
                    <a:pt x="587" y="1820"/>
                  </a:cubicBezTo>
                  <a:cubicBezTo>
                    <a:pt x="645" y="1908"/>
                    <a:pt x="714" y="1944"/>
                    <a:pt x="785" y="1944"/>
                  </a:cubicBezTo>
                  <a:cubicBezTo>
                    <a:pt x="816" y="1944"/>
                    <a:pt x="848" y="1938"/>
                    <a:pt x="880" y="1925"/>
                  </a:cubicBezTo>
                  <a:cubicBezTo>
                    <a:pt x="1089" y="1862"/>
                    <a:pt x="1215" y="1716"/>
                    <a:pt x="1256" y="1506"/>
                  </a:cubicBezTo>
                  <a:cubicBezTo>
                    <a:pt x="1298" y="1339"/>
                    <a:pt x="1256" y="1193"/>
                    <a:pt x="1215" y="1067"/>
                  </a:cubicBezTo>
                  <a:cubicBezTo>
                    <a:pt x="1047" y="649"/>
                    <a:pt x="733" y="293"/>
                    <a:pt x="357" y="63"/>
                  </a:cubicBezTo>
                  <a:cubicBezTo>
                    <a:pt x="303" y="36"/>
                    <a:pt x="241" y="1"/>
                    <a:pt x="181"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5407250" y="2873950"/>
              <a:ext cx="154325" cy="150300"/>
            </a:xfrm>
            <a:custGeom>
              <a:avLst/>
              <a:gdLst/>
              <a:ahLst/>
              <a:cxnLst/>
              <a:rect l="l" t="t" r="r" b="b"/>
              <a:pathLst>
                <a:path w="6173" h="6012" extrusionOk="0">
                  <a:moveTo>
                    <a:pt x="374" y="0"/>
                  </a:moveTo>
                  <a:cubicBezTo>
                    <a:pt x="286" y="0"/>
                    <a:pt x="195" y="13"/>
                    <a:pt x="105" y="22"/>
                  </a:cubicBezTo>
                  <a:cubicBezTo>
                    <a:pt x="42" y="43"/>
                    <a:pt x="0" y="106"/>
                    <a:pt x="42" y="168"/>
                  </a:cubicBezTo>
                  <a:cubicBezTo>
                    <a:pt x="63" y="231"/>
                    <a:pt x="84" y="294"/>
                    <a:pt x="147" y="336"/>
                  </a:cubicBezTo>
                  <a:cubicBezTo>
                    <a:pt x="272" y="461"/>
                    <a:pt x="398" y="629"/>
                    <a:pt x="565" y="733"/>
                  </a:cubicBezTo>
                  <a:cubicBezTo>
                    <a:pt x="837" y="964"/>
                    <a:pt x="1130" y="1194"/>
                    <a:pt x="1423" y="1382"/>
                  </a:cubicBezTo>
                  <a:cubicBezTo>
                    <a:pt x="1925" y="1738"/>
                    <a:pt x="2365" y="2198"/>
                    <a:pt x="2783" y="2637"/>
                  </a:cubicBezTo>
                  <a:cubicBezTo>
                    <a:pt x="2888" y="2763"/>
                    <a:pt x="3013" y="2868"/>
                    <a:pt x="3139" y="2993"/>
                  </a:cubicBezTo>
                  <a:cubicBezTo>
                    <a:pt x="3662" y="3600"/>
                    <a:pt x="4227" y="4144"/>
                    <a:pt x="4771" y="4709"/>
                  </a:cubicBezTo>
                  <a:cubicBezTo>
                    <a:pt x="4813" y="4772"/>
                    <a:pt x="4875" y="4855"/>
                    <a:pt x="4959" y="4918"/>
                  </a:cubicBezTo>
                  <a:cubicBezTo>
                    <a:pt x="5106" y="5044"/>
                    <a:pt x="5210" y="5190"/>
                    <a:pt x="5315" y="5337"/>
                  </a:cubicBezTo>
                  <a:cubicBezTo>
                    <a:pt x="5440" y="5483"/>
                    <a:pt x="5545" y="5650"/>
                    <a:pt x="5691" y="5797"/>
                  </a:cubicBezTo>
                  <a:cubicBezTo>
                    <a:pt x="5754" y="5902"/>
                    <a:pt x="5859" y="5985"/>
                    <a:pt x="6026" y="6006"/>
                  </a:cubicBezTo>
                  <a:cubicBezTo>
                    <a:pt x="6042" y="6009"/>
                    <a:pt x="6057" y="6011"/>
                    <a:pt x="6070" y="6011"/>
                  </a:cubicBezTo>
                  <a:cubicBezTo>
                    <a:pt x="6143" y="6011"/>
                    <a:pt x="6173" y="5959"/>
                    <a:pt x="6173" y="5818"/>
                  </a:cubicBezTo>
                  <a:cubicBezTo>
                    <a:pt x="6173" y="5671"/>
                    <a:pt x="6131" y="5504"/>
                    <a:pt x="6047" y="5378"/>
                  </a:cubicBezTo>
                  <a:cubicBezTo>
                    <a:pt x="5838" y="5023"/>
                    <a:pt x="5587" y="4730"/>
                    <a:pt x="5273" y="4500"/>
                  </a:cubicBezTo>
                  <a:cubicBezTo>
                    <a:pt x="5064" y="4207"/>
                    <a:pt x="4792" y="3914"/>
                    <a:pt x="4562" y="3663"/>
                  </a:cubicBezTo>
                  <a:cubicBezTo>
                    <a:pt x="4331" y="3370"/>
                    <a:pt x="4059" y="3098"/>
                    <a:pt x="3808" y="2847"/>
                  </a:cubicBezTo>
                  <a:cubicBezTo>
                    <a:pt x="3515" y="2491"/>
                    <a:pt x="3202" y="2135"/>
                    <a:pt x="2825" y="1821"/>
                  </a:cubicBezTo>
                  <a:cubicBezTo>
                    <a:pt x="2386" y="1445"/>
                    <a:pt x="1904" y="1068"/>
                    <a:pt x="1465" y="692"/>
                  </a:cubicBezTo>
                  <a:cubicBezTo>
                    <a:pt x="1235" y="482"/>
                    <a:pt x="963" y="315"/>
                    <a:pt x="712" y="106"/>
                  </a:cubicBezTo>
                  <a:cubicBezTo>
                    <a:pt x="605" y="22"/>
                    <a:pt x="491" y="0"/>
                    <a:pt x="374"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5499825" y="3173700"/>
              <a:ext cx="28800" cy="59200"/>
            </a:xfrm>
            <a:custGeom>
              <a:avLst/>
              <a:gdLst/>
              <a:ahLst/>
              <a:cxnLst/>
              <a:rect l="l" t="t" r="r" b="b"/>
              <a:pathLst>
                <a:path w="1152" h="2368" extrusionOk="0">
                  <a:moveTo>
                    <a:pt x="43" y="0"/>
                  </a:moveTo>
                  <a:cubicBezTo>
                    <a:pt x="22" y="0"/>
                    <a:pt x="22" y="42"/>
                    <a:pt x="1" y="42"/>
                  </a:cubicBezTo>
                  <a:lnTo>
                    <a:pt x="1" y="210"/>
                  </a:lnTo>
                  <a:cubicBezTo>
                    <a:pt x="22" y="461"/>
                    <a:pt x="105" y="670"/>
                    <a:pt x="210" y="837"/>
                  </a:cubicBezTo>
                  <a:cubicBezTo>
                    <a:pt x="252" y="984"/>
                    <a:pt x="315" y="1130"/>
                    <a:pt x="336" y="1256"/>
                  </a:cubicBezTo>
                  <a:cubicBezTo>
                    <a:pt x="356" y="1444"/>
                    <a:pt x="377" y="1632"/>
                    <a:pt x="440" y="1821"/>
                  </a:cubicBezTo>
                  <a:cubicBezTo>
                    <a:pt x="461" y="1904"/>
                    <a:pt x="482" y="2009"/>
                    <a:pt x="545" y="2114"/>
                  </a:cubicBezTo>
                  <a:cubicBezTo>
                    <a:pt x="621" y="2267"/>
                    <a:pt x="768" y="2367"/>
                    <a:pt x="985" y="2367"/>
                  </a:cubicBezTo>
                  <a:cubicBezTo>
                    <a:pt x="1005" y="2367"/>
                    <a:pt x="1026" y="2366"/>
                    <a:pt x="1047" y="2365"/>
                  </a:cubicBezTo>
                  <a:cubicBezTo>
                    <a:pt x="1110" y="2260"/>
                    <a:pt x="1152" y="2135"/>
                    <a:pt x="1110" y="1988"/>
                  </a:cubicBezTo>
                  <a:cubicBezTo>
                    <a:pt x="1089" y="1821"/>
                    <a:pt x="1068" y="1653"/>
                    <a:pt x="1005" y="1507"/>
                  </a:cubicBezTo>
                  <a:cubicBezTo>
                    <a:pt x="880" y="1047"/>
                    <a:pt x="649" y="628"/>
                    <a:pt x="356" y="272"/>
                  </a:cubicBezTo>
                  <a:lnTo>
                    <a:pt x="168" y="84"/>
                  </a:lnTo>
                  <a:cubicBezTo>
                    <a:pt x="147" y="63"/>
                    <a:pt x="105" y="42"/>
                    <a:pt x="43"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5238800" y="2964450"/>
              <a:ext cx="70650" cy="33000"/>
            </a:xfrm>
            <a:custGeom>
              <a:avLst/>
              <a:gdLst/>
              <a:ahLst/>
              <a:cxnLst/>
              <a:rect l="l" t="t" r="r" b="b"/>
              <a:pathLst>
                <a:path w="2826" h="1320" extrusionOk="0">
                  <a:moveTo>
                    <a:pt x="147" y="1"/>
                  </a:moveTo>
                  <a:cubicBezTo>
                    <a:pt x="105" y="1"/>
                    <a:pt x="85" y="43"/>
                    <a:pt x="22" y="43"/>
                  </a:cubicBezTo>
                  <a:cubicBezTo>
                    <a:pt x="1" y="64"/>
                    <a:pt x="1" y="64"/>
                    <a:pt x="1" y="85"/>
                  </a:cubicBezTo>
                  <a:cubicBezTo>
                    <a:pt x="43" y="126"/>
                    <a:pt x="85" y="147"/>
                    <a:pt x="126" y="168"/>
                  </a:cubicBezTo>
                  <a:cubicBezTo>
                    <a:pt x="503" y="294"/>
                    <a:pt x="838" y="503"/>
                    <a:pt x="1173" y="712"/>
                  </a:cubicBezTo>
                  <a:cubicBezTo>
                    <a:pt x="1466" y="901"/>
                    <a:pt x="1738" y="1089"/>
                    <a:pt x="2093" y="1173"/>
                  </a:cubicBezTo>
                  <a:cubicBezTo>
                    <a:pt x="2302" y="1277"/>
                    <a:pt x="2512" y="1298"/>
                    <a:pt x="2742" y="1319"/>
                  </a:cubicBezTo>
                  <a:cubicBezTo>
                    <a:pt x="2763" y="1319"/>
                    <a:pt x="2805" y="1298"/>
                    <a:pt x="2826" y="1298"/>
                  </a:cubicBezTo>
                  <a:cubicBezTo>
                    <a:pt x="2763" y="1173"/>
                    <a:pt x="2700" y="1047"/>
                    <a:pt x="2595" y="963"/>
                  </a:cubicBezTo>
                  <a:cubicBezTo>
                    <a:pt x="2344" y="754"/>
                    <a:pt x="2072" y="587"/>
                    <a:pt x="1779" y="461"/>
                  </a:cubicBezTo>
                  <a:cubicBezTo>
                    <a:pt x="1361" y="273"/>
                    <a:pt x="922" y="126"/>
                    <a:pt x="461" y="43"/>
                  </a:cubicBezTo>
                  <a:cubicBezTo>
                    <a:pt x="357" y="1"/>
                    <a:pt x="252" y="1"/>
                    <a:pt x="147"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5142550" y="3132900"/>
              <a:ext cx="45025" cy="32250"/>
            </a:xfrm>
            <a:custGeom>
              <a:avLst/>
              <a:gdLst/>
              <a:ahLst/>
              <a:cxnLst/>
              <a:rect l="l" t="t" r="r" b="b"/>
              <a:pathLst>
                <a:path w="1801" h="1290" extrusionOk="0">
                  <a:moveTo>
                    <a:pt x="85" y="0"/>
                  </a:moveTo>
                  <a:cubicBezTo>
                    <a:pt x="22" y="21"/>
                    <a:pt x="1" y="84"/>
                    <a:pt x="22" y="126"/>
                  </a:cubicBezTo>
                  <a:cubicBezTo>
                    <a:pt x="64" y="189"/>
                    <a:pt x="106" y="230"/>
                    <a:pt x="126" y="251"/>
                  </a:cubicBezTo>
                  <a:cubicBezTo>
                    <a:pt x="273" y="356"/>
                    <a:pt x="357" y="440"/>
                    <a:pt x="503" y="544"/>
                  </a:cubicBezTo>
                  <a:cubicBezTo>
                    <a:pt x="712" y="712"/>
                    <a:pt x="880" y="837"/>
                    <a:pt x="1068" y="984"/>
                  </a:cubicBezTo>
                  <a:cubicBezTo>
                    <a:pt x="1152" y="1067"/>
                    <a:pt x="1256" y="1151"/>
                    <a:pt x="1340" y="1193"/>
                  </a:cubicBezTo>
                  <a:cubicBezTo>
                    <a:pt x="1382" y="1256"/>
                    <a:pt x="1445" y="1277"/>
                    <a:pt x="1466" y="1277"/>
                  </a:cubicBezTo>
                  <a:cubicBezTo>
                    <a:pt x="1512" y="1284"/>
                    <a:pt x="1552" y="1289"/>
                    <a:pt x="1586" y="1289"/>
                  </a:cubicBezTo>
                  <a:cubicBezTo>
                    <a:pt x="1644" y="1289"/>
                    <a:pt x="1682" y="1275"/>
                    <a:pt x="1696" y="1235"/>
                  </a:cubicBezTo>
                  <a:cubicBezTo>
                    <a:pt x="1758" y="1151"/>
                    <a:pt x="1800" y="1067"/>
                    <a:pt x="1758" y="963"/>
                  </a:cubicBezTo>
                  <a:cubicBezTo>
                    <a:pt x="1696" y="858"/>
                    <a:pt x="1654" y="754"/>
                    <a:pt x="1570" y="670"/>
                  </a:cubicBezTo>
                  <a:cubicBezTo>
                    <a:pt x="1319" y="398"/>
                    <a:pt x="984" y="230"/>
                    <a:pt x="650" y="105"/>
                  </a:cubicBezTo>
                  <a:cubicBezTo>
                    <a:pt x="503" y="42"/>
                    <a:pt x="336" y="0"/>
                    <a:pt x="189"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5211075" y="3584450"/>
              <a:ext cx="41875" cy="37225"/>
            </a:xfrm>
            <a:custGeom>
              <a:avLst/>
              <a:gdLst/>
              <a:ahLst/>
              <a:cxnLst/>
              <a:rect l="l" t="t" r="r" b="b"/>
              <a:pathLst>
                <a:path w="1675" h="1489" extrusionOk="0">
                  <a:moveTo>
                    <a:pt x="1554" y="1"/>
                  </a:moveTo>
                  <a:cubicBezTo>
                    <a:pt x="1500" y="1"/>
                    <a:pt x="1452" y="44"/>
                    <a:pt x="1424" y="58"/>
                  </a:cubicBezTo>
                  <a:cubicBezTo>
                    <a:pt x="1277" y="142"/>
                    <a:pt x="1194" y="246"/>
                    <a:pt x="1047" y="330"/>
                  </a:cubicBezTo>
                  <a:cubicBezTo>
                    <a:pt x="901" y="456"/>
                    <a:pt x="733" y="560"/>
                    <a:pt x="587" y="686"/>
                  </a:cubicBezTo>
                  <a:cubicBezTo>
                    <a:pt x="503" y="770"/>
                    <a:pt x="398" y="811"/>
                    <a:pt x="315" y="895"/>
                  </a:cubicBezTo>
                  <a:cubicBezTo>
                    <a:pt x="273" y="958"/>
                    <a:pt x="189" y="1000"/>
                    <a:pt x="168" y="1083"/>
                  </a:cubicBezTo>
                  <a:cubicBezTo>
                    <a:pt x="1" y="1272"/>
                    <a:pt x="64" y="1418"/>
                    <a:pt x="336" y="1481"/>
                  </a:cubicBezTo>
                  <a:cubicBezTo>
                    <a:pt x="355" y="1486"/>
                    <a:pt x="378" y="1488"/>
                    <a:pt x="401" y="1488"/>
                  </a:cubicBezTo>
                  <a:cubicBezTo>
                    <a:pt x="477" y="1488"/>
                    <a:pt x="570" y="1461"/>
                    <a:pt x="650" y="1397"/>
                  </a:cubicBezTo>
                  <a:cubicBezTo>
                    <a:pt x="1068" y="1083"/>
                    <a:pt x="1424" y="707"/>
                    <a:pt x="1633" y="246"/>
                  </a:cubicBezTo>
                  <a:cubicBezTo>
                    <a:pt x="1654" y="163"/>
                    <a:pt x="1675" y="79"/>
                    <a:pt x="1633" y="37"/>
                  </a:cubicBezTo>
                  <a:cubicBezTo>
                    <a:pt x="1606" y="10"/>
                    <a:pt x="1579" y="1"/>
                    <a:pt x="1554"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5221025" y="3237525"/>
              <a:ext cx="12575" cy="57025"/>
            </a:xfrm>
            <a:custGeom>
              <a:avLst/>
              <a:gdLst/>
              <a:ahLst/>
              <a:cxnLst/>
              <a:rect l="l" t="t" r="r" b="b"/>
              <a:pathLst>
                <a:path w="503" h="2281" extrusionOk="0">
                  <a:moveTo>
                    <a:pt x="356" y="0"/>
                  </a:moveTo>
                  <a:cubicBezTo>
                    <a:pt x="335" y="63"/>
                    <a:pt x="293" y="126"/>
                    <a:pt x="252" y="167"/>
                  </a:cubicBezTo>
                  <a:cubicBezTo>
                    <a:pt x="189" y="377"/>
                    <a:pt x="105" y="628"/>
                    <a:pt x="84" y="858"/>
                  </a:cubicBezTo>
                  <a:cubicBezTo>
                    <a:pt x="42" y="1151"/>
                    <a:pt x="21" y="1465"/>
                    <a:pt x="0" y="1737"/>
                  </a:cubicBezTo>
                  <a:cubicBezTo>
                    <a:pt x="0" y="1841"/>
                    <a:pt x="0" y="1925"/>
                    <a:pt x="21" y="2030"/>
                  </a:cubicBezTo>
                  <a:cubicBezTo>
                    <a:pt x="21" y="2092"/>
                    <a:pt x="42" y="2134"/>
                    <a:pt x="84" y="2197"/>
                  </a:cubicBezTo>
                  <a:cubicBezTo>
                    <a:pt x="105" y="2239"/>
                    <a:pt x="189" y="2281"/>
                    <a:pt x="231" y="2281"/>
                  </a:cubicBezTo>
                  <a:cubicBezTo>
                    <a:pt x="314" y="2281"/>
                    <a:pt x="335" y="2239"/>
                    <a:pt x="335" y="2134"/>
                  </a:cubicBezTo>
                  <a:cubicBezTo>
                    <a:pt x="398" y="1925"/>
                    <a:pt x="440" y="1695"/>
                    <a:pt x="461" y="1486"/>
                  </a:cubicBezTo>
                  <a:cubicBezTo>
                    <a:pt x="503" y="1109"/>
                    <a:pt x="503" y="753"/>
                    <a:pt x="503" y="377"/>
                  </a:cubicBezTo>
                  <a:cubicBezTo>
                    <a:pt x="503" y="251"/>
                    <a:pt x="461" y="126"/>
                    <a:pt x="356"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5327725" y="3205600"/>
              <a:ext cx="20425" cy="74725"/>
            </a:xfrm>
            <a:custGeom>
              <a:avLst/>
              <a:gdLst/>
              <a:ahLst/>
              <a:cxnLst/>
              <a:rect l="l" t="t" r="r" b="b"/>
              <a:pathLst>
                <a:path w="817" h="2989" extrusionOk="0">
                  <a:moveTo>
                    <a:pt x="105" y="1"/>
                  </a:moveTo>
                  <a:cubicBezTo>
                    <a:pt x="1" y="63"/>
                    <a:pt x="43" y="168"/>
                    <a:pt x="43" y="252"/>
                  </a:cubicBezTo>
                  <a:cubicBezTo>
                    <a:pt x="43" y="482"/>
                    <a:pt x="85" y="754"/>
                    <a:pt x="85" y="984"/>
                  </a:cubicBezTo>
                  <a:cubicBezTo>
                    <a:pt x="43" y="1570"/>
                    <a:pt x="85" y="1926"/>
                    <a:pt x="105" y="2302"/>
                  </a:cubicBezTo>
                  <a:cubicBezTo>
                    <a:pt x="126" y="2532"/>
                    <a:pt x="126" y="2784"/>
                    <a:pt x="315" y="2951"/>
                  </a:cubicBezTo>
                  <a:cubicBezTo>
                    <a:pt x="347" y="2976"/>
                    <a:pt x="383" y="2988"/>
                    <a:pt x="419" y="2988"/>
                  </a:cubicBezTo>
                  <a:cubicBezTo>
                    <a:pt x="501" y="2988"/>
                    <a:pt x="585" y="2927"/>
                    <a:pt x="629" y="2825"/>
                  </a:cubicBezTo>
                  <a:cubicBezTo>
                    <a:pt x="817" y="2135"/>
                    <a:pt x="419" y="628"/>
                    <a:pt x="398" y="587"/>
                  </a:cubicBezTo>
                  <a:cubicBezTo>
                    <a:pt x="357" y="482"/>
                    <a:pt x="315" y="377"/>
                    <a:pt x="294" y="273"/>
                  </a:cubicBezTo>
                  <a:cubicBezTo>
                    <a:pt x="252" y="168"/>
                    <a:pt x="231" y="63"/>
                    <a:pt x="10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5474275" y="3130675"/>
              <a:ext cx="22975" cy="32450"/>
            </a:xfrm>
            <a:custGeom>
              <a:avLst/>
              <a:gdLst/>
              <a:ahLst/>
              <a:cxnLst/>
              <a:rect l="l" t="t" r="r" b="b"/>
              <a:pathLst>
                <a:path w="919" h="1298" extrusionOk="0">
                  <a:moveTo>
                    <a:pt x="150" y="1"/>
                  </a:moveTo>
                  <a:cubicBezTo>
                    <a:pt x="57" y="1"/>
                    <a:pt x="1" y="50"/>
                    <a:pt x="18" y="173"/>
                  </a:cubicBezTo>
                  <a:cubicBezTo>
                    <a:pt x="39" y="299"/>
                    <a:pt x="60" y="424"/>
                    <a:pt x="123" y="529"/>
                  </a:cubicBezTo>
                  <a:cubicBezTo>
                    <a:pt x="186" y="675"/>
                    <a:pt x="228" y="822"/>
                    <a:pt x="311" y="968"/>
                  </a:cubicBezTo>
                  <a:cubicBezTo>
                    <a:pt x="353" y="1052"/>
                    <a:pt x="374" y="1135"/>
                    <a:pt x="437" y="1177"/>
                  </a:cubicBezTo>
                  <a:cubicBezTo>
                    <a:pt x="489" y="1251"/>
                    <a:pt x="568" y="1298"/>
                    <a:pt x="646" y="1298"/>
                  </a:cubicBezTo>
                  <a:cubicBezTo>
                    <a:pt x="725" y="1298"/>
                    <a:pt x="803" y="1251"/>
                    <a:pt x="855" y="1135"/>
                  </a:cubicBezTo>
                  <a:cubicBezTo>
                    <a:pt x="855" y="1073"/>
                    <a:pt x="876" y="1052"/>
                    <a:pt x="876" y="1031"/>
                  </a:cubicBezTo>
                  <a:cubicBezTo>
                    <a:pt x="918" y="863"/>
                    <a:pt x="876" y="738"/>
                    <a:pt x="834" y="612"/>
                  </a:cubicBezTo>
                  <a:cubicBezTo>
                    <a:pt x="730" y="382"/>
                    <a:pt x="604" y="215"/>
                    <a:pt x="395" y="89"/>
                  </a:cubicBezTo>
                  <a:cubicBezTo>
                    <a:pt x="332" y="27"/>
                    <a:pt x="249" y="6"/>
                    <a:pt x="207" y="6"/>
                  </a:cubicBezTo>
                  <a:cubicBezTo>
                    <a:pt x="187" y="2"/>
                    <a:pt x="168" y="1"/>
                    <a:pt x="150"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5082925" y="3214325"/>
              <a:ext cx="22525" cy="31550"/>
            </a:xfrm>
            <a:custGeom>
              <a:avLst/>
              <a:gdLst/>
              <a:ahLst/>
              <a:cxnLst/>
              <a:rect l="l" t="t" r="r" b="b"/>
              <a:pathLst>
                <a:path w="901" h="1262" extrusionOk="0">
                  <a:moveTo>
                    <a:pt x="748" y="1"/>
                  </a:moveTo>
                  <a:cubicBezTo>
                    <a:pt x="712" y="1"/>
                    <a:pt x="671" y="10"/>
                    <a:pt x="628" y="28"/>
                  </a:cubicBezTo>
                  <a:cubicBezTo>
                    <a:pt x="586" y="91"/>
                    <a:pt x="524" y="112"/>
                    <a:pt x="503" y="175"/>
                  </a:cubicBezTo>
                  <a:lnTo>
                    <a:pt x="105" y="719"/>
                  </a:lnTo>
                  <a:cubicBezTo>
                    <a:pt x="42" y="844"/>
                    <a:pt x="1" y="970"/>
                    <a:pt x="42" y="1137"/>
                  </a:cubicBezTo>
                  <a:cubicBezTo>
                    <a:pt x="57" y="1225"/>
                    <a:pt x="92" y="1261"/>
                    <a:pt x="161" y="1261"/>
                  </a:cubicBezTo>
                  <a:cubicBezTo>
                    <a:pt x="192" y="1261"/>
                    <a:pt x="228" y="1255"/>
                    <a:pt x="273" y="1242"/>
                  </a:cubicBezTo>
                  <a:cubicBezTo>
                    <a:pt x="294" y="1242"/>
                    <a:pt x="294" y="1242"/>
                    <a:pt x="314" y="1221"/>
                  </a:cubicBezTo>
                  <a:cubicBezTo>
                    <a:pt x="607" y="1012"/>
                    <a:pt x="796" y="719"/>
                    <a:pt x="900" y="342"/>
                  </a:cubicBezTo>
                  <a:lnTo>
                    <a:pt x="900" y="175"/>
                  </a:lnTo>
                  <a:cubicBezTo>
                    <a:pt x="900" y="56"/>
                    <a:pt x="837" y="1"/>
                    <a:pt x="748"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5076125" y="3374000"/>
              <a:ext cx="27650" cy="20700"/>
            </a:xfrm>
            <a:custGeom>
              <a:avLst/>
              <a:gdLst/>
              <a:ahLst/>
              <a:cxnLst/>
              <a:rect l="l" t="t" r="r" b="b"/>
              <a:pathLst>
                <a:path w="1106" h="828" extrusionOk="0">
                  <a:moveTo>
                    <a:pt x="779" y="0"/>
                  </a:moveTo>
                  <a:cubicBezTo>
                    <a:pt x="764" y="0"/>
                    <a:pt x="749" y="1"/>
                    <a:pt x="733" y="2"/>
                  </a:cubicBezTo>
                  <a:cubicBezTo>
                    <a:pt x="503" y="23"/>
                    <a:pt x="335" y="107"/>
                    <a:pt x="168" y="232"/>
                  </a:cubicBezTo>
                  <a:cubicBezTo>
                    <a:pt x="1" y="400"/>
                    <a:pt x="22" y="588"/>
                    <a:pt x="231" y="693"/>
                  </a:cubicBezTo>
                  <a:cubicBezTo>
                    <a:pt x="356" y="734"/>
                    <a:pt x="461" y="797"/>
                    <a:pt x="586" y="818"/>
                  </a:cubicBezTo>
                  <a:cubicBezTo>
                    <a:pt x="600" y="825"/>
                    <a:pt x="616" y="828"/>
                    <a:pt x="633" y="828"/>
                  </a:cubicBezTo>
                  <a:cubicBezTo>
                    <a:pt x="726" y="828"/>
                    <a:pt x="865" y="745"/>
                    <a:pt x="900" y="693"/>
                  </a:cubicBezTo>
                  <a:lnTo>
                    <a:pt x="1047" y="421"/>
                  </a:lnTo>
                  <a:cubicBezTo>
                    <a:pt x="1106" y="146"/>
                    <a:pt x="999" y="0"/>
                    <a:pt x="779"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5255025" y="3554500"/>
              <a:ext cx="25650" cy="22675"/>
            </a:xfrm>
            <a:custGeom>
              <a:avLst/>
              <a:gdLst/>
              <a:ahLst/>
              <a:cxnLst/>
              <a:rect l="l" t="t" r="r" b="b"/>
              <a:pathLst>
                <a:path w="1026" h="907" extrusionOk="0">
                  <a:moveTo>
                    <a:pt x="837" y="1"/>
                  </a:moveTo>
                  <a:cubicBezTo>
                    <a:pt x="607" y="22"/>
                    <a:pt x="105" y="440"/>
                    <a:pt x="21" y="649"/>
                  </a:cubicBezTo>
                  <a:cubicBezTo>
                    <a:pt x="0" y="754"/>
                    <a:pt x="21" y="838"/>
                    <a:pt x="126" y="859"/>
                  </a:cubicBezTo>
                  <a:cubicBezTo>
                    <a:pt x="206" y="894"/>
                    <a:pt x="285" y="907"/>
                    <a:pt x="363" y="907"/>
                  </a:cubicBezTo>
                  <a:cubicBezTo>
                    <a:pt x="470" y="907"/>
                    <a:pt x="573" y="883"/>
                    <a:pt x="670" y="859"/>
                  </a:cubicBezTo>
                  <a:cubicBezTo>
                    <a:pt x="712" y="859"/>
                    <a:pt x="733" y="838"/>
                    <a:pt x="733" y="817"/>
                  </a:cubicBezTo>
                  <a:cubicBezTo>
                    <a:pt x="837" y="628"/>
                    <a:pt x="921" y="419"/>
                    <a:pt x="1026" y="231"/>
                  </a:cubicBezTo>
                  <a:lnTo>
                    <a:pt x="1005" y="231"/>
                  </a:lnTo>
                  <a:lnTo>
                    <a:pt x="1005" y="126"/>
                  </a:lnTo>
                  <a:cubicBezTo>
                    <a:pt x="1005" y="22"/>
                    <a:pt x="942" y="1"/>
                    <a:pt x="837"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5539075" y="3081575"/>
              <a:ext cx="25125" cy="26225"/>
            </a:xfrm>
            <a:custGeom>
              <a:avLst/>
              <a:gdLst/>
              <a:ahLst/>
              <a:cxnLst/>
              <a:rect l="l" t="t" r="r" b="b"/>
              <a:pathLst>
                <a:path w="1005" h="1049" extrusionOk="0">
                  <a:moveTo>
                    <a:pt x="174" y="0"/>
                  </a:moveTo>
                  <a:cubicBezTo>
                    <a:pt x="126" y="0"/>
                    <a:pt x="84" y="10"/>
                    <a:pt x="42" y="66"/>
                  </a:cubicBezTo>
                  <a:cubicBezTo>
                    <a:pt x="0" y="149"/>
                    <a:pt x="42" y="191"/>
                    <a:pt x="63" y="275"/>
                  </a:cubicBezTo>
                  <a:cubicBezTo>
                    <a:pt x="84" y="296"/>
                    <a:pt x="126" y="358"/>
                    <a:pt x="146" y="379"/>
                  </a:cubicBezTo>
                  <a:cubicBezTo>
                    <a:pt x="209" y="463"/>
                    <a:pt x="272" y="505"/>
                    <a:pt x="335" y="589"/>
                  </a:cubicBezTo>
                  <a:cubicBezTo>
                    <a:pt x="481" y="735"/>
                    <a:pt x="628" y="902"/>
                    <a:pt x="753" y="1049"/>
                  </a:cubicBezTo>
                  <a:cubicBezTo>
                    <a:pt x="1004" y="798"/>
                    <a:pt x="963" y="505"/>
                    <a:pt x="774" y="296"/>
                  </a:cubicBezTo>
                  <a:cubicBezTo>
                    <a:pt x="649" y="170"/>
                    <a:pt x="481" y="86"/>
                    <a:pt x="335" y="45"/>
                  </a:cubicBezTo>
                  <a:cubicBezTo>
                    <a:pt x="314" y="3"/>
                    <a:pt x="272" y="3"/>
                    <a:pt x="251" y="3"/>
                  </a:cubicBezTo>
                  <a:cubicBezTo>
                    <a:pt x="223" y="3"/>
                    <a:pt x="198" y="0"/>
                    <a:pt x="174" y="0"/>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5509775" y="3075800"/>
              <a:ext cx="48675" cy="74125"/>
            </a:xfrm>
            <a:custGeom>
              <a:avLst/>
              <a:gdLst/>
              <a:ahLst/>
              <a:cxnLst/>
              <a:rect l="l" t="t" r="r" b="b"/>
              <a:pathLst>
                <a:path w="1947" h="2965" extrusionOk="0">
                  <a:moveTo>
                    <a:pt x="200" y="1"/>
                  </a:moveTo>
                  <a:cubicBezTo>
                    <a:pt x="124" y="1"/>
                    <a:pt x="54" y="44"/>
                    <a:pt x="42" y="129"/>
                  </a:cubicBezTo>
                  <a:cubicBezTo>
                    <a:pt x="0" y="338"/>
                    <a:pt x="63" y="443"/>
                    <a:pt x="189" y="610"/>
                  </a:cubicBezTo>
                  <a:cubicBezTo>
                    <a:pt x="398" y="861"/>
                    <a:pt x="607" y="1133"/>
                    <a:pt x="774" y="1426"/>
                  </a:cubicBezTo>
                  <a:cubicBezTo>
                    <a:pt x="1046" y="1908"/>
                    <a:pt x="1130" y="2494"/>
                    <a:pt x="1507" y="2912"/>
                  </a:cubicBezTo>
                  <a:cubicBezTo>
                    <a:pt x="1521" y="2949"/>
                    <a:pt x="1554" y="2965"/>
                    <a:pt x="1592" y="2965"/>
                  </a:cubicBezTo>
                  <a:cubicBezTo>
                    <a:pt x="1663" y="2965"/>
                    <a:pt x="1752" y="2910"/>
                    <a:pt x="1779" y="2828"/>
                  </a:cubicBezTo>
                  <a:cubicBezTo>
                    <a:pt x="1946" y="2494"/>
                    <a:pt x="1611" y="1950"/>
                    <a:pt x="1444" y="1636"/>
                  </a:cubicBezTo>
                  <a:cubicBezTo>
                    <a:pt x="1193" y="1071"/>
                    <a:pt x="795" y="610"/>
                    <a:pt x="440" y="108"/>
                  </a:cubicBezTo>
                  <a:cubicBezTo>
                    <a:pt x="398" y="87"/>
                    <a:pt x="377" y="66"/>
                    <a:pt x="356" y="66"/>
                  </a:cubicBezTo>
                  <a:cubicBezTo>
                    <a:pt x="312" y="23"/>
                    <a:pt x="254" y="1"/>
                    <a:pt x="200"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19"/>
          <p:cNvSpPr txBox="1">
            <a:spLocks noGrp="1"/>
          </p:cNvSpPr>
          <p:nvPr>
            <p:ph type="title"/>
          </p:nvPr>
        </p:nvSpPr>
        <p:spPr>
          <a:xfrm>
            <a:off x="713225" y="1147800"/>
            <a:ext cx="3519600" cy="1755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3" name="Google Shape;1193;p19"/>
          <p:cNvSpPr txBox="1">
            <a:spLocks noGrp="1"/>
          </p:cNvSpPr>
          <p:nvPr>
            <p:ph type="subTitle" idx="1"/>
          </p:nvPr>
        </p:nvSpPr>
        <p:spPr>
          <a:xfrm>
            <a:off x="713225" y="29798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4" name="Google Shape;1194;p19"/>
          <p:cNvSpPr>
            <a:spLocks noGrp="1"/>
          </p:cNvSpPr>
          <p:nvPr>
            <p:ph type="pic" idx="2"/>
          </p:nvPr>
        </p:nvSpPr>
        <p:spPr>
          <a:xfrm rot="-284854">
            <a:off x="5224572" y="954449"/>
            <a:ext cx="2664141" cy="3305941"/>
          </a:xfrm>
          <a:prstGeom prst="rect">
            <a:avLst/>
          </a:prstGeom>
          <a:noFill/>
          <a:ln w="38100" cap="flat" cmpd="sng">
            <a:solidFill>
              <a:schemeClr val="accent6"/>
            </a:solidFill>
            <a:prstDash val="solid"/>
            <a:round/>
            <a:headEnd type="none" w="sm" len="sm"/>
            <a:tailEnd type="none" w="sm" len="sm"/>
          </a:ln>
          <a:effectLst>
            <a:outerShdw dist="47625" dir="2640000" algn="bl" rotWithShape="0">
              <a:schemeClr val="accent1">
                <a:alpha val="40000"/>
              </a:schemeClr>
            </a:outerShdw>
          </a:effectLst>
        </p:spPr>
      </p:sp>
    </p:spTree>
    <p:extLst>
      <p:ext uri="{BB962C8B-B14F-4D97-AF65-F5344CB8AC3E}">
        <p14:creationId xmlns:p14="http://schemas.microsoft.com/office/powerpoint/2010/main" val="4110658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3"/>
        <p:cNvGrpSpPr/>
        <p:nvPr/>
      </p:nvGrpSpPr>
      <p:grpSpPr>
        <a:xfrm>
          <a:off x="0" y="0"/>
          <a:ext cx="0" cy="0"/>
          <a:chOff x="0" y="0"/>
          <a:chExt cx="0" cy="0"/>
        </a:xfrm>
      </p:grpSpPr>
      <p:sp>
        <p:nvSpPr>
          <p:cNvPr id="2644" name="Google Shape;2644;p15"/>
          <p:cNvSpPr/>
          <p:nvPr/>
        </p:nvSpPr>
        <p:spPr>
          <a:xfrm>
            <a:off x="-1728425" y="-22814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5"/>
          <p:cNvSpPr/>
          <p:nvPr/>
        </p:nvSpPr>
        <p:spPr>
          <a:xfrm>
            <a:off x="-775925" y="-26624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5"/>
          <p:cNvSpPr/>
          <p:nvPr/>
        </p:nvSpPr>
        <p:spPr>
          <a:xfrm>
            <a:off x="7749275" y="-1697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5"/>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8" name="Google Shape;2648;p15"/>
          <p:cNvSpPr/>
          <p:nvPr/>
        </p:nvSpPr>
        <p:spPr>
          <a:xfrm>
            <a:off x="-1252175" y="45122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5"/>
          <p:cNvSpPr/>
          <p:nvPr/>
        </p:nvSpPr>
        <p:spPr>
          <a:xfrm>
            <a:off x="1105575" y="46119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15"/>
          <p:cNvGrpSpPr/>
          <p:nvPr/>
        </p:nvGrpSpPr>
        <p:grpSpPr>
          <a:xfrm>
            <a:off x="7537497" y="4530417"/>
            <a:ext cx="2103487" cy="2102870"/>
            <a:chOff x="4544925" y="360100"/>
            <a:chExt cx="1363775" cy="1363375"/>
          </a:xfrm>
        </p:grpSpPr>
        <p:sp>
          <p:nvSpPr>
            <p:cNvPr id="2651" name="Google Shape;2651;p15"/>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5"/>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5"/>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5"/>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5"/>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5"/>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5"/>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5"/>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5"/>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5"/>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5"/>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5"/>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5"/>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5"/>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5"/>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5"/>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5"/>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5"/>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5"/>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5"/>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5"/>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5"/>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5"/>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5"/>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5"/>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5"/>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5"/>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5"/>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5"/>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5"/>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5"/>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5"/>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5"/>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5"/>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5"/>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5"/>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5"/>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5"/>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5"/>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5"/>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5"/>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5"/>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5"/>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5"/>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5"/>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5"/>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5"/>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5"/>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5"/>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5"/>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5"/>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5"/>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5"/>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5"/>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5"/>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5"/>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5"/>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5"/>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5"/>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5"/>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5"/>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5"/>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5"/>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5"/>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5"/>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5"/>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5"/>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5"/>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5"/>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5"/>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5"/>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5"/>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5"/>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5"/>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5"/>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5"/>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5"/>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5"/>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5"/>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5"/>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5"/>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5"/>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5"/>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5"/>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5"/>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5"/>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5"/>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5"/>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5"/>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5"/>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5"/>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5"/>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5"/>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5"/>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5"/>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5"/>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5"/>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5"/>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5"/>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5"/>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5"/>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5"/>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5"/>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5"/>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5"/>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5"/>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5"/>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5"/>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5"/>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5"/>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5"/>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5"/>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5"/>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5"/>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5"/>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5"/>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5"/>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5"/>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5"/>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5"/>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5"/>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5"/>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5"/>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5"/>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5"/>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5"/>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5"/>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5"/>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5"/>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5"/>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5"/>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5"/>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5"/>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5"/>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5"/>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5"/>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5"/>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5"/>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5"/>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5"/>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5"/>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5"/>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5"/>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5"/>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5"/>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5"/>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5"/>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5"/>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5"/>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5"/>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5"/>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5"/>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5"/>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5"/>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5"/>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5"/>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5"/>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5"/>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5"/>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5"/>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5"/>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5"/>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5"/>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5"/>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5"/>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5"/>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5"/>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5"/>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5"/>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5"/>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5"/>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5"/>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5"/>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5"/>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5"/>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5"/>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5"/>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5"/>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5"/>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5"/>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5"/>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5"/>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5"/>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5"/>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5"/>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5"/>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5"/>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5"/>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5"/>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5"/>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5"/>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5"/>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5"/>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5"/>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5"/>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5"/>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5"/>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5"/>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5"/>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5"/>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5"/>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5"/>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5"/>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5"/>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5"/>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5"/>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5"/>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5"/>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5"/>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5"/>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5"/>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5"/>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5"/>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5"/>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5"/>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5"/>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5"/>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5"/>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5"/>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5"/>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5"/>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5"/>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5"/>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5"/>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5"/>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5"/>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5"/>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5"/>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5"/>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5"/>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5"/>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5"/>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5"/>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5"/>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5"/>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5"/>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5"/>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5"/>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5"/>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5"/>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5"/>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5"/>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5"/>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5"/>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5"/>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5"/>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5"/>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5"/>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5"/>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5"/>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5"/>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5"/>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5"/>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9240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400000">
            <a:off x="7071150" y="515550"/>
            <a:ext cx="2588400" cy="15573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0" name="Google Shape;10;p2"/>
          <p:cNvSpPr/>
          <p:nvPr/>
        </p:nvSpPr>
        <p:spPr>
          <a:xfrm rot="5400000">
            <a:off x="5525400" y="3078900"/>
            <a:ext cx="2565300" cy="1557300"/>
          </a:xfrm>
          <a:prstGeom prst="rect">
            <a:avLst/>
          </a:prstGeom>
          <a:solidFill>
            <a:schemeClr val="accent4"/>
          </a:solidFill>
          <a:ln>
            <a:noFill/>
          </a:ln>
        </p:spPr>
        <p:txBody>
          <a:bodyPr spcFirstLastPara="1" wrap="square" lIns="91425" tIns="91425" rIns="91425" bIns="91425" anchor="ctr" anchorCtr="0">
            <a:noAutofit/>
          </a:bodyPr>
          <a:lstStyle/>
          <a:p>
            <a:endParaRPr/>
          </a:p>
        </p:txBody>
      </p:sp>
      <p:sp>
        <p:nvSpPr>
          <p:cNvPr id="11" name="Google Shape;11;p2"/>
          <p:cNvSpPr txBox="1">
            <a:spLocks noGrp="1"/>
          </p:cNvSpPr>
          <p:nvPr>
            <p:ph type="ctrTitle"/>
          </p:nvPr>
        </p:nvSpPr>
        <p:spPr>
          <a:xfrm>
            <a:off x="713225" y="1442850"/>
            <a:ext cx="3858900" cy="1711200"/>
          </a:xfrm>
          <a:prstGeom prst="rect">
            <a:avLst/>
          </a:prstGeom>
          <a:noFill/>
        </p:spPr>
        <p:txBody>
          <a:bodyPr spcFirstLastPara="1" wrap="square" lIns="91425" tIns="91425" rIns="91425" bIns="91425" anchor="ctr" anchorCtr="0">
            <a:noAutofit/>
          </a:bodyPr>
          <a:lstStyle>
            <a:lvl1pPr lvl="0">
              <a:spcBef>
                <a:spcPts val="0"/>
              </a:spcBef>
              <a:spcAft>
                <a:spcPts val="0"/>
              </a:spcAft>
              <a:buClr>
                <a:schemeClr val="dk1"/>
              </a:buClr>
              <a:buSzPts val="5000"/>
              <a:buNone/>
              <a:defRPr sz="52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3154050"/>
            <a:ext cx="2717400" cy="546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sz="18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extLst>
      <p:ext uri="{BB962C8B-B14F-4D97-AF65-F5344CB8AC3E}">
        <p14:creationId xmlns:p14="http://schemas.microsoft.com/office/powerpoint/2010/main" val="3964943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713225" y="1381850"/>
            <a:ext cx="847800" cy="33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36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title" idx="2"/>
          </p:nvPr>
        </p:nvSpPr>
        <p:spPr>
          <a:xfrm>
            <a:off x="713225" y="1830100"/>
            <a:ext cx="3871200" cy="1106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000"/>
              <a:buNone/>
              <a:defRPr sz="36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713225" y="2936200"/>
            <a:ext cx="2981100" cy="71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Didact Gothic"/>
              <a:buNone/>
              <a:defRPr sz="1800">
                <a:solidFill>
                  <a:schemeClr val="dk1"/>
                </a:solidFill>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17" name="Google Shape;17;p3"/>
          <p:cNvSpPr/>
          <p:nvPr/>
        </p:nvSpPr>
        <p:spPr>
          <a:xfrm rot="5400000">
            <a:off x="7589900" y="-265700"/>
            <a:ext cx="334800" cy="2783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18" name="Google Shape;18;p3"/>
          <p:cNvSpPr/>
          <p:nvPr/>
        </p:nvSpPr>
        <p:spPr>
          <a:xfrm rot="5400000">
            <a:off x="6474650" y="2466000"/>
            <a:ext cx="2565300" cy="27831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89130515"/>
      </p:ext>
    </p:extLst>
  </p:cSld>
  <p:clrMapOvr>
    <a:masterClrMapping/>
  </p:clrMapOvr>
  <p:extLst mod="1">
    <p:ext uri="{DCECCB84-F9BA-43D5-87BE-67443E8EF086}">
      <p15:sldGuideLst xmlns:p15="http://schemas.microsoft.com/office/powerpoint/2012/main">
        <p15:guide id="1" pos="2888">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13225" y="463800"/>
            <a:ext cx="7710900" cy="650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DC065"/>
              </a:buClr>
              <a:buSzPts val="3600"/>
              <a:buNone/>
              <a:defRPr sz="3600">
                <a:solidFill>
                  <a:schemeClr val="dk1"/>
                </a:solidFill>
              </a:defRPr>
            </a:lvl1pPr>
            <a:lvl2pPr lvl="1"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a:endParaRPr/>
          </a:p>
        </p:txBody>
      </p:sp>
      <p:sp>
        <p:nvSpPr>
          <p:cNvPr id="31" name="Google Shape;31;p6"/>
          <p:cNvSpPr/>
          <p:nvPr/>
        </p:nvSpPr>
        <p:spPr>
          <a:xfrm>
            <a:off x="0" y="4840850"/>
            <a:ext cx="91281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2" name="Google Shape;32;p6"/>
          <p:cNvSpPr/>
          <p:nvPr/>
        </p:nvSpPr>
        <p:spPr>
          <a:xfrm>
            <a:off x="4580539" y="4840850"/>
            <a:ext cx="45636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0842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720000" y="1423500"/>
            <a:ext cx="3426300" cy="2996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AutoNum type="arabicPeriod"/>
              <a:defRPr/>
            </a:lvl1pPr>
            <a:lvl2pPr marL="914400" lvl="1" indent="-330200" rtl="0">
              <a:spcBef>
                <a:spcPts val="1600"/>
              </a:spcBef>
              <a:spcAft>
                <a:spcPts val="0"/>
              </a:spcAft>
              <a:buSzPts val="1600"/>
              <a:buAutoNum type="alphaLcPeriod"/>
              <a:defRPr/>
            </a:lvl2pPr>
            <a:lvl3pPr marL="1371600" lvl="2" indent="-330200" rtl="0">
              <a:spcBef>
                <a:spcPts val="1600"/>
              </a:spcBef>
              <a:spcAft>
                <a:spcPts val="0"/>
              </a:spcAft>
              <a:buSzPts val="1600"/>
              <a:buAutoNum type="romanLcPeriod"/>
              <a:defRPr/>
            </a:lvl3pPr>
            <a:lvl4pPr marL="1828800" lvl="3" indent="-330200" rtl="0">
              <a:spcBef>
                <a:spcPts val="1600"/>
              </a:spcBef>
              <a:spcAft>
                <a:spcPts val="0"/>
              </a:spcAft>
              <a:buSzPts val="1600"/>
              <a:buAutoNum type="arabicPeriod"/>
              <a:defRPr/>
            </a:lvl4pPr>
            <a:lvl5pPr marL="2286000" lvl="4" indent="-330200" rtl="0">
              <a:spcBef>
                <a:spcPts val="1600"/>
              </a:spcBef>
              <a:spcAft>
                <a:spcPts val="0"/>
              </a:spcAft>
              <a:buSzPts val="1600"/>
              <a:buAutoNum type="alphaLcPeriod"/>
              <a:defRPr/>
            </a:lvl5pPr>
            <a:lvl6pPr marL="2743200" lvl="5" indent="-330200" rtl="0">
              <a:spcBef>
                <a:spcPts val="1600"/>
              </a:spcBef>
              <a:spcAft>
                <a:spcPts val="0"/>
              </a:spcAft>
              <a:buSzPts val="1600"/>
              <a:buAutoNum type="romanLcPeriod"/>
              <a:defRPr/>
            </a:lvl6pPr>
            <a:lvl7pPr marL="3200400" lvl="6" indent="-330200" rtl="0">
              <a:spcBef>
                <a:spcPts val="1600"/>
              </a:spcBef>
              <a:spcAft>
                <a:spcPts val="0"/>
              </a:spcAft>
              <a:buSzPts val="1600"/>
              <a:buAutoNum type="arabicPeriod"/>
              <a:defRPr/>
            </a:lvl7pPr>
            <a:lvl8pPr marL="3657600" lvl="7" indent="-330200" rtl="0">
              <a:spcBef>
                <a:spcPts val="1600"/>
              </a:spcBef>
              <a:spcAft>
                <a:spcPts val="0"/>
              </a:spcAft>
              <a:buSzPts val="1600"/>
              <a:buAutoNum type="alphaLcPeriod"/>
              <a:defRPr/>
            </a:lvl8pPr>
            <a:lvl9pPr marL="4114800" lvl="8" indent="-330200" rtl="0">
              <a:spcBef>
                <a:spcPts val="1600"/>
              </a:spcBef>
              <a:spcAft>
                <a:spcPts val="1600"/>
              </a:spcAft>
              <a:buSzPts val="1600"/>
              <a:buAutoNum type="romanLcPeriod"/>
              <a:defRPr/>
            </a:lvl9pPr>
          </a:lstStyle>
          <a:p>
            <a:endParaRPr/>
          </a:p>
        </p:txBody>
      </p:sp>
      <p:sp>
        <p:nvSpPr>
          <p:cNvPr id="45" name="Google Shape;45;p9"/>
          <p:cNvSpPr txBox="1">
            <a:spLocks noGrp="1"/>
          </p:cNvSpPr>
          <p:nvPr>
            <p:ph type="title"/>
          </p:nvPr>
        </p:nvSpPr>
        <p:spPr>
          <a:xfrm>
            <a:off x="720000" y="463800"/>
            <a:ext cx="4753200" cy="6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a:endParaRPr/>
          </a:p>
        </p:txBody>
      </p:sp>
      <p:sp>
        <p:nvSpPr>
          <p:cNvPr id="46" name="Google Shape;46;p9"/>
          <p:cNvSpPr/>
          <p:nvPr/>
        </p:nvSpPr>
        <p:spPr>
          <a:xfrm rot="5400000">
            <a:off x="7589900" y="-265700"/>
            <a:ext cx="334800" cy="2783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7" name="Google Shape;47;p9"/>
          <p:cNvSpPr/>
          <p:nvPr/>
        </p:nvSpPr>
        <p:spPr>
          <a:xfrm rot="5400000">
            <a:off x="6474650" y="2466000"/>
            <a:ext cx="2565300" cy="27831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38589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3327166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720000" y="463800"/>
            <a:ext cx="7710600" cy="6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3"/>
          <p:cNvSpPr txBox="1">
            <a:spLocks noGrp="1"/>
          </p:cNvSpPr>
          <p:nvPr>
            <p:ph type="subTitle" idx="1"/>
          </p:nvPr>
        </p:nvSpPr>
        <p:spPr>
          <a:xfrm>
            <a:off x="720000" y="1435700"/>
            <a:ext cx="6931500" cy="315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Char char="●"/>
              <a:defRPr>
                <a:solidFill>
                  <a:schemeClr val="dk1"/>
                </a:solidFill>
              </a:defRPr>
            </a:lvl1pPr>
            <a:lvl2pPr lvl="1">
              <a:spcBef>
                <a:spcPts val="1600"/>
              </a:spcBef>
              <a:spcAft>
                <a:spcPts val="0"/>
              </a:spcAft>
              <a:buClr>
                <a:schemeClr val="dk1"/>
              </a:buClr>
              <a:buSzPts val="1600"/>
              <a:buChar char="○"/>
              <a:defRPr>
                <a:solidFill>
                  <a:schemeClr val="dk1"/>
                </a:solidFill>
              </a:defRPr>
            </a:lvl2pPr>
            <a:lvl3pPr lvl="2">
              <a:spcBef>
                <a:spcPts val="1600"/>
              </a:spcBef>
              <a:spcAft>
                <a:spcPts val="0"/>
              </a:spcAft>
              <a:buClr>
                <a:schemeClr val="dk1"/>
              </a:buClr>
              <a:buSzPts val="1600"/>
              <a:buChar char="■"/>
              <a:defRPr>
                <a:solidFill>
                  <a:schemeClr val="dk1"/>
                </a:solidFill>
              </a:defRPr>
            </a:lvl3pPr>
            <a:lvl4pPr lvl="3">
              <a:spcBef>
                <a:spcPts val="1600"/>
              </a:spcBef>
              <a:spcAft>
                <a:spcPts val="0"/>
              </a:spcAft>
              <a:buClr>
                <a:schemeClr val="dk1"/>
              </a:buClr>
              <a:buSzPts val="1600"/>
              <a:buChar char="●"/>
              <a:defRPr>
                <a:solidFill>
                  <a:schemeClr val="dk1"/>
                </a:solidFill>
              </a:defRPr>
            </a:lvl4pPr>
            <a:lvl5pPr lvl="4">
              <a:spcBef>
                <a:spcPts val="1600"/>
              </a:spcBef>
              <a:spcAft>
                <a:spcPts val="0"/>
              </a:spcAft>
              <a:buClr>
                <a:schemeClr val="dk1"/>
              </a:buClr>
              <a:buSzPts val="1600"/>
              <a:buChar char="○"/>
              <a:defRPr>
                <a:solidFill>
                  <a:schemeClr val="dk1"/>
                </a:solidFill>
              </a:defRPr>
            </a:lvl5pPr>
            <a:lvl6pPr lvl="5">
              <a:spcBef>
                <a:spcPts val="1600"/>
              </a:spcBef>
              <a:spcAft>
                <a:spcPts val="0"/>
              </a:spcAft>
              <a:buClr>
                <a:schemeClr val="dk1"/>
              </a:buClr>
              <a:buSzPts val="1600"/>
              <a:buChar char="■"/>
              <a:defRPr>
                <a:solidFill>
                  <a:schemeClr val="dk1"/>
                </a:solidFill>
              </a:defRPr>
            </a:lvl6pPr>
            <a:lvl7pPr lvl="6">
              <a:spcBef>
                <a:spcPts val="1600"/>
              </a:spcBef>
              <a:spcAft>
                <a:spcPts val="0"/>
              </a:spcAft>
              <a:buClr>
                <a:schemeClr val="dk1"/>
              </a:buClr>
              <a:buSzPts val="1600"/>
              <a:buChar char="●"/>
              <a:defRPr>
                <a:solidFill>
                  <a:schemeClr val="dk1"/>
                </a:solidFill>
              </a:defRPr>
            </a:lvl7pPr>
            <a:lvl8pPr lvl="7">
              <a:spcBef>
                <a:spcPts val="1600"/>
              </a:spcBef>
              <a:spcAft>
                <a:spcPts val="0"/>
              </a:spcAft>
              <a:buClr>
                <a:schemeClr val="dk1"/>
              </a:buClr>
              <a:buSzPts val="1600"/>
              <a:buChar char="○"/>
              <a:defRPr>
                <a:solidFill>
                  <a:schemeClr val="dk1"/>
                </a:solidFill>
              </a:defRPr>
            </a:lvl8pPr>
            <a:lvl9pPr lvl="8">
              <a:spcBef>
                <a:spcPts val="1600"/>
              </a:spcBef>
              <a:spcAft>
                <a:spcPts val="1600"/>
              </a:spcAft>
              <a:buClr>
                <a:schemeClr val="dk1"/>
              </a:buClr>
              <a:buSzPts val="1600"/>
              <a:buChar char="■"/>
              <a:defRPr>
                <a:solidFill>
                  <a:schemeClr val="dk1"/>
                </a:solidFill>
              </a:defRPr>
            </a:lvl9pPr>
          </a:lstStyle>
          <a:p>
            <a:endParaRPr/>
          </a:p>
        </p:txBody>
      </p:sp>
      <p:sp>
        <p:nvSpPr>
          <p:cNvPr id="62" name="Google Shape;62;p13"/>
          <p:cNvSpPr/>
          <p:nvPr/>
        </p:nvSpPr>
        <p:spPr>
          <a:xfrm>
            <a:off x="0" y="4840850"/>
            <a:ext cx="91281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63" name="Google Shape;63;p13"/>
          <p:cNvSpPr/>
          <p:nvPr/>
        </p:nvSpPr>
        <p:spPr>
          <a:xfrm>
            <a:off x="4580539" y="4840850"/>
            <a:ext cx="45636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09201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4"/>
        <p:cNvGrpSpPr/>
        <p:nvPr/>
      </p:nvGrpSpPr>
      <p:grpSpPr>
        <a:xfrm>
          <a:off x="0" y="0"/>
          <a:ext cx="0" cy="0"/>
          <a:chOff x="0" y="0"/>
          <a:chExt cx="0" cy="0"/>
        </a:xfrm>
      </p:grpSpPr>
      <p:sp>
        <p:nvSpPr>
          <p:cNvPr id="65" name="Google Shape;65;p14"/>
          <p:cNvSpPr txBox="1">
            <a:spLocks noGrp="1"/>
          </p:cNvSpPr>
          <p:nvPr>
            <p:ph type="title" hasCustomPrompt="1"/>
          </p:nvPr>
        </p:nvSpPr>
        <p:spPr>
          <a:xfrm>
            <a:off x="7582925" y="1497700"/>
            <a:ext cx="847800" cy="33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2800">
                <a:solidFill>
                  <a:schemeClr val="accen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66" name="Google Shape;66;p14"/>
          <p:cNvSpPr txBox="1">
            <a:spLocks noGrp="1"/>
          </p:cNvSpPr>
          <p:nvPr>
            <p:ph type="title" idx="2"/>
          </p:nvPr>
        </p:nvSpPr>
        <p:spPr>
          <a:xfrm>
            <a:off x="4806825" y="1830100"/>
            <a:ext cx="3624000" cy="110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000"/>
              <a:buNone/>
              <a:defRPr sz="3600">
                <a:solidFill>
                  <a:schemeClr val="dk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67" name="Google Shape;67;p14"/>
          <p:cNvSpPr txBox="1">
            <a:spLocks noGrp="1"/>
          </p:cNvSpPr>
          <p:nvPr>
            <p:ph type="subTitle" idx="1"/>
          </p:nvPr>
        </p:nvSpPr>
        <p:spPr>
          <a:xfrm>
            <a:off x="5449625" y="2936200"/>
            <a:ext cx="2981100" cy="7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Didact Gothic"/>
              <a:buNone/>
              <a:defRPr sz="1800">
                <a:solidFill>
                  <a:schemeClr val="dk1"/>
                </a:solidFill>
              </a:defRPr>
            </a:lvl1pPr>
            <a:lvl2pPr lvl="1" algn="r" rtl="0">
              <a:spcBef>
                <a:spcPts val="0"/>
              </a:spcBef>
              <a:spcAft>
                <a:spcPts val="0"/>
              </a:spcAft>
              <a:buSzPts val="1600"/>
              <a:buNone/>
              <a:defRPr/>
            </a:lvl2pPr>
            <a:lvl3pPr lvl="2" algn="r" rtl="0">
              <a:spcBef>
                <a:spcPts val="1600"/>
              </a:spcBef>
              <a:spcAft>
                <a:spcPts val="0"/>
              </a:spcAft>
              <a:buSzPts val="1600"/>
              <a:buNone/>
              <a:defRPr/>
            </a:lvl3pPr>
            <a:lvl4pPr lvl="3" algn="r" rtl="0">
              <a:spcBef>
                <a:spcPts val="1600"/>
              </a:spcBef>
              <a:spcAft>
                <a:spcPts val="0"/>
              </a:spcAft>
              <a:buSzPts val="1600"/>
              <a:buNone/>
              <a:defRPr/>
            </a:lvl4pPr>
            <a:lvl5pPr lvl="4" algn="r" rtl="0">
              <a:spcBef>
                <a:spcPts val="1600"/>
              </a:spcBef>
              <a:spcAft>
                <a:spcPts val="0"/>
              </a:spcAft>
              <a:buSzPts val="1600"/>
              <a:buNone/>
              <a:defRPr/>
            </a:lvl5pPr>
            <a:lvl6pPr lvl="5" algn="r" rtl="0">
              <a:spcBef>
                <a:spcPts val="1600"/>
              </a:spcBef>
              <a:spcAft>
                <a:spcPts val="0"/>
              </a:spcAft>
              <a:buSzPts val="1600"/>
              <a:buNone/>
              <a:defRPr/>
            </a:lvl6pPr>
            <a:lvl7pPr lvl="6" algn="r" rtl="0">
              <a:spcBef>
                <a:spcPts val="1600"/>
              </a:spcBef>
              <a:spcAft>
                <a:spcPts val="0"/>
              </a:spcAft>
              <a:buSzPts val="1600"/>
              <a:buNone/>
              <a:defRPr/>
            </a:lvl7pPr>
            <a:lvl8pPr lvl="7" algn="r" rtl="0">
              <a:spcBef>
                <a:spcPts val="1600"/>
              </a:spcBef>
              <a:spcAft>
                <a:spcPts val="0"/>
              </a:spcAft>
              <a:buSzPts val="1600"/>
              <a:buNone/>
              <a:defRPr/>
            </a:lvl8pPr>
            <a:lvl9pPr lvl="8" algn="r" rtl="0">
              <a:spcBef>
                <a:spcPts val="1600"/>
              </a:spcBef>
              <a:spcAft>
                <a:spcPts val="1600"/>
              </a:spcAft>
              <a:buSzPts val="1600"/>
              <a:buNone/>
              <a:defRPr/>
            </a:lvl9pPr>
          </a:lstStyle>
          <a:p>
            <a:endParaRPr/>
          </a:p>
        </p:txBody>
      </p:sp>
      <p:sp>
        <p:nvSpPr>
          <p:cNvPr id="68" name="Google Shape;68;p14"/>
          <p:cNvSpPr/>
          <p:nvPr/>
        </p:nvSpPr>
        <p:spPr>
          <a:xfrm rot="5400000">
            <a:off x="1224150" y="-265700"/>
            <a:ext cx="334800" cy="2783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69" name="Google Shape;69;p14"/>
          <p:cNvSpPr/>
          <p:nvPr/>
        </p:nvSpPr>
        <p:spPr>
          <a:xfrm rot="5400000">
            <a:off x="108900" y="2466000"/>
            <a:ext cx="2565300" cy="27831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99913818"/>
      </p:ext>
    </p:extLst>
  </p:cSld>
  <p:clrMapOvr>
    <a:masterClrMapping/>
  </p:clrMapOvr>
  <p:extLst mod="1">
    <p:ext uri="{DCECCB84-F9BA-43D5-87BE-67443E8EF086}">
      <p15:sldGuideLst xmlns:p15="http://schemas.microsoft.com/office/powerpoint/2012/main">
        <p15:guide id="1" pos="2888">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713225" y="463800"/>
            <a:ext cx="7717200" cy="647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5"/>
          <p:cNvSpPr txBox="1">
            <a:spLocks noGrp="1"/>
          </p:cNvSpPr>
          <p:nvPr>
            <p:ph type="title" idx="2" hasCustomPrompt="1"/>
          </p:nvPr>
        </p:nvSpPr>
        <p:spPr>
          <a:xfrm>
            <a:off x="1606000" y="2864610"/>
            <a:ext cx="21141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73" name="Google Shape;73;p15"/>
          <p:cNvSpPr txBox="1">
            <a:spLocks noGrp="1"/>
          </p:cNvSpPr>
          <p:nvPr>
            <p:ph type="subTitle" idx="1"/>
          </p:nvPr>
        </p:nvSpPr>
        <p:spPr>
          <a:xfrm>
            <a:off x="1399598" y="3466238"/>
            <a:ext cx="25269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r" rtl="0">
              <a:spcBef>
                <a:spcPts val="160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74" name="Google Shape;74;p15"/>
          <p:cNvSpPr txBox="1">
            <a:spLocks noGrp="1"/>
          </p:cNvSpPr>
          <p:nvPr>
            <p:ph type="title" idx="3" hasCustomPrompt="1"/>
          </p:nvPr>
        </p:nvSpPr>
        <p:spPr>
          <a:xfrm>
            <a:off x="5420004" y="2864600"/>
            <a:ext cx="21141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75" name="Google Shape;75;p15"/>
          <p:cNvSpPr txBox="1">
            <a:spLocks noGrp="1"/>
          </p:cNvSpPr>
          <p:nvPr>
            <p:ph type="subTitle" idx="4"/>
          </p:nvPr>
        </p:nvSpPr>
        <p:spPr>
          <a:xfrm>
            <a:off x="5213598" y="3466225"/>
            <a:ext cx="25269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dk1"/>
                </a:solidFill>
              </a:defRPr>
            </a:lvl1pPr>
            <a:lvl2pPr lvl="1" algn="r" rtl="0">
              <a:spcBef>
                <a:spcPts val="160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76" name="Google Shape;76;p15"/>
          <p:cNvSpPr/>
          <p:nvPr/>
        </p:nvSpPr>
        <p:spPr>
          <a:xfrm>
            <a:off x="0" y="4840850"/>
            <a:ext cx="91281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77" name="Google Shape;77;p15"/>
          <p:cNvSpPr/>
          <p:nvPr/>
        </p:nvSpPr>
        <p:spPr>
          <a:xfrm>
            <a:off x="4580539" y="4840850"/>
            <a:ext cx="45636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04583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720000" y="463800"/>
            <a:ext cx="77040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80480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720000" y="463800"/>
            <a:ext cx="7710600" cy="6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DC065"/>
              </a:buClr>
              <a:buSzPts val="3600"/>
              <a:buNone/>
              <a:defRPr sz="3600">
                <a:solidFill>
                  <a:schemeClr val="dk1"/>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a:endParaRPr/>
          </a:p>
        </p:txBody>
      </p:sp>
      <p:sp>
        <p:nvSpPr>
          <p:cNvPr id="108" name="Google Shape;108;p19"/>
          <p:cNvSpPr txBox="1">
            <a:spLocks noGrp="1"/>
          </p:cNvSpPr>
          <p:nvPr>
            <p:ph type="title" idx="2" hasCustomPrompt="1"/>
          </p:nvPr>
        </p:nvSpPr>
        <p:spPr>
          <a:xfrm>
            <a:off x="1331100" y="1475050"/>
            <a:ext cx="1733400" cy="3777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28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09" name="Google Shape;109;p19"/>
          <p:cNvSpPr txBox="1">
            <a:spLocks noGrp="1"/>
          </p:cNvSpPr>
          <p:nvPr>
            <p:ph type="subTitle" idx="1"/>
          </p:nvPr>
        </p:nvSpPr>
        <p:spPr>
          <a:xfrm>
            <a:off x="1331100" y="1867900"/>
            <a:ext cx="2923500" cy="332400"/>
          </a:xfrm>
          <a:prstGeom prst="rect">
            <a:avLst/>
          </a:prstGeom>
        </p:spPr>
        <p:txBody>
          <a:bodyPr spcFirstLastPara="1" wrap="square" lIns="91425" tIns="91425" rIns="91425" bIns="91425" anchor="t" anchorCtr="0">
            <a:noAutofit/>
          </a:bodyPr>
          <a:lstStyle>
            <a:lvl1pPr lvl="0">
              <a:spcBef>
                <a:spcPts val="0"/>
              </a:spcBef>
              <a:spcAft>
                <a:spcPts val="0"/>
              </a:spcAft>
              <a:buNone/>
              <a:defRPr sz="2200" b="1">
                <a:solidFill>
                  <a:schemeClr val="dk1"/>
                </a:solidFill>
              </a:defRPr>
            </a:lvl1pPr>
            <a:lvl2pPr lvl="1">
              <a:spcBef>
                <a:spcPts val="1600"/>
              </a:spcBef>
              <a:spcAft>
                <a:spcPts val="0"/>
              </a:spcAft>
              <a:buNone/>
              <a:defRPr sz="2200" b="1">
                <a:solidFill>
                  <a:schemeClr val="dk1"/>
                </a:solidFill>
              </a:defRPr>
            </a:lvl2pPr>
            <a:lvl3pPr lvl="2">
              <a:spcBef>
                <a:spcPts val="1600"/>
              </a:spcBef>
              <a:spcAft>
                <a:spcPts val="0"/>
              </a:spcAft>
              <a:buNone/>
              <a:defRPr sz="2200" b="1">
                <a:solidFill>
                  <a:schemeClr val="dk1"/>
                </a:solidFill>
              </a:defRPr>
            </a:lvl3pPr>
            <a:lvl4pPr lvl="3">
              <a:spcBef>
                <a:spcPts val="1600"/>
              </a:spcBef>
              <a:spcAft>
                <a:spcPts val="0"/>
              </a:spcAft>
              <a:buNone/>
              <a:defRPr sz="2200" b="1">
                <a:solidFill>
                  <a:schemeClr val="dk1"/>
                </a:solidFill>
              </a:defRPr>
            </a:lvl4pPr>
            <a:lvl5pPr lvl="4">
              <a:spcBef>
                <a:spcPts val="1600"/>
              </a:spcBef>
              <a:spcAft>
                <a:spcPts val="0"/>
              </a:spcAft>
              <a:buNone/>
              <a:defRPr sz="2200" b="1">
                <a:solidFill>
                  <a:schemeClr val="dk1"/>
                </a:solidFill>
              </a:defRPr>
            </a:lvl5pPr>
            <a:lvl6pPr lvl="5">
              <a:spcBef>
                <a:spcPts val="1600"/>
              </a:spcBef>
              <a:spcAft>
                <a:spcPts val="0"/>
              </a:spcAft>
              <a:buNone/>
              <a:defRPr sz="2200" b="1">
                <a:solidFill>
                  <a:schemeClr val="dk1"/>
                </a:solidFill>
              </a:defRPr>
            </a:lvl6pPr>
            <a:lvl7pPr lvl="6">
              <a:spcBef>
                <a:spcPts val="1600"/>
              </a:spcBef>
              <a:spcAft>
                <a:spcPts val="0"/>
              </a:spcAft>
              <a:buNone/>
              <a:defRPr sz="2200" b="1">
                <a:solidFill>
                  <a:schemeClr val="dk1"/>
                </a:solidFill>
              </a:defRPr>
            </a:lvl7pPr>
            <a:lvl8pPr lvl="7">
              <a:spcBef>
                <a:spcPts val="1600"/>
              </a:spcBef>
              <a:spcAft>
                <a:spcPts val="0"/>
              </a:spcAft>
              <a:buNone/>
              <a:defRPr sz="2200" b="1">
                <a:solidFill>
                  <a:schemeClr val="dk1"/>
                </a:solidFill>
              </a:defRPr>
            </a:lvl8pPr>
            <a:lvl9pPr lvl="8">
              <a:spcBef>
                <a:spcPts val="1600"/>
              </a:spcBef>
              <a:spcAft>
                <a:spcPts val="1600"/>
              </a:spcAft>
              <a:buNone/>
              <a:defRPr sz="2200" b="1">
                <a:solidFill>
                  <a:schemeClr val="dk1"/>
                </a:solidFill>
              </a:defRPr>
            </a:lvl9pPr>
          </a:lstStyle>
          <a:p>
            <a:endParaRPr/>
          </a:p>
        </p:txBody>
      </p:sp>
      <p:sp>
        <p:nvSpPr>
          <p:cNvPr id="110" name="Google Shape;110;p19"/>
          <p:cNvSpPr txBox="1">
            <a:spLocks noGrp="1"/>
          </p:cNvSpPr>
          <p:nvPr>
            <p:ph type="subTitle" idx="3"/>
          </p:nvPr>
        </p:nvSpPr>
        <p:spPr>
          <a:xfrm>
            <a:off x="1331100" y="2200300"/>
            <a:ext cx="25671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11" name="Google Shape;111;p19"/>
          <p:cNvSpPr txBox="1">
            <a:spLocks noGrp="1"/>
          </p:cNvSpPr>
          <p:nvPr>
            <p:ph type="title" idx="4" hasCustomPrompt="1"/>
          </p:nvPr>
        </p:nvSpPr>
        <p:spPr>
          <a:xfrm>
            <a:off x="5030700" y="1475050"/>
            <a:ext cx="1733400" cy="3777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28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12" name="Google Shape;112;p19"/>
          <p:cNvSpPr txBox="1">
            <a:spLocks noGrp="1"/>
          </p:cNvSpPr>
          <p:nvPr>
            <p:ph type="subTitle" idx="5"/>
          </p:nvPr>
        </p:nvSpPr>
        <p:spPr>
          <a:xfrm>
            <a:off x="5030700" y="1867900"/>
            <a:ext cx="27822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chemeClr val="dk1"/>
                </a:solidFill>
              </a:defRPr>
            </a:lvl1pPr>
            <a:lvl2pPr lvl="1" rtl="0">
              <a:spcBef>
                <a:spcPts val="1600"/>
              </a:spcBef>
              <a:spcAft>
                <a:spcPts val="0"/>
              </a:spcAft>
              <a:buNone/>
              <a:defRPr sz="2200" b="1">
                <a:solidFill>
                  <a:schemeClr val="dk1"/>
                </a:solidFill>
              </a:defRPr>
            </a:lvl2pPr>
            <a:lvl3pPr lvl="2" rtl="0">
              <a:spcBef>
                <a:spcPts val="1600"/>
              </a:spcBef>
              <a:spcAft>
                <a:spcPts val="0"/>
              </a:spcAft>
              <a:buNone/>
              <a:defRPr sz="2200" b="1">
                <a:solidFill>
                  <a:schemeClr val="dk1"/>
                </a:solidFill>
              </a:defRPr>
            </a:lvl3pPr>
            <a:lvl4pPr lvl="3" rtl="0">
              <a:spcBef>
                <a:spcPts val="1600"/>
              </a:spcBef>
              <a:spcAft>
                <a:spcPts val="0"/>
              </a:spcAft>
              <a:buNone/>
              <a:defRPr sz="2200" b="1">
                <a:solidFill>
                  <a:schemeClr val="dk1"/>
                </a:solidFill>
              </a:defRPr>
            </a:lvl4pPr>
            <a:lvl5pPr lvl="4" rtl="0">
              <a:spcBef>
                <a:spcPts val="1600"/>
              </a:spcBef>
              <a:spcAft>
                <a:spcPts val="0"/>
              </a:spcAft>
              <a:buNone/>
              <a:defRPr sz="2200" b="1">
                <a:solidFill>
                  <a:schemeClr val="dk1"/>
                </a:solidFill>
              </a:defRPr>
            </a:lvl5pPr>
            <a:lvl6pPr lvl="5" rtl="0">
              <a:spcBef>
                <a:spcPts val="1600"/>
              </a:spcBef>
              <a:spcAft>
                <a:spcPts val="0"/>
              </a:spcAft>
              <a:buNone/>
              <a:defRPr sz="2200" b="1">
                <a:solidFill>
                  <a:schemeClr val="dk1"/>
                </a:solidFill>
              </a:defRPr>
            </a:lvl6pPr>
            <a:lvl7pPr lvl="6" rtl="0">
              <a:spcBef>
                <a:spcPts val="1600"/>
              </a:spcBef>
              <a:spcAft>
                <a:spcPts val="0"/>
              </a:spcAft>
              <a:buNone/>
              <a:defRPr sz="2200" b="1">
                <a:solidFill>
                  <a:schemeClr val="dk1"/>
                </a:solidFill>
              </a:defRPr>
            </a:lvl7pPr>
            <a:lvl8pPr lvl="7" rtl="0">
              <a:spcBef>
                <a:spcPts val="1600"/>
              </a:spcBef>
              <a:spcAft>
                <a:spcPts val="0"/>
              </a:spcAft>
              <a:buNone/>
              <a:defRPr sz="2200" b="1">
                <a:solidFill>
                  <a:schemeClr val="dk1"/>
                </a:solidFill>
              </a:defRPr>
            </a:lvl8pPr>
            <a:lvl9pPr lvl="8" rtl="0">
              <a:spcBef>
                <a:spcPts val="1600"/>
              </a:spcBef>
              <a:spcAft>
                <a:spcPts val="1600"/>
              </a:spcAft>
              <a:buNone/>
              <a:defRPr sz="2200" b="1">
                <a:solidFill>
                  <a:schemeClr val="dk1"/>
                </a:solidFill>
              </a:defRPr>
            </a:lvl9pPr>
          </a:lstStyle>
          <a:p>
            <a:endParaRPr/>
          </a:p>
        </p:txBody>
      </p:sp>
      <p:sp>
        <p:nvSpPr>
          <p:cNvPr id="113" name="Google Shape;113;p19"/>
          <p:cNvSpPr txBox="1">
            <a:spLocks noGrp="1"/>
          </p:cNvSpPr>
          <p:nvPr>
            <p:ph type="subTitle" idx="6"/>
          </p:nvPr>
        </p:nvSpPr>
        <p:spPr>
          <a:xfrm>
            <a:off x="5030700" y="2200300"/>
            <a:ext cx="25671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14" name="Google Shape;114;p19"/>
          <p:cNvSpPr txBox="1">
            <a:spLocks noGrp="1"/>
          </p:cNvSpPr>
          <p:nvPr>
            <p:ph type="title" idx="7" hasCustomPrompt="1"/>
          </p:nvPr>
        </p:nvSpPr>
        <p:spPr>
          <a:xfrm>
            <a:off x="1331100" y="3234025"/>
            <a:ext cx="1733400" cy="3777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28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15" name="Google Shape;115;p19"/>
          <p:cNvSpPr txBox="1">
            <a:spLocks noGrp="1"/>
          </p:cNvSpPr>
          <p:nvPr>
            <p:ph type="subTitle" idx="8"/>
          </p:nvPr>
        </p:nvSpPr>
        <p:spPr>
          <a:xfrm>
            <a:off x="1331100" y="3626875"/>
            <a:ext cx="27822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chemeClr val="dk1"/>
                </a:solidFill>
              </a:defRPr>
            </a:lvl1pPr>
            <a:lvl2pPr lvl="1" rtl="0">
              <a:spcBef>
                <a:spcPts val="1600"/>
              </a:spcBef>
              <a:spcAft>
                <a:spcPts val="0"/>
              </a:spcAft>
              <a:buNone/>
              <a:defRPr sz="2200" b="1">
                <a:solidFill>
                  <a:schemeClr val="dk1"/>
                </a:solidFill>
              </a:defRPr>
            </a:lvl2pPr>
            <a:lvl3pPr lvl="2" rtl="0">
              <a:spcBef>
                <a:spcPts val="1600"/>
              </a:spcBef>
              <a:spcAft>
                <a:spcPts val="0"/>
              </a:spcAft>
              <a:buNone/>
              <a:defRPr sz="2200" b="1">
                <a:solidFill>
                  <a:schemeClr val="dk1"/>
                </a:solidFill>
              </a:defRPr>
            </a:lvl3pPr>
            <a:lvl4pPr lvl="3" rtl="0">
              <a:spcBef>
                <a:spcPts val="1600"/>
              </a:spcBef>
              <a:spcAft>
                <a:spcPts val="0"/>
              </a:spcAft>
              <a:buNone/>
              <a:defRPr sz="2200" b="1">
                <a:solidFill>
                  <a:schemeClr val="dk1"/>
                </a:solidFill>
              </a:defRPr>
            </a:lvl4pPr>
            <a:lvl5pPr lvl="4" rtl="0">
              <a:spcBef>
                <a:spcPts val="1600"/>
              </a:spcBef>
              <a:spcAft>
                <a:spcPts val="0"/>
              </a:spcAft>
              <a:buNone/>
              <a:defRPr sz="2200" b="1">
                <a:solidFill>
                  <a:schemeClr val="dk1"/>
                </a:solidFill>
              </a:defRPr>
            </a:lvl5pPr>
            <a:lvl6pPr lvl="5" rtl="0">
              <a:spcBef>
                <a:spcPts val="1600"/>
              </a:spcBef>
              <a:spcAft>
                <a:spcPts val="0"/>
              </a:spcAft>
              <a:buNone/>
              <a:defRPr sz="2200" b="1">
                <a:solidFill>
                  <a:schemeClr val="dk1"/>
                </a:solidFill>
              </a:defRPr>
            </a:lvl6pPr>
            <a:lvl7pPr lvl="6" rtl="0">
              <a:spcBef>
                <a:spcPts val="1600"/>
              </a:spcBef>
              <a:spcAft>
                <a:spcPts val="0"/>
              </a:spcAft>
              <a:buNone/>
              <a:defRPr sz="2200" b="1">
                <a:solidFill>
                  <a:schemeClr val="dk1"/>
                </a:solidFill>
              </a:defRPr>
            </a:lvl7pPr>
            <a:lvl8pPr lvl="7" rtl="0">
              <a:spcBef>
                <a:spcPts val="1600"/>
              </a:spcBef>
              <a:spcAft>
                <a:spcPts val="0"/>
              </a:spcAft>
              <a:buNone/>
              <a:defRPr sz="2200" b="1">
                <a:solidFill>
                  <a:schemeClr val="dk1"/>
                </a:solidFill>
              </a:defRPr>
            </a:lvl8pPr>
            <a:lvl9pPr lvl="8" rtl="0">
              <a:spcBef>
                <a:spcPts val="1600"/>
              </a:spcBef>
              <a:spcAft>
                <a:spcPts val="1600"/>
              </a:spcAft>
              <a:buNone/>
              <a:defRPr sz="2200" b="1">
                <a:solidFill>
                  <a:schemeClr val="dk1"/>
                </a:solidFill>
              </a:defRPr>
            </a:lvl9pPr>
          </a:lstStyle>
          <a:p>
            <a:endParaRPr/>
          </a:p>
        </p:txBody>
      </p:sp>
      <p:sp>
        <p:nvSpPr>
          <p:cNvPr id="116" name="Google Shape;116;p19"/>
          <p:cNvSpPr txBox="1">
            <a:spLocks noGrp="1"/>
          </p:cNvSpPr>
          <p:nvPr>
            <p:ph type="subTitle" idx="9"/>
          </p:nvPr>
        </p:nvSpPr>
        <p:spPr>
          <a:xfrm>
            <a:off x="1331100" y="3959275"/>
            <a:ext cx="2567100" cy="7239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1600"/>
              </a:spcBef>
              <a:spcAft>
                <a:spcPts val="0"/>
              </a:spcAft>
              <a:buNone/>
              <a:defRPr>
                <a:solidFill>
                  <a:schemeClr val="dk1"/>
                </a:solidFill>
              </a:defRPr>
            </a:lvl2pPr>
            <a:lvl3pPr lvl="2" rtl="0">
              <a:spcBef>
                <a:spcPts val="1600"/>
              </a:spcBef>
              <a:spcAft>
                <a:spcPts val="0"/>
              </a:spcAft>
              <a:buNone/>
              <a:defRPr>
                <a:solidFill>
                  <a:schemeClr val="dk1"/>
                </a:solidFill>
              </a:defRPr>
            </a:lvl3pPr>
            <a:lvl4pPr lvl="3" rtl="0">
              <a:spcBef>
                <a:spcPts val="1600"/>
              </a:spcBef>
              <a:spcAft>
                <a:spcPts val="0"/>
              </a:spcAft>
              <a:buNone/>
              <a:defRPr>
                <a:solidFill>
                  <a:schemeClr val="dk1"/>
                </a:solidFill>
              </a:defRPr>
            </a:lvl4pPr>
            <a:lvl5pPr lvl="4" rtl="0">
              <a:spcBef>
                <a:spcPts val="1600"/>
              </a:spcBef>
              <a:spcAft>
                <a:spcPts val="0"/>
              </a:spcAft>
              <a:buNone/>
              <a:defRPr>
                <a:solidFill>
                  <a:schemeClr val="dk1"/>
                </a:solidFill>
              </a:defRPr>
            </a:lvl5pPr>
            <a:lvl6pPr lvl="5" rtl="0">
              <a:spcBef>
                <a:spcPts val="1600"/>
              </a:spcBef>
              <a:spcAft>
                <a:spcPts val="0"/>
              </a:spcAft>
              <a:buNone/>
              <a:defRPr>
                <a:solidFill>
                  <a:schemeClr val="dk1"/>
                </a:solidFill>
              </a:defRPr>
            </a:lvl6pPr>
            <a:lvl7pPr lvl="6" rtl="0">
              <a:spcBef>
                <a:spcPts val="1600"/>
              </a:spcBef>
              <a:spcAft>
                <a:spcPts val="0"/>
              </a:spcAft>
              <a:buNone/>
              <a:defRPr>
                <a:solidFill>
                  <a:schemeClr val="dk1"/>
                </a:solidFill>
              </a:defRPr>
            </a:lvl7pPr>
            <a:lvl8pPr lvl="7" rtl="0">
              <a:spcBef>
                <a:spcPts val="1600"/>
              </a:spcBef>
              <a:spcAft>
                <a:spcPts val="0"/>
              </a:spcAft>
              <a:buNone/>
              <a:defRPr>
                <a:solidFill>
                  <a:schemeClr val="dk1"/>
                </a:solidFill>
              </a:defRPr>
            </a:lvl8pPr>
            <a:lvl9pPr lvl="8" rtl="0">
              <a:spcBef>
                <a:spcPts val="1600"/>
              </a:spcBef>
              <a:spcAft>
                <a:spcPts val="1600"/>
              </a:spcAft>
              <a:buNone/>
              <a:defRPr>
                <a:solidFill>
                  <a:schemeClr val="dk1"/>
                </a:solidFill>
              </a:defRPr>
            </a:lvl9pPr>
          </a:lstStyle>
          <a:p>
            <a:endParaRPr/>
          </a:p>
        </p:txBody>
      </p:sp>
      <p:sp>
        <p:nvSpPr>
          <p:cNvPr id="117" name="Google Shape;117;p19"/>
          <p:cNvSpPr txBox="1">
            <a:spLocks noGrp="1"/>
          </p:cNvSpPr>
          <p:nvPr>
            <p:ph type="title" idx="13" hasCustomPrompt="1"/>
          </p:nvPr>
        </p:nvSpPr>
        <p:spPr>
          <a:xfrm>
            <a:off x="5030700" y="3234025"/>
            <a:ext cx="1733400" cy="3777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28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18" name="Google Shape;118;p19"/>
          <p:cNvSpPr txBox="1">
            <a:spLocks noGrp="1"/>
          </p:cNvSpPr>
          <p:nvPr>
            <p:ph type="subTitle" idx="14"/>
          </p:nvPr>
        </p:nvSpPr>
        <p:spPr>
          <a:xfrm>
            <a:off x="5030700" y="3626875"/>
            <a:ext cx="27822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chemeClr val="dk1"/>
                </a:solidFill>
              </a:defRPr>
            </a:lvl1pPr>
            <a:lvl2pPr lvl="1" rtl="0">
              <a:spcBef>
                <a:spcPts val="1600"/>
              </a:spcBef>
              <a:spcAft>
                <a:spcPts val="0"/>
              </a:spcAft>
              <a:buNone/>
              <a:defRPr sz="2200" b="1">
                <a:solidFill>
                  <a:schemeClr val="dk1"/>
                </a:solidFill>
              </a:defRPr>
            </a:lvl2pPr>
            <a:lvl3pPr lvl="2" rtl="0">
              <a:spcBef>
                <a:spcPts val="1600"/>
              </a:spcBef>
              <a:spcAft>
                <a:spcPts val="0"/>
              </a:spcAft>
              <a:buNone/>
              <a:defRPr sz="2200" b="1">
                <a:solidFill>
                  <a:schemeClr val="dk1"/>
                </a:solidFill>
              </a:defRPr>
            </a:lvl3pPr>
            <a:lvl4pPr lvl="3" rtl="0">
              <a:spcBef>
                <a:spcPts val="1600"/>
              </a:spcBef>
              <a:spcAft>
                <a:spcPts val="0"/>
              </a:spcAft>
              <a:buNone/>
              <a:defRPr sz="2200" b="1">
                <a:solidFill>
                  <a:schemeClr val="dk1"/>
                </a:solidFill>
              </a:defRPr>
            </a:lvl4pPr>
            <a:lvl5pPr lvl="4" rtl="0">
              <a:spcBef>
                <a:spcPts val="1600"/>
              </a:spcBef>
              <a:spcAft>
                <a:spcPts val="0"/>
              </a:spcAft>
              <a:buNone/>
              <a:defRPr sz="2200" b="1">
                <a:solidFill>
                  <a:schemeClr val="dk1"/>
                </a:solidFill>
              </a:defRPr>
            </a:lvl5pPr>
            <a:lvl6pPr lvl="5" rtl="0">
              <a:spcBef>
                <a:spcPts val="1600"/>
              </a:spcBef>
              <a:spcAft>
                <a:spcPts val="0"/>
              </a:spcAft>
              <a:buNone/>
              <a:defRPr sz="2200" b="1">
                <a:solidFill>
                  <a:schemeClr val="dk1"/>
                </a:solidFill>
              </a:defRPr>
            </a:lvl6pPr>
            <a:lvl7pPr lvl="6" rtl="0">
              <a:spcBef>
                <a:spcPts val="1600"/>
              </a:spcBef>
              <a:spcAft>
                <a:spcPts val="0"/>
              </a:spcAft>
              <a:buNone/>
              <a:defRPr sz="2200" b="1">
                <a:solidFill>
                  <a:schemeClr val="dk1"/>
                </a:solidFill>
              </a:defRPr>
            </a:lvl7pPr>
            <a:lvl8pPr lvl="7" rtl="0">
              <a:spcBef>
                <a:spcPts val="1600"/>
              </a:spcBef>
              <a:spcAft>
                <a:spcPts val="0"/>
              </a:spcAft>
              <a:buNone/>
              <a:defRPr sz="2200" b="1">
                <a:solidFill>
                  <a:schemeClr val="dk1"/>
                </a:solidFill>
              </a:defRPr>
            </a:lvl8pPr>
            <a:lvl9pPr lvl="8" rtl="0">
              <a:spcBef>
                <a:spcPts val="1600"/>
              </a:spcBef>
              <a:spcAft>
                <a:spcPts val="1600"/>
              </a:spcAft>
              <a:buNone/>
              <a:defRPr sz="2200" b="1">
                <a:solidFill>
                  <a:schemeClr val="dk1"/>
                </a:solidFill>
              </a:defRPr>
            </a:lvl9pPr>
          </a:lstStyle>
          <a:p>
            <a:endParaRPr/>
          </a:p>
        </p:txBody>
      </p:sp>
      <p:sp>
        <p:nvSpPr>
          <p:cNvPr id="119" name="Google Shape;119;p19"/>
          <p:cNvSpPr txBox="1">
            <a:spLocks noGrp="1"/>
          </p:cNvSpPr>
          <p:nvPr>
            <p:ph type="subTitle" idx="15"/>
          </p:nvPr>
        </p:nvSpPr>
        <p:spPr>
          <a:xfrm>
            <a:off x="5030700" y="3959275"/>
            <a:ext cx="25671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20" name="Google Shape;120;p19"/>
          <p:cNvSpPr/>
          <p:nvPr/>
        </p:nvSpPr>
        <p:spPr>
          <a:xfrm rot="-5400000">
            <a:off x="6425550" y="2433950"/>
            <a:ext cx="51342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21" name="Google Shape;121;p19"/>
          <p:cNvSpPr/>
          <p:nvPr/>
        </p:nvSpPr>
        <p:spPr>
          <a:xfrm rot="-5400000">
            <a:off x="7709100" y="1141071"/>
            <a:ext cx="25671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62441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720000" y="463800"/>
            <a:ext cx="2156400" cy="647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21"/>
          <p:cNvSpPr txBox="1">
            <a:spLocks noGrp="1"/>
          </p:cNvSpPr>
          <p:nvPr>
            <p:ph type="subTitle" idx="1"/>
          </p:nvPr>
        </p:nvSpPr>
        <p:spPr>
          <a:xfrm>
            <a:off x="1478925" y="174822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35" name="Google Shape;135;p21"/>
          <p:cNvSpPr txBox="1">
            <a:spLocks noGrp="1"/>
          </p:cNvSpPr>
          <p:nvPr>
            <p:ph type="subTitle" idx="2"/>
          </p:nvPr>
        </p:nvSpPr>
        <p:spPr>
          <a:xfrm>
            <a:off x="1478925" y="2080625"/>
            <a:ext cx="24423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36" name="Google Shape;136;p21"/>
          <p:cNvSpPr txBox="1">
            <a:spLocks noGrp="1"/>
          </p:cNvSpPr>
          <p:nvPr>
            <p:ph type="subTitle" idx="3"/>
          </p:nvPr>
        </p:nvSpPr>
        <p:spPr>
          <a:xfrm>
            <a:off x="1478925" y="325317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37" name="Google Shape;137;p21"/>
          <p:cNvSpPr txBox="1">
            <a:spLocks noGrp="1"/>
          </p:cNvSpPr>
          <p:nvPr>
            <p:ph type="subTitle" idx="4"/>
          </p:nvPr>
        </p:nvSpPr>
        <p:spPr>
          <a:xfrm>
            <a:off x="1478925" y="3585575"/>
            <a:ext cx="24423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38" name="Google Shape;138;p21"/>
          <p:cNvSpPr txBox="1">
            <a:spLocks noGrp="1"/>
          </p:cNvSpPr>
          <p:nvPr>
            <p:ph type="subTitle" idx="5"/>
          </p:nvPr>
        </p:nvSpPr>
        <p:spPr>
          <a:xfrm>
            <a:off x="4807600" y="325317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39" name="Google Shape;139;p21"/>
          <p:cNvSpPr txBox="1">
            <a:spLocks noGrp="1"/>
          </p:cNvSpPr>
          <p:nvPr>
            <p:ph type="subTitle" idx="6"/>
          </p:nvPr>
        </p:nvSpPr>
        <p:spPr>
          <a:xfrm>
            <a:off x="4807600" y="3585575"/>
            <a:ext cx="24423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40" name="Google Shape;140;p21"/>
          <p:cNvSpPr txBox="1">
            <a:spLocks noGrp="1"/>
          </p:cNvSpPr>
          <p:nvPr>
            <p:ph type="subTitle" idx="7"/>
          </p:nvPr>
        </p:nvSpPr>
        <p:spPr>
          <a:xfrm>
            <a:off x="4807600" y="174822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41" name="Google Shape;141;p21"/>
          <p:cNvSpPr txBox="1">
            <a:spLocks noGrp="1"/>
          </p:cNvSpPr>
          <p:nvPr>
            <p:ph type="subTitle" idx="8"/>
          </p:nvPr>
        </p:nvSpPr>
        <p:spPr>
          <a:xfrm>
            <a:off x="4807600" y="2080625"/>
            <a:ext cx="24423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42" name="Google Shape;142;p21"/>
          <p:cNvSpPr/>
          <p:nvPr/>
        </p:nvSpPr>
        <p:spPr>
          <a:xfrm>
            <a:off x="0" y="4840850"/>
            <a:ext cx="91281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43" name="Google Shape;143;p21"/>
          <p:cNvSpPr/>
          <p:nvPr/>
        </p:nvSpPr>
        <p:spPr>
          <a:xfrm>
            <a:off x="4580539" y="4840850"/>
            <a:ext cx="45636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69279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4"/>
        <p:cNvGrpSpPr/>
        <p:nvPr/>
      </p:nvGrpSpPr>
      <p:grpSpPr>
        <a:xfrm>
          <a:off x="0" y="0"/>
          <a:ext cx="0" cy="0"/>
          <a:chOff x="0" y="0"/>
          <a:chExt cx="0" cy="0"/>
        </a:xfrm>
      </p:grpSpPr>
      <p:sp>
        <p:nvSpPr>
          <p:cNvPr id="145" name="Google Shape;145;p22"/>
          <p:cNvSpPr/>
          <p:nvPr/>
        </p:nvSpPr>
        <p:spPr>
          <a:xfrm rot="-5400000">
            <a:off x="6425550" y="2433950"/>
            <a:ext cx="5134200" cy="3027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46" name="Google Shape;146;p22"/>
          <p:cNvSpPr/>
          <p:nvPr/>
        </p:nvSpPr>
        <p:spPr>
          <a:xfrm rot="-5400000">
            <a:off x="7709100" y="1141071"/>
            <a:ext cx="2567100" cy="302700"/>
          </a:xfrm>
          <a:prstGeom prst="rect">
            <a:avLst/>
          </a:prstGeom>
          <a:solidFill>
            <a:schemeClr val="accent4"/>
          </a:solidFill>
          <a:ln>
            <a:noFill/>
          </a:ln>
        </p:spPr>
        <p:txBody>
          <a:bodyPr spcFirstLastPara="1" wrap="square" lIns="91425" tIns="91425" rIns="91425" bIns="91425" anchor="ctr" anchorCtr="0">
            <a:noAutofit/>
          </a:bodyPr>
          <a:lstStyle/>
          <a:p>
            <a:endParaRPr/>
          </a:p>
        </p:txBody>
      </p:sp>
      <p:sp>
        <p:nvSpPr>
          <p:cNvPr id="147" name="Google Shape;147;p22"/>
          <p:cNvSpPr txBox="1">
            <a:spLocks noGrp="1"/>
          </p:cNvSpPr>
          <p:nvPr>
            <p:ph type="title"/>
          </p:nvPr>
        </p:nvSpPr>
        <p:spPr>
          <a:xfrm>
            <a:off x="713225" y="463800"/>
            <a:ext cx="7710900" cy="650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DC065"/>
              </a:buClr>
              <a:buSzPts val="3600"/>
              <a:buNone/>
              <a:defRPr sz="3600">
                <a:solidFill>
                  <a:schemeClr val="dk1"/>
                </a:solidFill>
              </a:defRPr>
            </a:lvl1pPr>
            <a:lvl2pPr lvl="1"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algn="ctr" rtl="0">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a:endParaRPr/>
          </a:p>
        </p:txBody>
      </p:sp>
    </p:spTree>
    <p:extLst>
      <p:ext uri="{BB962C8B-B14F-4D97-AF65-F5344CB8AC3E}">
        <p14:creationId xmlns:p14="http://schemas.microsoft.com/office/powerpoint/2010/main" val="2368474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2011050" y="463800"/>
            <a:ext cx="51216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4800"/>
              <a:buNone/>
              <a:defRPr sz="48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3"/>
          <p:cNvSpPr txBox="1"/>
          <p:nvPr/>
        </p:nvSpPr>
        <p:spPr>
          <a:xfrm>
            <a:off x="1950300" y="3607150"/>
            <a:ext cx="5243400" cy="612600"/>
          </a:xfrm>
          <a:prstGeom prst="rect">
            <a:avLst/>
          </a:prstGeom>
          <a:noFill/>
          <a:ln>
            <a:noFill/>
          </a:ln>
        </p:spPr>
        <p:txBody>
          <a:bodyPr spcFirstLastPara="1" wrap="square" lIns="91425" tIns="91425" rIns="91425" bIns="91425" anchor="t" anchorCtr="0">
            <a:noAutofit/>
          </a:bodyPr>
          <a:lstStyle/>
          <a:p>
            <a:pPr algn="ctr">
              <a:spcBef>
                <a:spcPts val="300"/>
              </a:spcBef>
            </a:pPr>
            <a:r>
              <a:rPr lang="en" sz="1200">
                <a:solidFill>
                  <a:srgbClr val="FFFFFF"/>
                </a:solidFill>
                <a:latin typeface="Inter"/>
                <a:ea typeface="Inter"/>
                <a:cs typeface="Inter"/>
                <a:sym typeface="Inter"/>
              </a:rPr>
              <a:t>CREDITS: This presentation template was created by </a:t>
            </a:r>
            <a:r>
              <a:rPr lang="en" sz="1200" b="1">
                <a:solidFill>
                  <a:srgbClr val="FFFFFF"/>
                </a:solidFill>
                <a:uFill>
                  <a:noFill/>
                </a:uFill>
                <a:latin typeface="Inter"/>
                <a:ea typeface="Inter"/>
                <a:cs typeface="Inter"/>
                <a:sym typeface="Inter"/>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rgbClr val="FFFFFF"/>
                </a:solidFill>
                <a:latin typeface="Inter"/>
                <a:ea typeface="Inter"/>
                <a:cs typeface="Inter"/>
                <a:sym typeface="Inter"/>
              </a:rPr>
              <a:t>, including icons by </a:t>
            </a:r>
            <a:r>
              <a:rPr lang="en" sz="1200" b="1">
                <a:solidFill>
                  <a:srgbClr val="FFFFFF"/>
                </a:solidFill>
                <a:uFill>
                  <a:noFill/>
                </a:uFill>
                <a:latin typeface="Inter"/>
                <a:ea typeface="Inter"/>
                <a:cs typeface="Inter"/>
                <a:sym typeface="Inte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rgbClr val="FFFFFF"/>
                </a:solidFill>
                <a:latin typeface="Inter"/>
                <a:ea typeface="Inter"/>
                <a:cs typeface="Inter"/>
                <a:sym typeface="Inter"/>
              </a:rPr>
              <a:t>, and infographics &amp; images by </a:t>
            </a:r>
            <a:r>
              <a:rPr lang="en" sz="1200" b="1">
                <a:solidFill>
                  <a:srgbClr val="FFFFFF"/>
                </a:solidFill>
                <a:uFill>
                  <a:noFill/>
                </a:uFill>
                <a:latin typeface="Inter"/>
                <a:ea typeface="Inter"/>
                <a:cs typeface="Inter"/>
                <a:sym typeface="Inter"/>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rgbClr val="FFFFFF"/>
              </a:solidFill>
              <a:latin typeface="Inter"/>
              <a:ea typeface="Inter"/>
              <a:cs typeface="Inter"/>
              <a:sym typeface="Inter"/>
            </a:endParaRPr>
          </a:p>
        </p:txBody>
      </p:sp>
      <p:sp>
        <p:nvSpPr>
          <p:cNvPr id="151" name="Google Shape;151;p23"/>
          <p:cNvSpPr txBox="1">
            <a:spLocks noGrp="1"/>
          </p:cNvSpPr>
          <p:nvPr>
            <p:ph type="subTitle" idx="1"/>
          </p:nvPr>
        </p:nvSpPr>
        <p:spPr>
          <a:xfrm>
            <a:off x="2657475" y="1479653"/>
            <a:ext cx="384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600"/>
              <a:buNone/>
              <a:defRPr>
                <a:solidFill>
                  <a:schemeClr val="dk1"/>
                </a:solidFill>
              </a:defRPr>
            </a:lvl2pPr>
            <a:lvl3pPr lvl="2" rtl="0">
              <a:spcBef>
                <a:spcPts val="1600"/>
              </a:spcBef>
              <a:spcAft>
                <a:spcPts val="0"/>
              </a:spcAft>
              <a:buClr>
                <a:schemeClr val="dk1"/>
              </a:buClr>
              <a:buSzPts val="1600"/>
              <a:buNone/>
              <a:defRPr>
                <a:solidFill>
                  <a:schemeClr val="dk1"/>
                </a:solidFill>
              </a:defRPr>
            </a:lvl3pPr>
            <a:lvl4pPr lvl="3" rtl="0">
              <a:spcBef>
                <a:spcPts val="1600"/>
              </a:spcBef>
              <a:spcAft>
                <a:spcPts val="0"/>
              </a:spcAft>
              <a:buClr>
                <a:schemeClr val="dk1"/>
              </a:buClr>
              <a:buSzPts val="1600"/>
              <a:buNone/>
              <a:defRPr>
                <a:solidFill>
                  <a:schemeClr val="dk1"/>
                </a:solidFill>
              </a:defRPr>
            </a:lvl4pPr>
            <a:lvl5pPr lvl="4" rtl="0">
              <a:spcBef>
                <a:spcPts val="1600"/>
              </a:spcBef>
              <a:spcAft>
                <a:spcPts val="0"/>
              </a:spcAft>
              <a:buClr>
                <a:schemeClr val="dk1"/>
              </a:buClr>
              <a:buSzPts val="1600"/>
              <a:buNone/>
              <a:defRPr>
                <a:solidFill>
                  <a:schemeClr val="dk1"/>
                </a:solidFill>
              </a:defRPr>
            </a:lvl5pPr>
            <a:lvl6pPr lvl="5" rtl="0">
              <a:spcBef>
                <a:spcPts val="1600"/>
              </a:spcBef>
              <a:spcAft>
                <a:spcPts val="0"/>
              </a:spcAft>
              <a:buClr>
                <a:schemeClr val="dk1"/>
              </a:buClr>
              <a:buSzPts val="1600"/>
              <a:buNone/>
              <a:defRPr>
                <a:solidFill>
                  <a:schemeClr val="dk1"/>
                </a:solidFill>
              </a:defRPr>
            </a:lvl6pPr>
            <a:lvl7pPr lvl="6" rtl="0">
              <a:spcBef>
                <a:spcPts val="1600"/>
              </a:spcBef>
              <a:spcAft>
                <a:spcPts val="0"/>
              </a:spcAft>
              <a:buClr>
                <a:schemeClr val="dk1"/>
              </a:buClr>
              <a:buSzPts val="1600"/>
              <a:buNone/>
              <a:defRPr>
                <a:solidFill>
                  <a:schemeClr val="dk1"/>
                </a:solidFill>
              </a:defRPr>
            </a:lvl7pPr>
            <a:lvl8pPr lvl="7" rtl="0">
              <a:spcBef>
                <a:spcPts val="1600"/>
              </a:spcBef>
              <a:spcAft>
                <a:spcPts val="0"/>
              </a:spcAft>
              <a:buClr>
                <a:schemeClr val="dk1"/>
              </a:buClr>
              <a:buSzPts val="1600"/>
              <a:buNone/>
              <a:defRPr>
                <a:solidFill>
                  <a:schemeClr val="dk1"/>
                </a:solidFill>
              </a:defRPr>
            </a:lvl8pPr>
            <a:lvl9pPr lvl="8" rtl="0">
              <a:spcBef>
                <a:spcPts val="1600"/>
              </a:spcBef>
              <a:spcAft>
                <a:spcPts val="1600"/>
              </a:spcAft>
              <a:buClr>
                <a:schemeClr val="dk1"/>
              </a:buClr>
              <a:buSzPts val="1600"/>
              <a:buNone/>
              <a:defRPr>
                <a:solidFill>
                  <a:schemeClr val="dk1"/>
                </a:solidFill>
              </a:defRPr>
            </a:lvl9pPr>
          </a:lstStyle>
          <a:p>
            <a:endParaRPr/>
          </a:p>
        </p:txBody>
      </p:sp>
    </p:spTree>
    <p:extLst>
      <p:ext uri="{BB962C8B-B14F-4D97-AF65-F5344CB8AC3E}">
        <p14:creationId xmlns:p14="http://schemas.microsoft.com/office/powerpoint/2010/main" val="131772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bg>
      <p:bgPr>
        <a:solidFill>
          <a:schemeClr val="dk1"/>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936350" y="2198975"/>
            <a:ext cx="28071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49" name="Google Shape;49;p13"/>
          <p:cNvSpPr txBox="1">
            <a:spLocks noGrp="1"/>
          </p:cNvSpPr>
          <p:nvPr>
            <p:ph type="title" idx="2" hasCustomPrompt="1"/>
          </p:nvPr>
        </p:nvSpPr>
        <p:spPr>
          <a:xfrm>
            <a:off x="4327946" y="135975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0" name="Google Shape;50;p13"/>
          <p:cNvSpPr txBox="1">
            <a:spLocks noGrp="1"/>
          </p:cNvSpPr>
          <p:nvPr>
            <p:ph type="title" idx="3" hasCustomPrompt="1"/>
          </p:nvPr>
        </p:nvSpPr>
        <p:spPr>
          <a:xfrm>
            <a:off x="4327946" y="2227673"/>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1" name="Google Shape;51;p13"/>
          <p:cNvSpPr txBox="1">
            <a:spLocks noGrp="1"/>
          </p:cNvSpPr>
          <p:nvPr>
            <p:ph type="title" idx="4"/>
          </p:nvPr>
        </p:nvSpPr>
        <p:spPr>
          <a:xfrm>
            <a:off x="4936350" y="3944025"/>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2" name="Google Shape;52;p13"/>
          <p:cNvSpPr txBox="1">
            <a:spLocks noGrp="1"/>
          </p:cNvSpPr>
          <p:nvPr>
            <p:ph type="title" idx="5"/>
          </p:nvPr>
        </p:nvSpPr>
        <p:spPr>
          <a:xfrm>
            <a:off x="4936350" y="135975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3" name="Google Shape;53;p13"/>
          <p:cNvSpPr txBox="1">
            <a:spLocks noGrp="1"/>
          </p:cNvSpPr>
          <p:nvPr>
            <p:ph type="title" idx="6"/>
          </p:nvPr>
        </p:nvSpPr>
        <p:spPr>
          <a:xfrm>
            <a:off x="4936350" y="307610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endParaRPr/>
          </a:p>
        </p:txBody>
      </p:sp>
      <p:sp>
        <p:nvSpPr>
          <p:cNvPr id="54" name="Google Shape;54;p13"/>
          <p:cNvSpPr txBox="1">
            <a:spLocks noGrp="1"/>
          </p:cNvSpPr>
          <p:nvPr>
            <p:ph type="title" idx="7" hasCustomPrompt="1"/>
          </p:nvPr>
        </p:nvSpPr>
        <p:spPr>
          <a:xfrm>
            <a:off x="4327946" y="307610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5" name="Google Shape;55;p13"/>
          <p:cNvSpPr txBox="1">
            <a:spLocks noGrp="1"/>
          </p:cNvSpPr>
          <p:nvPr>
            <p:ph type="title" idx="8" hasCustomPrompt="1"/>
          </p:nvPr>
        </p:nvSpPr>
        <p:spPr>
          <a:xfrm>
            <a:off x="4327946" y="3944023"/>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9pPr>
          </a:lstStyle>
          <a:p>
            <a:r>
              <a:t>xx%</a:t>
            </a:r>
          </a:p>
        </p:txBody>
      </p:sp>
      <p:sp>
        <p:nvSpPr>
          <p:cNvPr id="56" name="Google Shape;56;p13"/>
          <p:cNvSpPr txBox="1">
            <a:spLocks noGrp="1"/>
          </p:cNvSpPr>
          <p:nvPr>
            <p:ph type="subTitle" idx="1"/>
          </p:nvPr>
        </p:nvSpPr>
        <p:spPr>
          <a:xfrm>
            <a:off x="4936350" y="1759120"/>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7" name="Google Shape;57;p13"/>
          <p:cNvSpPr txBox="1">
            <a:spLocks noGrp="1"/>
          </p:cNvSpPr>
          <p:nvPr>
            <p:ph type="subTitle" idx="9"/>
          </p:nvPr>
        </p:nvSpPr>
        <p:spPr>
          <a:xfrm>
            <a:off x="4936350" y="3475470"/>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8" name="Google Shape;58;p13"/>
          <p:cNvSpPr txBox="1">
            <a:spLocks noGrp="1"/>
          </p:cNvSpPr>
          <p:nvPr>
            <p:ph type="subTitle" idx="13"/>
          </p:nvPr>
        </p:nvSpPr>
        <p:spPr>
          <a:xfrm>
            <a:off x="4936350" y="2545123"/>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9" name="Google Shape;59;p13"/>
          <p:cNvSpPr txBox="1">
            <a:spLocks noGrp="1"/>
          </p:cNvSpPr>
          <p:nvPr>
            <p:ph type="subTitle" idx="14"/>
          </p:nvPr>
        </p:nvSpPr>
        <p:spPr>
          <a:xfrm>
            <a:off x="5007848" y="4290173"/>
            <a:ext cx="2454000" cy="2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0" name="Google Shape;60;p13"/>
          <p:cNvSpPr txBox="1">
            <a:spLocks noGrp="1"/>
          </p:cNvSpPr>
          <p:nvPr>
            <p:ph type="title" idx="15"/>
          </p:nvPr>
        </p:nvSpPr>
        <p:spPr>
          <a:xfrm>
            <a:off x="4327950" y="530725"/>
            <a:ext cx="37692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61" name="Google Shape;61;p13"/>
          <p:cNvSpPr/>
          <p:nvPr/>
        </p:nvSpPr>
        <p:spPr>
          <a:xfrm>
            <a:off x="0" y="0"/>
            <a:ext cx="245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58"/>
        <p:cNvGrpSpPr/>
        <p:nvPr/>
      </p:nvGrpSpPr>
      <p:grpSpPr>
        <a:xfrm>
          <a:off x="0" y="0"/>
          <a:ext cx="0" cy="0"/>
          <a:chOff x="0" y="0"/>
          <a:chExt cx="0" cy="0"/>
        </a:xfrm>
      </p:grpSpPr>
      <p:sp>
        <p:nvSpPr>
          <p:cNvPr id="159" name="Google Shape;159;p25"/>
          <p:cNvSpPr/>
          <p:nvPr/>
        </p:nvSpPr>
        <p:spPr>
          <a:xfrm rot="-5400000">
            <a:off x="4284650" y="285350"/>
            <a:ext cx="5150100" cy="4568700"/>
          </a:xfrm>
          <a:prstGeom prst="rect">
            <a:avLst/>
          </a:prstGeom>
          <a:solidFill>
            <a:schemeClr val="accent6"/>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17940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713225" y="463800"/>
            <a:ext cx="7710900" cy="65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3600">
                <a:solidFill>
                  <a:schemeClr val="dk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98" name="Google Shape;98;p18"/>
          <p:cNvSpPr txBox="1">
            <a:spLocks noGrp="1"/>
          </p:cNvSpPr>
          <p:nvPr>
            <p:ph type="subTitle" idx="1"/>
          </p:nvPr>
        </p:nvSpPr>
        <p:spPr>
          <a:xfrm>
            <a:off x="713225" y="174512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99" name="Google Shape;99;p18"/>
          <p:cNvSpPr txBox="1">
            <a:spLocks noGrp="1"/>
          </p:cNvSpPr>
          <p:nvPr>
            <p:ph type="subTitle" idx="2"/>
          </p:nvPr>
        </p:nvSpPr>
        <p:spPr>
          <a:xfrm>
            <a:off x="713225" y="2077525"/>
            <a:ext cx="2193600" cy="8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00" name="Google Shape;100;p18"/>
          <p:cNvSpPr txBox="1">
            <a:spLocks noGrp="1"/>
          </p:cNvSpPr>
          <p:nvPr>
            <p:ph type="subTitle" idx="3"/>
          </p:nvPr>
        </p:nvSpPr>
        <p:spPr>
          <a:xfrm>
            <a:off x="3356825" y="174512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01" name="Google Shape;101;p18"/>
          <p:cNvSpPr txBox="1">
            <a:spLocks noGrp="1"/>
          </p:cNvSpPr>
          <p:nvPr>
            <p:ph type="subTitle" idx="4"/>
          </p:nvPr>
        </p:nvSpPr>
        <p:spPr>
          <a:xfrm>
            <a:off x="3356825" y="2077525"/>
            <a:ext cx="2193600" cy="8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02" name="Google Shape;102;p18"/>
          <p:cNvSpPr txBox="1">
            <a:spLocks noGrp="1"/>
          </p:cNvSpPr>
          <p:nvPr>
            <p:ph type="subTitle" idx="5"/>
          </p:nvPr>
        </p:nvSpPr>
        <p:spPr>
          <a:xfrm>
            <a:off x="713225" y="340247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03" name="Google Shape;103;p18"/>
          <p:cNvSpPr txBox="1">
            <a:spLocks noGrp="1"/>
          </p:cNvSpPr>
          <p:nvPr>
            <p:ph type="subTitle" idx="6"/>
          </p:nvPr>
        </p:nvSpPr>
        <p:spPr>
          <a:xfrm>
            <a:off x="713225" y="3734875"/>
            <a:ext cx="2193600" cy="8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04" name="Google Shape;104;p18"/>
          <p:cNvSpPr txBox="1">
            <a:spLocks noGrp="1"/>
          </p:cNvSpPr>
          <p:nvPr>
            <p:ph type="subTitle" idx="7"/>
          </p:nvPr>
        </p:nvSpPr>
        <p:spPr>
          <a:xfrm>
            <a:off x="3356825" y="3402475"/>
            <a:ext cx="2112000" cy="33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endParaRPr/>
          </a:p>
        </p:txBody>
      </p:sp>
      <p:sp>
        <p:nvSpPr>
          <p:cNvPr id="105" name="Google Shape;105;p18"/>
          <p:cNvSpPr txBox="1">
            <a:spLocks noGrp="1"/>
          </p:cNvSpPr>
          <p:nvPr>
            <p:ph type="subTitle" idx="8"/>
          </p:nvPr>
        </p:nvSpPr>
        <p:spPr>
          <a:xfrm>
            <a:off x="3356825" y="3734875"/>
            <a:ext cx="2193600" cy="8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Tree>
    <p:extLst>
      <p:ext uri="{BB962C8B-B14F-4D97-AF65-F5344CB8AC3E}">
        <p14:creationId xmlns:p14="http://schemas.microsoft.com/office/powerpoint/2010/main" val="322606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24"/>
          <p:cNvSpPr/>
          <p:nvPr/>
        </p:nvSpPr>
        <p:spPr>
          <a:xfrm flipH="1">
            <a:off x="6847863" y="544500"/>
            <a:ext cx="1145100" cy="11451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54" name="Google Shape;154;p24"/>
          <p:cNvSpPr/>
          <p:nvPr/>
        </p:nvSpPr>
        <p:spPr>
          <a:xfrm flipH="1">
            <a:off x="1151038" y="3450600"/>
            <a:ext cx="1145100" cy="1145100"/>
          </a:xfrm>
          <a:prstGeom prst="rect">
            <a:avLst/>
          </a:prstGeom>
          <a:solidFill>
            <a:schemeClr val="accent4"/>
          </a:solidFill>
          <a:ln>
            <a:noFill/>
          </a:ln>
        </p:spPr>
        <p:txBody>
          <a:bodyPr spcFirstLastPara="1" wrap="square" lIns="91425" tIns="91425" rIns="91425" bIns="91425" anchor="ctr" anchorCtr="0">
            <a:noAutofit/>
          </a:bodyPr>
          <a:lstStyle/>
          <a:p>
            <a:endParaRPr/>
          </a:p>
        </p:txBody>
      </p:sp>
      <p:sp>
        <p:nvSpPr>
          <p:cNvPr id="155" name="Google Shape;155;p24"/>
          <p:cNvSpPr/>
          <p:nvPr/>
        </p:nvSpPr>
        <p:spPr>
          <a:xfrm>
            <a:off x="1548088" y="875975"/>
            <a:ext cx="6056100" cy="3365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156" name="Google Shape;156;p24"/>
          <p:cNvSpPr txBox="1">
            <a:spLocks noGrp="1"/>
          </p:cNvSpPr>
          <p:nvPr>
            <p:ph type="title"/>
          </p:nvPr>
        </p:nvSpPr>
        <p:spPr>
          <a:xfrm>
            <a:off x="1779338" y="1356750"/>
            <a:ext cx="5594100" cy="191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7" name="Google Shape;157;p24"/>
          <p:cNvSpPr txBox="1">
            <a:spLocks noGrp="1"/>
          </p:cNvSpPr>
          <p:nvPr>
            <p:ph type="subTitle" idx="1"/>
          </p:nvPr>
        </p:nvSpPr>
        <p:spPr>
          <a:xfrm>
            <a:off x="2400338" y="3275850"/>
            <a:ext cx="4352400" cy="51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defRPr>
            </a:lvl1pPr>
            <a:lvl2pPr lvl="1" algn="ctr" rtl="0">
              <a:lnSpc>
                <a:spcPct val="100000"/>
              </a:lnSpc>
              <a:spcBef>
                <a:spcPts val="1600"/>
              </a:spcBef>
              <a:spcAft>
                <a:spcPts val="0"/>
              </a:spcAft>
              <a:buNone/>
              <a:defRPr sz="2000">
                <a:solidFill>
                  <a:schemeClr val="dk1"/>
                </a:solidFill>
              </a:defRPr>
            </a:lvl2pPr>
            <a:lvl3pPr lvl="2" algn="ctr" rtl="0">
              <a:lnSpc>
                <a:spcPct val="100000"/>
              </a:lnSpc>
              <a:spcBef>
                <a:spcPts val="1600"/>
              </a:spcBef>
              <a:spcAft>
                <a:spcPts val="0"/>
              </a:spcAft>
              <a:buNone/>
              <a:defRPr sz="2000">
                <a:solidFill>
                  <a:schemeClr val="dk1"/>
                </a:solidFill>
              </a:defRPr>
            </a:lvl3pPr>
            <a:lvl4pPr lvl="3" algn="ctr" rtl="0">
              <a:lnSpc>
                <a:spcPct val="100000"/>
              </a:lnSpc>
              <a:spcBef>
                <a:spcPts val="1600"/>
              </a:spcBef>
              <a:spcAft>
                <a:spcPts val="0"/>
              </a:spcAft>
              <a:buNone/>
              <a:defRPr sz="2000">
                <a:solidFill>
                  <a:schemeClr val="dk1"/>
                </a:solidFill>
              </a:defRPr>
            </a:lvl4pPr>
            <a:lvl5pPr lvl="4" algn="ctr" rtl="0">
              <a:lnSpc>
                <a:spcPct val="100000"/>
              </a:lnSpc>
              <a:spcBef>
                <a:spcPts val="1600"/>
              </a:spcBef>
              <a:spcAft>
                <a:spcPts val="0"/>
              </a:spcAft>
              <a:buNone/>
              <a:defRPr sz="2000">
                <a:solidFill>
                  <a:schemeClr val="dk1"/>
                </a:solidFill>
              </a:defRPr>
            </a:lvl5pPr>
            <a:lvl6pPr lvl="5" algn="ctr" rtl="0">
              <a:lnSpc>
                <a:spcPct val="100000"/>
              </a:lnSpc>
              <a:spcBef>
                <a:spcPts val="1600"/>
              </a:spcBef>
              <a:spcAft>
                <a:spcPts val="0"/>
              </a:spcAft>
              <a:buNone/>
              <a:defRPr sz="2000">
                <a:solidFill>
                  <a:schemeClr val="dk1"/>
                </a:solidFill>
              </a:defRPr>
            </a:lvl6pPr>
            <a:lvl7pPr lvl="6" algn="ctr" rtl="0">
              <a:lnSpc>
                <a:spcPct val="100000"/>
              </a:lnSpc>
              <a:spcBef>
                <a:spcPts val="1600"/>
              </a:spcBef>
              <a:spcAft>
                <a:spcPts val="0"/>
              </a:spcAft>
              <a:buNone/>
              <a:defRPr sz="2000">
                <a:solidFill>
                  <a:schemeClr val="dk1"/>
                </a:solidFill>
              </a:defRPr>
            </a:lvl7pPr>
            <a:lvl8pPr lvl="7" algn="ctr" rtl="0">
              <a:lnSpc>
                <a:spcPct val="100000"/>
              </a:lnSpc>
              <a:spcBef>
                <a:spcPts val="1600"/>
              </a:spcBef>
              <a:spcAft>
                <a:spcPts val="0"/>
              </a:spcAft>
              <a:buNone/>
              <a:defRPr sz="2000">
                <a:solidFill>
                  <a:schemeClr val="dk1"/>
                </a:solidFill>
              </a:defRPr>
            </a:lvl8pPr>
            <a:lvl9pPr lvl="8" algn="ctr" rtl="0">
              <a:lnSpc>
                <a:spcPct val="100000"/>
              </a:lnSpc>
              <a:spcBef>
                <a:spcPts val="1600"/>
              </a:spcBef>
              <a:spcAft>
                <a:spcPts val="1600"/>
              </a:spcAft>
              <a:buNone/>
              <a:defRPr sz="2000">
                <a:solidFill>
                  <a:schemeClr val="dk1"/>
                </a:solidFill>
              </a:defRPr>
            </a:lvl9pPr>
          </a:lstStyle>
          <a:p>
            <a:endParaRPr/>
          </a:p>
        </p:txBody>
      </p:sp>
    </p:spTree>
    <p:extLst>
      <p:ext uri="{BB962C8B-B14F-4D97-AF65-F5344CB8AC3E}">
        <p14:creationId xmlns:p14="http://schemas.microsoft.com/office/powerpoint/2010/main" val="207694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27">
    <p:spTree>
      <p:nvGrpSpPr>
        <p:cNvPr id="1" name="Shape 162"/>
        <p:cNvGrpSpPr/>
        <p:nvPr/>
      </p:nvGrpSpPr>
      <p:grpSpPr>
        <a:xfrm>
          <a:off x="0" y="0"/>
          <a:ext cx="0" cy="0"/>
          <a:chOff x="0" y="0"/>
          <a:chExt cx="0" cy="0"/>
        </a:xfrm>
      </p:grpSpPr>
      <p:sp>
        <p:nvSpPr>
          <p:cNvPr id="163" name="Google Shape;163;p27"/>
          <p:cNvSpPr/>
          <p:nvPr/>
        </p:nvSpPr>
        <p:spPr>
          <a:xfrm>
            <a:off x="4629150" y="0"/>
            <a:ext cx="4514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7"/>
          <p:cNvSpPr txBox="1">
            <a:spLocks noGrp="1"/>
          </p:cNvSpPr>
          <p:nvPr>
            <p:ph type="body" idx="1"/>
          </p:nvPr>
        </p:nvSpPr>
        <p:spPr>
          <a:xfrm>
            <a:off x="5353050" y="1695625"/>
            <a:ext cx="2597400" cy="798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65" name="Google Shape;165;p27"/>
          <p:cNvSpPr txBox="1">
            <a:spLocks noGrp="1"/>
          </p:cNvSpPr>
          <p:nvPr>
            <p:ph type="title"/>
          </p:nvPr>
        </p:nvSpPr>
        <p:spPr>
          <a:xfrm>
            <a:off x="5147550" y="530725"/>
            <a:ext cx="34779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3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subTitle" idx="1"/>
          </p:nvPr>
        </p:nvSpPr>
        <p:spPr>
          <a:xfrm>
            <a:off x="720075"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7" name="Google Shape;57;p14"/>
          <p:cNvSpPr txBox="1">
            <a:spLocks noGrp="1"/>
          </p:cNvSpPr>
          <p:nvPr>
            <p:ph type="subTitle" idx="2"/>
          </p:nvPr>
        </p:nvSpPr>
        <p:spPr>
          <a:xfrm>
            <a:off x="720000"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
        <p:nvSpPr>
          <p:cNvPr id="58" name="Google Shape;58;p14"/>
          <p:cNvSpPr txBox="1">
            <a:spLocks noGrp="1"/>
          </p:cNvSpPr>
          <p:nvPr>
            <p:ph type="subTitle" idx="3"/>
          </p:nvPr>
        </p:nvSpPr>
        <p:spPr>
          <a:xfrm>
            <a:off x="3414902"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 name="Google Shape;59;p14"/>
          <p:cNvSpPr txBox="1">
            <a:spLocks noGrp="1"/>
          </p:cNvSpPr>
          <p:nvPr>
            <p:ph type="subTitle" idx="4"/>
          </p:nvPr>
        </p:nvSpPr>
        <p:spPr>
          <a:xfrm>
            <a:off x="3414902"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
        <p:nvSpPr>
          <p:cNvPr id="60" name="Google Shape;60;p14"/>
          <p:cNvSpPr txBox="1">
            <a:spLocks noGrp="1"/>
          </p:cNvSpPr>
          <p:nvPr>
            <p:ph type="subTitle" idx="5"/>
          </p:nvPr>
        </p:nvSpPr>
        <p:spPr>
          <a:xfrm>
            <a:off x="6109779" y="3945300"/>
            <a:ext cx="23142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1" name="Google Shape;61;p14"/>
          <p:cNvSpPr txBox="1">
            <a:spLocks noGrp="1"/>
          </p:cNvSpPr>
          <p:nvPr>
            <p:ph type="subTitle" idx="6"/>
          </p:nvPr>
        </p:nvSpPr>
        <p:spPr>
          <a:xfrm>
            <a:off x="6109779" y="3014050"/>
            <a:ext cx="2314200" cy="4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Glegoo"/>
              <a:buNone/>
              <a:defRPr sz="2000" b="1">
                <a:highlight>
                  <a:srgbClr val="FFC05C"/>
                </a:highlight>
                <a:latin typeface="Glegoo"/>
                <a:ea typeface="Glegoo"/>
                <a:cs typeface="Glegoo"/>
                <a:sym typeface="Glegoo"/>
              </a:defRPr>
            </a:lvl1pPr>
            <a:lvl2pPr lvl="1" algn="ctr" rtl="0">
              <a:spcBef>
                <a:spcPts val="0"/>
              </a:spcBef>
              <a:spcAft>
                <a:spcPts val="0"/>
              </a:spcAft>
              <a:buSzPts val="2000"/>
              <a:buFont typeface="Glegoo"/>
              <a:buNone/>
              <a:defRPr sz="2000" b="1">
                <a:highlight>
                  <a:srgbClr val="FFC05C"/>
                </a:highlight>
                <a:latin typeface="Glegoo"/>
                <a:ea typeface="Glegoo"/>
                <a:cs typeface="Glegoo"/>
                <a:sym typeface="Glegoo"/>
              </a:defRPr>
            </a:lvl2pPr>
            <a:lvl3pPr lvl="2" algn="ctr" rtl="0">
              <a:spcBef>
                <a:spcPts val="0"/>
              </a:spcBef>
              <a:spcAft>
                <a:spcPts val="0"/>
              </a:spcAft>
              <a:buSzPts val="2000"/>
              <a:buFont typeface="Glegoo"/>
              <a:buNone/>
              <a:defRPr sz="2000" b="1">
                <a:highlight>
                  <a:srgbClr val="FFC05C"/>
                </a:highlight>
                <a:latin typeface="Glegoo"/>
                <a:ea typeface="Glegoo"/>
                <a:cs typeface="Glegoo"/>
                <a:sym typeface="Glegoo"/>
              </a:defRPr>
            </a:lvl3pPr>
            <a:lvl4pPr lvl="3" algn="ctr" rtl="0">
              <a:spcBef>
                <a:spcPts val="0"/>
              </a:spcBef>
              <a:spcAft>
                <a:spcPts val="0"/>
              </a:spcAft>
              <a:buSzPts val="2000"/>
              <a:buFont typeface="Glegoo"/>
              <a:buNone/>
              <a:defRPr sz="2000" b="1">
                <a:highlight>
                  <a:srgbClr val="FFC05C"/>
                </a:highlight>
                <a:latin typeface="Glegoo"/>
                <a:ea typeface="Glegoo"/>
                <a:cs typeface="Glegoo"/>
                <a:sym typeface="Glegoo"/>
              </a:defRPr>
            </a:lvl4pPr>
            <a:lvl5pPr lvl="4" algn="ctr" rtl="0">
              <a:spcBef>
                <a:spcPts val="0"/>
              </a:spcBef>
              <a:spcAft>
                <a:spcPts val="0"/>
              </a:spcAft>
              <a:buSzPts val="2000"/>
              <a:buFont typeface="Glegoo"/>
              <a:buNone/>
              <a:defRPr sz="2000" b="1">
                <a:highlight>
                  <a:srgbClr val="FFC05C"/>
                </a:highlight>
                <a:latin typeface="Glegoo"/>
                <a:ea typeface="Glegoo"/>
                <a:cs typeface="Glegoo"/>
                <a:sym typeface="Glegoo"/>
              </a:defRPr>
            </a:lvl5pPr>
            <a:lvl6pPr lvl="5" algn="ctr" rtl="0">
              <a:spcBef>
                <a:spcPts val="0"/>
              </a:spcBef>
              <a:spcAft>
                <a:spcPts val="0"/>
              </a:spcAft>
              <a:buSzPts val="2000"/>
              <a:buFont typeface="Glegoo"/>
              <a:buNone/>
              <a:defRPr sz="2000" b="1">
                <a:highlight>
                  <a:srgbClr val="FFC05C"/>
                </a:highlight>
                <a:latin typeface="Glegoo"/>
                <a:ea typeface="Glegoo"/>
                <a:cs typeface="Glegoo"/>
                <a:sym typeface="Glegoo"/>
              </a:defRPr>
            </a:lvl6pPr>
            <a:lvl7pPr lvl="6" algn="ctr" rtl="0">
              <a:spcBef>
                <a:spcPts val="0"/>
              </a:spcBef>
              <a:spcAft>
                <a:spcPts val="0"/>
              </a:spcAft>
              <a:buSzPts val="2000"/>
              <a:buFont typeface="Glegoo"/>
              <a:buNone/>
              <a:defRPr sz="2000" b="1">
                <a:highlight>
                  <a:srgbClr val="FFC05C"/>
                </a:highlight>
                <a:latin typeface="Glegoo"/>
                <a:ea typeface="Glegoo"/>
                <a:cs typeface="Glegoo"/>
                <a:sym typeface="Glegoo"/>
              </a:defRPr>
            </a:lvl7pPr>
            <a:lvl8pPr lvl="7" algn="ctr" rtl="0">
              <a:spcBef>
                <a:spcPts val="0"/>
              </a:spcBef>
              <a:spcAft>
                <a:spcPts val="0"/>
              </a:spcAft>
              <a:buSzPts val="2000"/>
              <a:buFont typeface="Glegoo"/>
              <a:buNone/>
              <a:defRPr sz="2000" b="1">
                <a:highlight>
                  <a:srgbClr val="FFC05C"/>
                </a:highlight>
                <a:latin typeface="Glegoo"/>
                <a:ea typeface="Glegoo"/>
                <a:cs typeface="Glegoo"/>
                <a:sym typeface="Glegoo"/>
              </a:defRPr>
            </a:lvl8pPr>
            <a:lvl9pPr lvl="8" algn="ctr" rtl="0">
              <a:spcBef>
                <a:spcPts val="0"/>
              </a:spcBef>
              <a:spcAft>
                <a:spcPts val="0"/>
              </a:spcAft>
              <a:buSzPts val="2000"/>
              <a:buFont typeface="Glegoo"/>
              <a:buNone/>
              <a:defRPr sz="2000" b="1">
                <a:highlight>
                  <a:srgbClr val="FFC05C"/>
                </a:highlight>
                <a:latin typeface="Glegoo"/>
                <a:ea typeface="Glegoo"/>
                <a:cs typeface="Glegoo"/>
                <a:sym typeface="Glegoo"/>
              </a:defRPr>
            </a:lvl9pPr>
          </a:lstStyle>
          <a:p>
            <a:endParaRPr/>
          </a:p>
        </p:txBody>
      </p:sp>
    </p:spTree>
    <p:extLst>
      <p:ext uri="{BB962C8B-B14F-4D97-AF65-F5344CB8AC3E}">
        <p14:creationId xmlns:p14="http://schemas.microsoft.com/office/powerpoint/2010/main" val="141857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dos columnas " type="twoColTx">
  <p:cSld name="Título y dos columnas ">
    <p:spTree>
      <p:nvGrpSpPr>
        <p:cNvPr id="1" name="Shape 20"/>
        <p:cNvGrpSpPr/>
        <p:nvPr/>
      </p:nvGrpSpPr>
      <p:grpSpPr>
        <a:xfrm>
          <a:off x="0" y="0"/>
          <a:ext cx="0" cy="0"/>
          <a:chOff x="0" y="0"/>
          <a:chExt cx="0" cy="0"/>
        </a:xfrm>
      </p:grpSpPr>
      <p:sp>
        <p:nvSpPr>
          <p:cNvPr id="21" name="Google Shape;21;p5"/>
          <p:cNvSpPr/>
          <p:nvPr/>
        </p:nvSpPr>
        <p:spPr>
          <a:xfrm>
            <a:off x="-10175" y="-10975"/>
            <a:ext cx="3048000" cy="520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subTitle" idx="1"/>
          </p:nvPr>
        </p:nvSpPr>
        <p:spPr>
          <a:xfrm>
            <a:off x="6293350" y="3677050"/>
            <a:ext cx="2388000" cy="9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3" name="Google Shape;23;p5"/>
          <p:cNvSpPr txBox="1">
            <a:spLocks noGrp="1"/>
          </p:cNvSpPr>
          <p:nvPr>
            <p:ph type="subTitle" idx="2"/>
          </p:nvPr>
        </p:nvSpPr>
        <p:spPr>
          <a:xfrm>
            <a:off x="6293350" y="1000525"/>
            <a:ext cx="2388000" cy="9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4" name="Google Shape;24;p5"/>
          <p:cNvSpPr txBox="1">
            <a:spLocks noGrp="1"/>
          </p:cNvSpPr>
          <p:nvPr>
            <p:ph type="title"/>
          </p:nvPr>
        </p:nvSpPr>
        <p:spPr>
          <a:xfrm>
            <a:off x="6293355" y="3476859"/>
            <a:ext cx="16587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3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9pPr>
          </a:lstStyle>
          <a:p>
            <a:endParaRPr/>
          </a:p>
        </p:txBody>
      </p:sp>
      <p:sp>
        <p:nvSpPr>
          <p:cNvPr id="25" name="Google Shape;25;p5"/>
          <p:cNvSpPr txBox="1">
            <a:spLocks noGrp="1"/>
          </p:cNvSpPr>
          <p:nvPr>
            <p:ph type="title" idx="3"/>
          </p:nvPr>
        </p:nvSpPr>
        <p:spPr>
          <a:xfrm>
            <a:off x="6293355" y="809859"/>
            <a:ext cx="1658700" cy="308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300"/>
              <a:buFont typeface="Montserrat"/>
              <a:buNone/>
              <a:defRPr sz="17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3600"/>
              <a:buFont typeface="Montserrat"/>
              <a:buNone/>
              <a:defRPr sz="3600">
                <a:solidFill>
                  <a:schemeClr val="dk1"/>
                </a:solidFill>
                <a:latin typeface="Montserrat"/>
                <a:ea typeface="Montserrat"/>
                <a:cs typeface="Montserrat"/>
                <a:sym typeface="Montserrat"/>
              </a:defRPr>
            </a:lvl9pPr>
          </a:lstStyle>
          <a:p>
            <a:endParaRPr/>
          </a:p>
        </p:txBody>
      </p:sp>
      <p:sp>
        <p:nvSpPr>
          <p:cNvPr id="26" name="Google Shape;26;p5"/>
          <p:cNvSpPr txBox="1">
            <a:spLocks noGrp="1"/>
          </p:cNvSpPr>
          <p:nvPr>
            <p:ph type="title" idx="4"/>
          </p:nvPr>
        </p:nvSpPr>
        <p:spPr>
          <a:xfrm>
            <a:off x="582175" y="2307450"/>
            <a:ext cx="1863300" cy="5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Montserrat"/>
              <a:buNone/>
              <a:defRPr sz="2600">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Tree>
    <p:extLst>
      <p:ext uri="{BB962C8B-B14F-4D97-AF65-F5344CB8AC3E}">
        <p14:creationId xmlns:p14="http://schemas.microsoft.com/office/powerpoint/2010/main" val="304471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61900" y="1360475"/>
            <a:ext cx="8172600" cy="150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500"/>
              <a:buFont typeface="Montserrat ExtraLight"/>
              <a:buNone/>
              <a:defRPr sz="4500">
                <a:solidFill>
                  <a:schemeClr val="lt1"/>
                </a:solidFill>
                <a:latin typeface="Montserrat ExtraLight"/>
                <a:ea typeface="Montserrat ExtraLight"/>
                <a:cs typeface="Montserrat ExtraLight"/>
                <a:sym typeface="Montserrat ExtraLight"/>
              </a:defRPr>
            </a:lvl1pPr>
            <a:lvl2pPr lvl="1" algn="ctr">
              <a:spcBef>
                <a:spcPts val="0"/>
              </a:spcBef>
              <a:spcAft>
                <a:spcPts val="0"/>
              </a:spcAft>
              <a:buClr>
                <a:schemeClr val="lt1"/>
              </a:buClr>
              <a:buSzPts val="5800"/>
              <a:buNone/>
              <a:defRPr sz="5800">
                <a:solidFill>
                  <a:schemeClr val="lt1"/>
                </a:solidFill>
              </a:defRPr>
            </a:lvl2pPr>
            <a:lvl3pPr lvl="2" algn="ctr">
              <a:spcBef>
                <a:spcPts val="0"/>
              </a:spcBef>
              <a:spcAft>
                <a:spcPts val="0"/>
              </a:spcAft>
              <a:buClr>
                <a:schemeClr val="lt1"/>
              </a:buClr>
              <a:buSzPts val="5800"/>
              <a:buNone/>
              <a:defRPr sz="5800">
                <a:solidFill>
                  <a:schemeClr val="lt1"/>
                </a:solidFill>
              </a:defRPr>
            </a:lvl3pPr>
            <a:lvl4pPr lvl="3" algn="ctr">
              <a:spcBef>
                <a:spcPts val="0"/>
              </a:spcBef>
              <a:spcAft>
                <a:spcPts val="0"/>
              </a:spcAft>
              <a:buClr>
                <a:schemeClr val="lt1"/>
              </a:buClr>
              <a:buSzPts val="5800"/>
              <a:buNone/>
              <a:defRPr sz="5800">
                <a:solidFill>
                  <a:schemeClr val="lt1"/>
                </a:solidFill>
              </a:defRPr>
            </a:lvl4pPr>
            <a:lvl5pPr lvl="4" algn="ctr">
              <a:spcBef>
                <a:spcPts val="0"/>
              </a:spcBef>
              <a:spcAft>
                <a:spcPts val="0"/>
              </a:spcAft>
              <a:buClr>
                <a:schemeClr val="lt1"/>
              </a:buClr>
              <a:buSzPts val="5800"/>
              <a:buNone/>
              <a:defRPr sz="5800">
                <a:solidFill>
                  <a:schemeClr val="lt1"/>
                </a:solidFill>
              </a:defRPr>
            </a:lvl5pPr>
            <a:lvl6pPr lvl="5" algn="ctr">
              <a:spcBef>
                <a:spcPts val="0"/>
              </a:spcBef>
              <a:spcAft>
                <a:spcPts val="0"/>
              </a:spcAft>
              <a:buClr>
                <a:schemeClr val="lt1"/>
              </a:buClr>
              <a:buSzPts val="5800"/>
              <a:buNone/>
              <a:defRPr sz="5800">
                <a:solidFill>
                  <a:schemeClr val="lt1"/>
                </a:solidFill>
              </a:defRPr>
            </a:lvl6pPr>
            <a:lvl7pPr lvl="6" algn="ctr">
              <a:spcBef>
                <a:spcPts val="0"/>
              </a:spcBef>
              <a:spcAft>
                <a:spcPts val="0"/>
              </a:spcAft>
              <a:buClr>
                <a:schemeClr val="lt1"/>
              </a:buClr>
              <a:buSzPts val="5800"/>
              <a:buNone/>
              <a:defRPr sz="5800">
                <a:solidFill>
                  <a:schemeClr val="lt1"/>
                </a:solidFill>
              </a:defRPr>
            </a:lvl7pPr>
            <a:lvl8pPr lvl="7" algn="ctr">
              <a:spcBef>
                <a:spcPts val="0"/>
              </a:spcBef>
              <a:spcAft>
                <a:spcPts val="0"/>
              </a:spcAft>
              <a:buClr>
                <a:schemeClr val="lt1"/>
              </a:buClr>
              <a:buSzPts val="5800"/>
              <a:buNone/>
              <a:defRPr sz="5800">
                <a:solidFill>
                  <a:schemeClr val="lt1"/>
                </a:solidFill>
              </a:defRPr>
            </a:lvl8pPr>
            <a:lvl9pPr lvl="8" algn="ctr">
              <a:spcBef>
                <a:spcPts val="0"/>
              </a:spcBef>
              <a:spcAft>
                <a:spcPts val="0"/>
              </a:spcAft>
              <a:buClr>
                <a:schemeClr val="lt1"/>
              </a:buClr>
              <a:buSzPts val="5800"/>
              <a:buNone/>
              <a:defRPr sz="5800">
                <a:solidFill>
                  <a:schemeClr val="lt1"/>
                </a:solidFill>
              </a:defRPr>
            </a:lvl9pPr>
          </a:lstStyle>
          <a:p>
            <a:endParaRPr/>
          </a:p>
        </p:txBody>
      </p:sp>
      <p:sp>
        <p:nvSpPr>
          <p:cNvPr id="10" name="Google Shape;10;p2"/>
          <p:cNvSpPr txBox="1">
            <a:spLocks noGrp="1"/>
          </p:cNvSpPr>
          <p:nvPr>
            <p:ph type="subTitle" idx="1"/>
          </p:nvPr>
        </p:nvSpPr>
        <p:spPr>
          <a:xfrm>
            <a:off x="2237700" y="2477975"/>
            <a:ext cx="4821000" cy="24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Font typeface="Montserrat"/>
              <a:buNone/>
              <a:defRPr sz="14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 name="Google Shape;11;p2"/>
          <p:cNvSpPr/>
          <p:nvPr/>
        </p:nvSpPr>
        <p:spPr>
          <a:xfrm>
            <a:off x="0" y="0"/>
            <a:ext cx="91791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6143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1132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hlink"/>
              </a:buClr>
              <a:buSzPts val="2700"/>
              <a:buFont typeface="Montserrat ExtraLight"/>
              <a:buNone/>
              <a:defRPr sz="2700">
                <a:solidFill>
                  <a:schemeClr val="hlink"/>
                </a:solidFill>
                <a:latin typeface="Montserrat ExtraLight"/>
                <a:ea typeface="Montserrat ExtraLight"/>
                <a:cs typeface="Montserrat ExtraLight"/>
                <a:sym typeface="Montserrat ExtraLight"/>
              </a:defRPr>
            </a:lvl1pPr>
            <a:lvl2pPr lvl="1">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2pPr>
            <a:lvl3pPr lvl="2">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3pPr>
            <a:lvl4pPr lvl="3">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4pPr>
            <a:lvl5pPr lvl="4">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5pPr>
            <a:lvl6pPr lvl="5">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6pPr>
            <a:lvl7pPr lvl="6">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7pPr>
            <a:lvl8pPr lvl="7">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8pPr>
            <a:lvl9pPr lvl="8">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hlink"/>
              </a:buClr>
              <a:buSzPts val="1800"/>
              <a:buFont typeface="Abel"/>
              <a:buChar char="●"/>
              <a:defRPr sz="1800">
                <a:solidFill>
                  <a:schemeClr val="hlink"/>
                </a:solidFill>
                <a:latin typeface="Abel"/>
                <a:ea typeface="Abel"/>
                <a:cs typeface="Abel"/>
                <a:sym typeface="Abel"/>
              </a:defRPr>
            </a:lvl1pPr>
            <a:lvl2pPr marL="914400" lvl="1"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2pPr>
            <a:lvl3pPr marL="1371600" lvl="2"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3pPr>
            <a:lvl4pPr marL="1828800" lvl="3"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4pPr>
            <a:lvl5pPr marL="2286000" lvl="4"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5pPr>
            <a:lvl6pPr marL="2743200" lvl="5"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6pPr>
            <a:lvl7pPr marL="3200400" lvl="6"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7pPr>
            <a:lvl8pPr marL="3657600" lvl="7"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8pPr>
            <a:lvl9pPr marL="4114800" lvl="8" indent="-317500">
              <a:lnSpc>
                <a:spcPct val="115000"/>
              </a:lnSpc>
              <a:spcBef>
                <a:spcPts val="1600"/>
              </a:spcBef>
              <a:spcAft>
                <a:spcPts val="1600"/>
              </a:spcAft>
              <a:buClr>
                <a:schemeClr val="hlink"/>
              </a:buClr>
              <a:buSzPts val="1400"/>
              <a:buFont typeface="Abel"/>
              <a:buChar char="■"/>
              <a:defRPr>
                <a:solidFill>
                  <a:schemeClr val="hlink"/>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73"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1132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hlink"/>
              </a:buClr>
              <a:buSzPts val="2700"/>
              <a:buFont typeface="Montserrat ExtraLight"/>
              <a:buNone/>
              <a:defRPr sz="2700">
                <a:solidFill>
                  <a:schemeClr val="hlink"/>
                </a:solidFill>
                <a:latin typeface="Montserrat ExtraLight"/>
                <a:ea typeface="Montserrat ExtraLight"/>
                <a:cs typeface="Montserrat ExtraLight"/>
                <a:sym typeface="Montserrat ExtraLight"/>
              </a:defRPr>
            </a:lvl1pPr>
            <a:lvl2pPr lvl="1">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2pPr>
            <a:lvl3pPr lvl="2">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3pPr>
            <a:lvl4pPr lvl="3">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4pPr>
            <a:lvl5pPr lvl="4">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5pPr>
            <a:lvl6pPr lvl="5">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6pPr>
            <a:lvl7pPr lvl="6">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7pPr>
            <a:lvl8pPr lvl="7">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8pPr>
            <a:lvl9pPr lvl="8">
              <a:spcBef>
                <a:spcPts val="0"/>
              </a:spcBef>
              <a:spcAft>
                <a:spcPts val="0"/>
              </a:spcAft>
              <a:buClr>
                <a:schemeClr val="hlink"/>
              </a:buClr>
              <a:buSzPts val="3000"/>
              <a:buFont typeface="Alata"/>
              <a:buNone/>
              <a:defRPr sz="3000">
                <a:solidFill>
                  <a:schemeClr val="hlink"/>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hlink"/>
              </a:buClr>
              <a:buSzPts val="1800"/>
              <a:buFont typeface="Abel"/>
              <a:buChar char="●"/>
              <a:defRPr sz="1800">
                <a:solidFill>
                  <a:schemeClr val="hlink"/>
                </a:solidFill>
                <a:latin typeface="Abel"/>
                <a:ea typeface="Abel"/>
                <a:cs typeface="Abel"/>
                <a:sym typeface="Abel"/>
              </a:defRPr>
            </a:lvl1pPr>
            <a:lvl2pPr marL="914400" lvl="1"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2pPr>
            <a:lvl3pPr marL="1371600" lvl="2"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3pPr>
            <a:lvl4pPr marL="1828800" lvl="3"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4pPr>
            <a:lvl5pPr marL="2286000" lvl="4"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5pPr>
            <a:lvl6pPr marL="2743200" lvl="5"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6pPr>
            <a:lvl7pPr marL="3200400" lvl="6"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7pPr>
            <a:lvl8pPr marL="3657600" lvl="7" indent="-317500">
              <a:lnSpc>
                <a:spcPct val="115000"/>
              </a:lnSpc>
              <a:spcBef>
                <a:spcPts val="1600"/>
              </a:spcBef>
              <a:spcAft>
                <a:spcPts val="0"/>
              </a:spcAft>
              <a:buClr>
                <a:schemeClr val="hlink"/>
              </a:buClr>
              <a:buSzPts val="1400"/>
              <a:buFont typeface="Abel"/>
              <a:buChar char="○"/>
              <a:defRPr>
                <a:solidFill>
                  <a:schemeClr val="hlink"/>
                </a:solidFill>
                <a:latin typeface="Abel"/>
                <a:ea typeface="Abel"/>
                <a:cs typeface="Abel"/>
                <a:sym typeface="Abel"/>
              </a:defRPr>
            </a:lvl8pPr>
            <a:lvl9pPr marL="4114800" lvl="8" indent="-317500">
              <a:lnSpc>
                <a:spcPct val="115000"/>
              </a:lnSpc>
              <a:spcBef>
                <a:spcPts val="1600"/>
              </a:spcBef>
              <a:spcAft>
                <a:spcPts val="1600"/>
              </a:spcAft>
              <a:buClr>
                <a:schemeClr val="hlink"/>
              </a:buClr>
              <a:buSzPts val="1400"/>
              <a:buFont typeface="Abel"/>
              <a:buChar char="■"/>
              <a:defRPr>
                <a:solidFill>
                  <a:schemeClr val="hlink"/>
                </a:solidFill>
                <a:latin typeface="Abel"/>
                <a:ea typeface="Abel"/>
                <a:cs typeface="Abel"/>
                <a:sym typeface="Abel"/>
              </a:defRPr>
            </a:lvl9pPr>
          </a:lstStyle>
          <a:p>
            <a:endParaRPr/>
          </a:p>
        </p:txBody>
      </p:sp>
    </p:spTree>
    <p:extLst>
      <p:ext uri="{BB962C8B-B14F-4D97-AF65-F5344CB8AC3E}">
        <p14:creationId xmlns:p14="http://schemas.microsoft.com/office/powerpoint/2010/main" val="28943655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25" r:id="rId27"/>
    <p:sldLayoutId id="214748372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A393C"/>
              </a:buClr>
              <a:buSzPts val="3000"/>
              <a:buFont typeface="Inter"/>
              <a:buNone/>
              <a:defRPr sz="3000" b="1">
                <a:solidFill>
                  <a:srgbClr val="3A393C"/>
                </a:solidFill>
                <a:latin typeface="Inter"/>
                <a:ea typeface="Inter"/>
                <a:cs typeface="Inter"/>
                <a:sym typeface="Inter"/>
              </a:defRPr>
            </a:lvl1pPr>
            <a:lvl2pPr lvl="1">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b="1">
                <a:solidFill>
                  <a:schemeClr val="dk1"/>
                </a:solidFill>
                <a:latin typeface="Inter"/>
                <a:ea typeface="Inter"/>
                <a:cs typeface="Inter"/>
                <a:sym typeface="Inte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3A393C"/>
              </a:buClr>
              <a:buSzPts val="1600"/>
              <a:buFont typeface="Inter"/>
              <a:buChar char="●"/>
              <a:defRPr sz="1600">
                <a:solidFill>
                  <a:srgbClr val="3A393C"/>
                </a:solidFill>
                <a:latin typeface="Inter"/>
                <a:ea typeface="Inter"/>
                <a:cs typeface="Inter"/>
                <a:sym typeface="Inter"/>
              </a:defRPr>
            </a:lvl1pPr>
            <a:lvl2pPr marL="914400" lvl="1"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2pPr>
            <a:lvl3pPr marL="1371600" lvl="2"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3pPr>
            <a:lvl4pPr marL="1828800" lvl="3"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4pPr>
            <a:lvl5pPr marL="2286000" lvl="4"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5pPr>
            <a:lvl6pPr marL="2743200" lvl="5"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6pPr>
            <a:lvl7pPr marL="3200400" lvl="6"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7pPr>
            <a:lvl8pPr marL="3657600" lvl="7" indent="-330200">
              <a:lnSpc>
                <a:spcPct val="100000"/>
              </a:lnSpc>
              <a:spcBef>
                <a:spcPts val="1600"/>
              </a:spcBef>
              <a:spcAft>
                <a:spcPts val="0"/>
              </a:spcAft>
              <a:buClr>
                <a:srgbClr val="3A393C"/>
              </a:buClr>
              <a:buSzPts val="1600"/>
              <a:buFont typeface="Inter"/>
              <a:buChar char="○"/>
              <a:defRPr sz="1600">
                <a:solidFill>
                  <a:srgbClr val="3A393C"/>
                </a:solidFill>
                <a:latin typeface="Inter"/>
                <a:ea typeface="Inter"/>
                <a:cs typeface="Inter"/>
                <a:sym typeface="Inter"/>
              </a:defRPr>
            </a:lvl8pPr>
            <a:lvl9pPr marL="4114800" lvl="8" indent="-330200">
              <a:lnSpc>
                <a:spcPct val="100000"/>
              </a:lnSpc>
              <a:spcBef>
                <a:spcPts val="1600"/>
              </a:spcBef>
              <a:spcAft>
                <a:spcPts val="1600"/>
              </a:spcAft>
              <a:buClr>
                <a:srgbClr val="3A393C"/>
              </a:buClr>
              <a:buSzPts val="1600"/>
              <a:buFont typeface="Inter"/>
              <a:buChar char="■"/>
              <a:defRPr sz="1600">
                <a:solidFill>
                  <a:srgbClr val="3A393C"/>
                </a:solidFill>
                <a:latin typeface="Inter"/>
                <a:ea typeface="Inter"/>
                <a:cs typeface="Inter"/>
                <a:sym typeface="Inter"/>
              </a:defRPr>
            </a:lvl9pPr>
          </a:lstStyle>
          <a:p>
            <a:endParaRPr/>
          </a:p>
        </p:txBody>
      </p:sp>
    </p:spTree>
    <p:extLst>
      <p:ext uri="{BB962C8B-B14F-4D97-AF65-F5344CB8AC3E}">
        <p14:creationId xmlns:p14="http://schemas.microsoft.com/office/powerpoint/2010/main" val="41532430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3">
          <p15:clr>
            <a:srgbClr val="EA4335"/>
          </p15:clr>
        </p15:guide>
        <p15:guide id="4" orient="horz" pos="2895">
          <p15:clr>
            <a:srgbClr val="EA4335"/>
          </p15:clr>
        </p15:guide>
        <p15:guide id="5"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4"/>
          <p:cNvSpPr txBox="1">
            <a:spLocks noGrp="1"/>
          </p:cNvSpPr>
          <p:nvPr>
            <p:ph type="ctrTitle"/>
          </p:nvPr>
        </p:nvSpPr>
        <p:spPr>
          <a:xfrm>
            <a:off x="605443" y="1632618"/>
            <a:ext cx="8172600" cy="150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mn-MN" sz="3200" dirty="0" smtClean="0">
                <a:solidFill>
                  <a:srgbClr val="00B0F0"/>
                </a:solidFill>
                <a:latin typeface="Montserrat"/>
                <a:ea typeface="Montserrat"/>
                <a:cs typeface="Montserrat"/>
                <a:sym typeface="Montserrat"/>
              </a:rPr>
              <a:t>Үзэл бодлоо чөлөөтэй илэрхийлэх эрх ба мэдэх эрхийн хэрэгжилт</a:t>
            </a:r>
            <a:r>
              <a:rPr lang="mn-MN" sz="3200" dirty="0" smtClean="0">
                <a:solidFill>
                  <a:schemeClr val="lt1"/>
                </a:solidFill>
                <a:latin typeface="Montserrat"/>
                <a:ea typeface="Montserrat"/>
                <a:cs typeface="Montserrat"/>
                <a:sym typeface="Montserrat"/>
              </a:rPr>
              <a:t/>
            </a:r>
            <a:br>
              <a:rPr lang="mn-MN" sz="3200" dirty="0" smtClean="0">
                <a:solidFill>
                  <a:schemeClr val="lt1"/>
                </a:solidFill>
                <a:latin typeface="Montserrat"/>
                <a:ea typeface="Montserrat"/>
                <a:cs typeface="Montserrat"/>
                <a:sym typeface="Montserrat"/>
              </a:rPr>
            </a:br>
            <a:r>
              <a:rPr lang="mn-MN" sz="3200" dirty="0" smtClean="0">
                <a:solidFill>
                  <a:schemeClr val="lt1"/>
                </a:solidFill>
                <a:latin typeface="Montserrat"/>
                <a:ea typeface="Montserrat"/>
                <a:cs typeface="Montserrat"/>
                <a:sym typeface="Montserrat"/>
              </a:rPr>
              <a:t>2023</a:t>
            </a:r>
            <a:endParaRPr sz="3200" dirty="0">
              <a:solidFill>
                <a:schemeClr val="lt1"/>
              </a:solidFill>
              <a:latin typeface="Montserrat"/>
              <a:ea typeface="Montserrat"/>
              <a:cs typeface="Montserrat"/>
              <a:sym typeface="Montserrat"/>
            </a:endParaRPr>
          </a:p>
        </p:txBody>
      </p:sp>
      <p:sp>
        <p:nvSpPr>
          <p:cNvPr id="188" name="Google Shape;188;p34"/>
          <p:cNvSpPr txBox="1">
            <a:spLocks noGrp="1"/>
          </p:cNvSpPr>
          <p:nvPr>
            <p:ph type="subTitle" idx="1"/>
          </p:nvPr>
        </p:nvSpPr>
        <p:spPr>
          <a:xfrm>
            <a:off x="2019987" y="4045518"/>
            <a:ext cx="4821000" cy="248400"/>
          </a:xfrm>
          <a:prstGeom prst="rect">
            <a:avLst/>
          </a:prstGeom>
        </p:spPr>
        <p:txBody>
          <a:bodyPr spcFirstLastPara="1" wrap="square" lIns="91425" tIns="91425" rIns="91425" bIns="91425" anchor="t" anchorCtr="0">
            <a:noAutofit/>
          </a:bodyPr>
          <a:lstStyle/>
          <a:p>
            <a:pPr marL="0" lvl="0" indent="0" algn="ctr" rtl="0">
              <a:spcBef>
                <a:spcPts val="0"/>
              </a:spcBef>
              <a:buNone/>
            </a:pPr>
            <a:r>
              <a:rPr lang="mn-MN" sz="1500" dirty="0" smtClean="0">
                <a:latin typeface="Abel"/>
                <a:ea typeface="Abel"/>
                <a:cs typeface="Abel"/>
                <a:sym typeface="Abel"/>
              </a:rPr>
              <a:t>Л.Галбаатар</a:t>
            </a:r>
            <a:endParaRPr lang="mn-MN" sz="1500" dirty="0">
              <a:latin typeface="Abel"/>
              <a:ea typeface="Abel"/>
              <a:cs typeface="Abel"/>
              <a:sym typeface="Abel"/>
            </a:endParaRPr>
          </a:p>
          <a:p>
            <a:pPr marL="0" lvl="0" indent="0" algn="ctr" rtl="0">
              <a:spcBef>
                <a:spcPts val="0"/>
              </a:spcBef>
              <a:buNone/>
            </a:pPr>
            <a:r>
              <a:rPr lang="mn-MN" sz="1500" dirty="0" err="1" smtClean="0">
                <a:latin typeface="Abel"/>
                <a:ea typeface="Abel"/>
                <a:cs typeface="Abel"/>
                <a:sym typeface="Abel"/>
              </a:rPr>
              <a:t>Глоб</a:t>
            </a:r>
            <a:r>
              <a:rPr lang="mn-MN" sz="1500" dirty="0" smtClean="0">
                <a:latin typeface="Abel"/>
                <a:ea typeface="Abel"/>
                <a:cs typeface="Abel"/>
                <a:sym typeface="Abel"/>
              </a:rPr>
              <a:t> </a:t>
            </a:r>
            <a:r>
              <a:rPr lang="mn-MN" sz="1500" dirty="0" err="1" smtClean="0">
                <a:latin typeface="Abel"/>
                <a:ea typeface="Abel"/>
                <a:cs typeface="Abel"/>
                <a:sym typeface="Abel"/>
              </a:rPr>
              <a:t>интернэшнл</a:t>
            </a:r>
            <a:r>
              <a:rPr lang="mn-MN" sz="1500" dirty="0" smtClean="0">
                <a:latin typeface="Abel"/>
                <a:ea typeface="Abel"/>
                <a:cs typeface="Abel"/>
                <a:sym typeface="Abel"/>
              </a:rPr>
              <a:t> төвийн Удирдах зөвлөлийн гишүүн, хуульч</a:t>
            </a:r>
            <a:endParaRPr sz="1500" dirty="0">
              <a:latin typeface="Abel"/>
              <a:ea typeface="Abel"/>
              <a:cs typeface="Abel"/>
              <a:sym typeface="Abe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389" y="263111"/>
            <a:ext cx="1011011" cy="99759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5" name="Google Shape;365;p17"/>
          <p:cNvGrpSpPr/>
          <p:nvPr/>
        </p:nvGrpSpPr>
        <p:grpSpPr>
          <a:xfrm>
            <a:off x="1040061" y="2281060"/>
            <a:ext cx="899052" cy="1694345"/>
            <a:chOff x="1077673" y="1975725"/>
            <a:chExt cx="899052" cy="1694345"/>
          </a:xfrm>
        </p:grpSpPr>
        <p:sp>
          <p:nvSpPr>
            <p:cNvPr id="366" name="Google Shape;366;p17"/>
            <p:cNvSpPr/>
            <p:nvPr/>
          </p:nvSpPr>
          <p:spPr>
            <a:xfrm>
              <a:off x="1077673" y="1975725"/>
              <a:ext cx="899052" cy="1694345"/>
            </a:xfrm>
            <a:custGeom>
              <a:avLst/>
              <a:gdLst/>
              <a:ahLst/>
              <a:cxnLst/>
              <a:rect l="l" t="t" r="r" b="b"/>
              <a:pathLst>
                <a:path w="9735" h="18346" extrusionOk="0">
                  <a:moveTo>
                    <a:pt x="9735" y="17201"/>
                  </a:moveTo>
                  <a:cubicBezTo>
                    <a:pt x="9735" y="17834"/>
                    <a:pt x="9236" y="18345"/>
                    <a:pt x="8616" y="18345"/>
                  </a:cubicBezTo>
                  <a:lnTo>
                    <a:pt x="1120" y="18345"/>
                  </a:lnTo>
                  <a:cubicBezTo>
                    <a:pt x="500" y="18345"/>
                    <a:pt x="1" y="17834"/>
                    <a:pt x="1" y="17201"/>
                  </a:cubicBezTo>
                  <a:lnTo>
                    <a:pt x="1" y="1150"/>
                  </a:lnTo>
                  <a:cubicBezTo>
                    <a:pt x="1" y="517"/>
                    <a:pt x="500" y="1"/>
                    <a:pt x="1120" y="1"/>
                  </a:cubicBezTo>
                  <a:lnTo>
                    <a:pt x="8616" y="1"/>
                  </a:lnTo>
                  <a:cubicBezTo>
                    <a:pt x="9236" y="1"/>
                    <a:pt x="9735" y="517"/>
                    <a:pt x="9735" y="11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1121725" y="2123948"/>
              <a:ext cx="810947" cy="1398347"/>
            </a:xfrm>
            <a:custGeom>
              <a:avLst/>
              <a:gdLst/>
              <a:ahLst/>
              <a:cxnLst/>
              <a:rect l="l" t="t" r="r" b="b"/>
              <a:pathLst>
                <a:path w="8781" h="15141" extrusionOk="0">
                  <a:moveTo>
                    <a:pt x="8781" y="15140"/>
                  </a:moveTo>
                  <a:lnTo>
                    <a:pt x="1" y="15140"/>
                  </a:lnTo>
                  <a:lnTo>
                    <a:pt x="1" y="0"/>
                  </a:lnTo>
                  <a:lnTo>
                    <a:pt x="8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1365627" y="2025040"/>
              <a:ext cx="326835" cy="47748"/>
            </a:xfrm>
            <a:custGeom>
              <a:avLst/>
              <a:gdLst/>
              <a:ahLst/>
              <a:cxnLst/>
              <a:rect l="l" t="t" r="r" b="b"/>
              <a:pathLst>
                <a:path w="3539" h="517" extrusionOk="0">
                  <a:moveTo>
                    <a:pt x="3278" y="516"/>
                  </a:moveTo>
                  <a:lnTo>
                    <a:pt x="256" y="516"/>
                  </a:lnTo>
                  <a:cubicBezTo>
                    <a:pt x="113" y="516"/>
                    <a:pt x="0" y="399"/>
                    <a:pt x="0" y="260"/>
                  </a:cubicBezTo>
                  <a:cubicBezTo>
                    <a:pt x="0" y="117"/>
                    <a:pt x="113" y="0"/>
                    <a:pt x="256" y="0"/>
                  </a:cubicBezTo>
                  <a:lnTo>
                    <a:pt x="3278" y="0"/>
                  </a:lnTo>
                  <a:cubicBezTo>
                    <a:pt x="3421" y="0"/>
                    <a:pt x="3538" y="117"/>
                    <a:pt x="3538" y="260"/>
                  </a:cubicBezTo>
                  <a:cubicBezTo>
                    <a:pt x="3538" y="399"/>
                    <a:pt x="3421" y="516"/>
                    <a:pt x="3278" y="516"/>
                  </a:cubicBezTo>
                  <a:close/>
                </a:path>
              </a:pathLst>
            </a:custGeom>
            <a:solidFill>
              <a:srgbClr val="81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1478699" y="3543942"/>
              <a:ext cx="100800" cy="100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1124337" y="2796175"/>
              <a:ext cx="809400" cy="726300"/>
            </a:xfrm>
            <a:prstGeom prst="rect">
              <a:avLst/>
            </a:pr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17"/>
          <p:cNvGrpSpPr/>
          <p:nvPr/>
        </p:nvGrpSpPr>
        <p:grpSpPr>
          <a:xfrm>
            <a:off x="4118261" y="2281060"/>
            <a:ext cx="899052" cy="1694345"/>
            <a:chOff x="3111948" y="1975725"/>
            <a:chExt cx="899052" cy="1694345"/>
          </a:xfrm>
        </p:grpSpPr>
        <p:sp>
          <p:nvSpPr>
            <p:cNvPr id="372" name="Google Shape;372;p17"/>
            <p:cNvSpPr/>
            <p:nvPr/>
          </p:nvSpPr>
          <p:spPr>
            <a:xfrm>
              <a:off x="3111948" y="1975725"/>
              <a:ext cx="899052" cy="1694345"/>
            </a:xfrm>
            <a:custGeom>
              <a:avLst/>
              <a:gdLst/>
              <a:ahLst/>
              <a:cxnLst/>
              <a:rect l="l" t="t" r="r" b="b"/>
              <a:pathLst>
                <a:path w="9735" h="18346" extrusionOk="0">
                  <a:moveTo>
                    <a:pt x="9735" y="17201"/>
                  </a:moveTo>
                  <a:cubicBezTo>
                    <a:pt x="9735" y="17834"/>
                    <a:pt x="9236" y="18345"/>
                    <a:pt x="8616" y="18345"/>
                  </a:cubicBezTo>
                  <a:lnTo>
                    <a:pt x="1120" y="18345"/>
                  </a:lnTo>
                  <a:cubicBezTo>
                    <a:pt x="500" y="18345"/>
                    <a:pt x="1" y="17834"/>
                    <a:pt x="1" y="17201"/>
                  </a:cubicBezTo>
                  <a:lnTo>
                    <a:pt x="1" y="1150"/>
                  </a:lnTo>
                  <a:cubicBezTo>
                    <a:pt x="1" y="517"/>
                    <a:pt x="500" y="1"/>
                    <a:pt x="1120" y="1"/>
                  </a:cubicBezTo>
                  <a:lnTo>
                    <a:pt x="8616" y="1"/>
                  </a:lnTo>
                  <a:cubicBezTo>
                    <a:pt x="9236" y="1"/>
                    <a:pt x="9735" y="517"/>
                    <a:pt x="9735" y="11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3156000" y="2123948"/>
              <a:ext cx="810947" cy="1398347"/>
            </a:xfrm>
            <a:custGeom>
              <a:avLst/>
              <a:gdLst/>
              <a:ahLst/>
              <a:cxnLst/>
              <a:rect l="l" t="t" r="r" b="b"/>
              <a:pathLst>
                <a:path w="8781" h="15141" extrusionOk="0">
                  <a:moveTo>
                    <a:pt x="8781" y="15140"/>
                  </a:moveTo>
                  <a:lnTo>
                    <a:pt x="1" y="15140"/>
                  </a:lnTo>
                  <a:lnTo>
                    <a:pt x="1" y="0"/>
                  </a:lnTo>
                  <a:lnTo>
                    <a:pt x="8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3399902" y="2025040"/>
              <a:ext cx="326835" cy="47748"/>
            </a:xfrm>
            <a:custGeom>
              <a:avLst/>
              <a:gdLst/>
              <a:ahLst/>
              <a:cxnLst/>
              <a:rect l="l" t="t" r="r" b="b"/>
              <a:pathLst>
                <a:path w="3539" h="517" extrusionOk="0">
                  <a:moveTo>
                    <a:pt x="3278" y="516"/>
                  </a:moveTo>
                  <a:lnTo>
                    <a:pt x="256" y="516"/>
                  </a:lnTo>
                  <a:cubicBezTo>
                    <a:pt x="113" y="516"/>
                    <a:pt x="0" y="399"/>
                    <a:pt x="0" y="260"/>
                  </a:cubicBezTo>
                  <a:cubicBezTo>
                    <a:pt x="0" y="117"/>
                    <a:pt x="113" y="0"/>
                    <a:pt x="256" y="0"/>
                  </a:cubicBezTo>
                  <a:lnTo>
                    <a:pt x="3278" y="0"/>
                  </a:lnTo>
                  <a:cubicBezTo>
                    <a:pt x="3421" y="0"/>
                    <a:pt x="3538" y="117"/>
                    <a:pt x="3538" y="260"/>
                  </a:cubicBezTo>
                  <a:cubicBezTo>
                    <a:pt x="3538" y="399"/>
                    <a:pt x="3421" y="516"/>
                    <a:pt x="3278" y="516"/>
                  </a:cubicBezTo>
                  <a:close/>
                </a:path>
              </a:pathLst>
            </a:custGeom>
            <a:solidFill>
              <a:srgbClr val="81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3512974" y="3543942"/>
              <a:ext cx="100800" cy="100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3158620" y="2482638"/>
              <a:ext cx="809400" cy="1039800"/>
            </a:xfrm>
            <a:prstGeom prst="rect">
              <a:avLst/>
            </a:pr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7"/>
          <p:cNvGrpSpPr/>
          <p:nvPr/>
        </p:nvGrpSpPr>
        <p:grpSpPr>
          <a:xfrm>
            <a:off x="1" y="4063924"/>
            <a:ext cx="9143999" cy="551400"/>
            <a:chOff x="-2794711" y="1286839"/>
            <a:chExt cx="10355971" cy="551400"/>
          </a:xfrm>
        </p:grpSpPr>
        <p:sp>
          <p:nvSpPr>
            <p:cNvPr id="378" name="Google Shape;378;p17"/>
            <p:cNvSpPr txBox="1"/>
            <p:nvPr/>
          </p:nvSpPr>
          <p:spPr>
            <a:xfrm>
              <a:off x="-2581876" y="1472455"/>
              <a:ext cx="2449287" cy="348600"/>
            </a:xfrm>
            <a:prstGeom prst="rect">
              <a:avLst/>
            </a:prstGeom>
            <a:noFill/>
            <a:ln>
              <a:noFill/>
            </a:ln>
          </p:spPr>
          <p:txBody>
            <a:bodyPr spcFirstLastPara="1" wrap="square" lIns="91425" tIns="91425" rIns="91425" bIns="91425" anchor="ctr" anchorCtr="0">
              <a:noAutofit/>
            </a:bodyPr>
            <a:lstStyle/>
            <a:p>
              <a:pPr lvl="0" algn="ctr">
                <a:buSzPts val="1100"/>
              </a:pPr>
              <a:endParaRPr lang="mn-MN" sz="1200" b="1" dirty="0">
                <a:latin typeface="Fira Sans Extra Condensed"/>
                <a:ea typeface="Fira Sans Extra Condensed"/>
                <a:cs typeface="Fira Sans Extra Condensed"/>
                <a:sym typeface="Fira Sans Extra Condensed"/>
              </a:endParaRPr>
            </a:p>
          </p:txBody>
        </p:sp>
        <p:sp>
          <p:nvSpPr>
            <p:cNvPr id="379" name="Google Shape;379;p17"/>
            <p:cNvSpPr txBox="1"/>
            <p:nvPr/>
          </p:nvSpPr>
          <p:spPr>
            <a:xfrm>
              <a:off x="-2794711" y="1286839"/>
              <a:ext cx="10355971" cy="551400"/>
            </a:xfrm>
            <a:prstGeom prst="rect">
              <a:avLst/>
            </a:prstGeom>
            <a:noFill/>
            <a:ln>
              <a:noFill/>
            </a:ln>
          </p:spPr>
          <p:txBody>
            <a:bodyPr spcFirstLastPara="1" wrap="square" lIns="91425" tIns="91425" rIns="91425" bIns="91425" anchor="t" anchorCtr="0">
              <a:noAutofit/>
            </a:bodyPr>
            <a:lstStyle/>
            <a:p>
              <a:pPr algn="ctr"/>
              <a:r>
                <a:rPr lang="mn-MN" sz="1200" i="1" dirty="0" smtClean="0">
                  <a:latin typeface="Montserrat" panose="00000500000000000000" pitchFamily="2" charset="-52"/>
                  <a:ea typeface="Roboto" panose="02000000000000000000" pitchFamily="2" charset="0"/>
                </a:rPr>
                <a:t>Зөвхөн </a:t>
              </a:r>
              <a:r>
                <a:rPr lang="mn-MN" sz="1200" i="1" dirty="0">
                  <a:latin typeface="Montserrat" panose="00000500000000000000" pitchFamily="2" charset="-52"/>
                  <a:ea typeface="Roboto" panose="02000000000000000000" pitchFamily="2" charset="0"/>
                </a:rPr>
                <a:t>эрх бүхий байгууллагын дүгнэлт, саналд тулгуурлан цахим орчин дахь агуулгыг хязгаарлах, устгахад чиглэсэн байх бөгөөд тэрхүү дүгнэлт, саналд хөндлөнгийн этгээд буюу шинжээчийн дүгнэлт гаргуулах нөхцөл тусгагдаагүй нь цахим орчин дахь мэдээллийн төөрөгдөл, үзэн ядалтыг дэвэргэсэн агуулгаас хамгаалах нэрийн дор үзэл бодлоо чөлөөтэй илэрхийлэх, мэдээлэл хайх, олж авах, түгээх эрхийг зохисгүйгээр хязгаарлах бодит эрсдэлтэй</a:t>
              </a:r>
              <a:r>
                <a:rPr lang="mn-MN" sz="1200" i="1" dirty="0" smtClean="0">
                  <a:latin typeface="Montserrat" panose="00000500000000000000" pitchFamily="2" charset="-52"/>
                  <a:ea typeface="Roboto" panose="02000000000000000000" pitchFamily="2" charset="0"/>
                </a:rPr>
                <a:t>.</a:t>
              </a:r>
              <a:endParaRPr lang="mn-MN" sz="1200" i="1" dirty="0">
                <a:latin typeface="Montserrat" panose="00000500000000000000" pitchFamily="2" charset="-52"/>
                <a:ea typeface="Roboto" panose="02000000000000000000" pitchFamily="2" charset="0"/>
              </a:endParaRPr>
            </a:p>
          </p:txBody>
        </p:sp>
      </p:grpSp>
      <p:sp>
        <p:nvSpPr>
          <p:cNvPr id="390" name="Google Shape;390;p17"/>
          <p:cNvSpPr txBox="1"/>
          <p:nvPr/>
        </p:nvSpPr>
        <p:spPr>
          <a:xfrm>
            <a:off x="304800" y="1560339"/>
            <a:ext cx="2264230" cy="348600"/>
          </a:xfrm>
          <a:prstGeom prst="rect">
            <a:avLst/>
          </a:prstGeom>
          <a:noFill/>
          <a:ln>
            <a:noFill/>
          </a:ln>
        </p:spPr>
        <p:txBody>
          <a:bodyPr spcFirstLastPara="1" wrap="square" lIns="91425" tIns="91425" rIns="91425" bIns="91425" anchor="ctr" anchorCtr="0">
            <a:noAutofit/>
          </a:bodyPr>
          <a:lstStyle/>
          <a:p>
            <a:pPr algn="ctr">
              <a:buSzPts val="1100"/>
            </a:pPr>
            <a:r>
              <a:rPr lang="mn-MN" sz="1200" dirty="0" smtClean="0">
                <a:latin typeface="Montserrat" panose="00000500000000000000" pitchFamily="2" charset="-52"/>
                <a:ea typeface="Fira Sans Extra Condensed"/>
                <a:cs typeface="Fira Sans Extra Condensed"/>
                <a:sym typeface="Fira Sans Extra Condensed"/>
              </a:rPr>
              <a:t>ХХЗХ - 2011</a:t>
            </a:r>
            <a:endParaRPr lang="mn-MN" sz="1200" dirty="0">
              <a:latin typeface="Montserrat" panose="00000500000000000000" pitchFamily="2" charset="-52"/>
              <a:ea typeface="Fira Sans Extra Condensed"/>
              <a:cs typeface="Fira Sans Extra Condensed"/>
              <a:sym typeface="Fira Sans Extra Condensed"/>
            </a:endParaRPr>
          </a:p>
          <a:p>
            <a:pPr lvl="0" algn="ctr">
              <a:buSzPts val="1100"/>
            </a:pPr>
            <a:r>
              <a:rPr lang="mn-MN" sz="1200" b="1" dirty="0" smtClean="0">
                <a:latin typeface="Montserrat" panose="00000500000000000000" pitchFamily="2" charset="-52"/>
                <a:ea typeface="Fira Sans Extra Condensed"/>
                <a:cs typeface="Fira Sans Extra Condensed"/>
                <a:sym typeface="Fira Sans Extra Condensed"/>
              </a:rPr>
              <a:t>“</a:t>
            </a:r>
            <a:r>
              <a:rPr lang="mn-MN" sz="1200" b="1" dirty="0">
                <a:latin typeface="Montserrat" panose="00000500000000000000" pitchFamily="2" charset="-52"/>
                <a:ea typeface="Fira Sans Extra Condensed"/>
                <a:cs typeface="Fira Sans Extra Condensed"/>
                <a:sym typeface="Fira Sans Extra Condensed"/>
              </a:rPr>
              <a:t>Тоон контентийн үйлчилгээний зохицуулалтын ерөнхий нөхцөл шаардлага</a:t>
            </a:r>
            <a:r>
              <a:rPr lang="mn-MN" sz="1200" b="1" dirty="0" smtClean="0">
                <a:latin typeface="Montserrat" panose="00000500000000000000" pitchFamily="2" charset="-52"/>
                <a:ea typeface="Fira Sans Extra Condensed"/>
                <a:cs typeface="Fira Sans Extra Condensed"/>
                <a:sym typeface="Fira Sans Extra Condensed"/>
              </a:rPr>
              <a:t>”</a:t>
            </a:r>
            <a:endParaRPr sz="1200" b="1" dirty="0">
              <a:solidFill>
                <a:srgbClr val="000000"/>
              </a:solidFill>
              <a:latin typeface="Montserrat" panose="00000500000000000000" pitchFamily="2" charset="-52"/>
              <a:ea typeface="Fira Sans Extra Condensed"/>
              <a:cs typeface="Fira Sans Extra Condensed"/>
              <a:sym typeface="Fira Sans Extra Condensed"/>
            </a:endParaRPr>
          </a:p>
        </p:txBody>
      </p:sp>
      <p:grpSp>
        <p:nvGrpSpPr>
          <p:cNvPr id="391" name="Google Shape;391;p17"/>
          <p:cNvGrpSpPr/>
          <p:nvPr/>
        </p:nvGrpSpPr>
        <p:grpSpPr>
          <a:xfrm>
            <a:off x="7196486" y="2281060"/>
            <a:ext cx="899052" cy="1694345"/>
            <a:chOff x="3111948" y="1975725"/>
            <a:chExt cx="899052" cy="1694345"/>
          </a:xfrm>
        </p:grpSpPr>
        <p:sp>
          <p:nvSpPr>
            <p:cNvPr id="392" name="Google Shape;392;p17"/>
            <p:cNvSpPr/>
            <p:nvPr/>
          </p:nvSpPr>
          <p:spPr>
            <a:xfrm>
              <a:off x="3111948" y="1975725"/>
              <a:ext cx="899052" cy="1694345"/>
            </a:xfrm>
            <a:custGeom>
              <a:avLst/>
              <a:gdLst/>
              <a:ahLst/>
              <a:cxnLst/>
              <a:rect l="l" t="t" r="r" b="b"/>
              <a:pathLst>
                <a:path w="9735" h="18346" extrusionOk="0">
                  <a:moveTo>
                    <a:pt x="9735" y="17201"/>
                  </a:moveTo>
                  <a:cubicBezTo>
                    <a:pt x="9735" y="17834"/>
                    <a:pt x="9236" y="18345"/>
                    <a:pt x="8616" y="18345"/>
                  </a:cubicBezTo>
                  <a:lnTo>
                    <a:pt x="1120" y="18345"/>
                  </a:lnTo>
                  <a:cubicBezTo>
                    <a:pt x="500" y="18345"/>
                    <a:pt x="1" y="17834"/>
                    <a:pt x="1" y="17201"/>
                  </a:cubicBezTo>
                  <a:lnTo>
                    <a:pt x="1" y="1150"/>
                  </a:lnTo>
                  <a:cubicBezTo>
                    <a:pt x="1" y="517"/>
                    <a:pt x="500" y="1"/>
                    <a:pt x="1120" y="1"/>
                  </a:cubicBezTo>
                  <a:lnTo>
                    <a:pt x="8616" y="1"/>
                  </a:lnTo>
                  <a:cubicBezTo>
                    <a:pt x="9236" y="1"/>
                    <a:pt x="9735" y="517"/>
                    <a:pt x="9735" y="11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3156000" y="2123948"/>
              <a:ext cx="810947" cy="1398347"/>
            </a:xfrm>
            <a:custGeom>
              <a:avLst/>
              <a:gdLst/>
              <a:ahLst/>
              <a:cxnLst/>
              <a:rect l="l" t="t" r="r" b="b"/>
              <a:pathLst>
                <a:path w="8781" h="15141" extrusionOk="0">
                  <a:moveTo>
                    <a:pt x="8781" y="15140"/>
                  </a:moveTo>
                  <a:lnTo>
                    <a:pt x="1" y="15140"/>
                  </a:lnTo>
                  <a:lnTo>
                    <a:pt x="1" y="0"/>
                  </a:lnTo>
                  <a:lnTo>
                    <a:pt x="8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a:off x="3399902" y="2025040"/>
              <a:ext cx="326835" cy="47748"/>
            </a:xfrm>
            <a:custGeom>
              <a:avLst/>
              <a:gdLst/>
              <a:ahLst/>
              <a:cxnLst/>
              <a:rect l="l" t="t" r="r" b="b"/>
              <a:pathLst>
                <a:path w="3539" h="517" extrusionOk="0">
                  <a:moveTo>
                    <a:pt x="3278" y="516"/>
                  </a:moveTo>
                  <a:lnTo>
                    <a:pt x="256" y="516"/>
                  </a:lnTo>
                  <a:cubicBezTo>
                    <a:pt x="113" y="516"/>
                    <a:pt x="0" y="399"/>
                    <a:pt x="0" y="260"/>
                  </a:cubicBezTo>
                  <a:cubicBezTo>
                    <a:pt x="0" y="117"/>
                    <a:pt x="113" y="0"/>
                    <a:pt x="256" y="0"/>
                  </a:cubicBezTo>
                  <a:lnTo>
                    <a:pt x="3278" y="0"/>
                  </a:lnTo>
                  <a:cubicBezTo>
                    <a:pt x="3421" y="0"/>
                    <a:pt x="3538" y="117"/>
                    <a:pt x="3538" y="260"/>
                  </a:cubicBezTo>
                  <a:cubicBezTo>
                    <a:pt x="3538" y="399"/>
                    <a:pt x="3421" y="516"/>
                    <a:pt x="3278" y="516"/>
                  </a:cubicBezTo>
                  <a:close/>
                </a:path>
              </a:pathLst>
            </a:custGeom>
            <a:solidFill>
              <a:srgbClr val="81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a:off x="3512974" y="3543942"/>
              <a:ext cx="100800" cy="100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3158628" y="2278215"/>
              <a:ext cx="809400" cy="1244100"/>
            </a:xfrm>
            <a:prstGeom prst="rect">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7"/>
          <p:cNvSpPr txBox="1"/>
          <p:nvPr/>
        </p:nvSpPr>
        <p:spPr>
          <a:xfrm>
            <a:off x="3238500" y="1560340"/>
            <a:ext cx="2422071" cy="348600"/>
          </a:xfrm>
          <a:prstGeom prst="rect">
            <a:avLst/>
          </a:prstGeom>
          <a:noFill/>
          <a:ln>
            <a:noFill/>
          </a:ln>
        </p:spPr>
        <p:txBody>
          <a:bodyPr spcFirstLastPara="1" wrap="square" lIns="91425" tIns="91425" rIns="91425" bIns="91425" anchor="ctr" anchorCtr="0">
            <a:noAutofit/>
          </a:bodyPr>
          <a:lstStyle/>
          <a:p>
            <a:pPr algn="ctr">
              <a:buSzPts val="1100"/>
            </a:pPr>
            <a:r>
              <a:rPr lang="mn-MN" sz="1200" dirty="0" smtClean="0">
                <a:latin typeface="Montserrat" panose="00000500000000000000" pitchFamily="2" charset="-52"/>
                <a:ea typeface="Fira Sans Extra Condensed"/>
                <a:cs typeface="Fira Sans Extra Condensed"/>
                <a:sym typeface="Fira Sans Extra Condensed"/>
              </a:rPr>
              <a:t>СЕХ - 2020</a:t>
            </a:r>
            <a:endParaRPr lang="mn-MN" sz="1200" dirty="0">
              <a:latin typeface="Montserrat" panose="00000500000000000000" pitchFamily="2" charset="-52"/>
              <a:ea typeface="Fira Sans Extra Condensed"/>
              <a:cs typeface="Fira Sans Extra Condensed"/>
              <a:sym typeface="Fira Sans Extra Condensed"/>
            </a:endParaRPr>
          </a:p>
          <a:p>
            <a:pPr lvl="0" algn="ctr">
              <a:buSzPts val="1100"/>
            </a:pPr>
            <a:r>
              <a:rPr lang="mn-MN" sz="1200" b="1" dirty="0" smtClean="0">
                <a:latin typeface="Montserrat" panose="00000500000000000000" pitchFamily="2" charset="-52"/>
                <a:ea typeface="Fira Sans Extra Condensed"/>
                <a:cs typeface="Fira Sans Extra Condensed"/>
                <a:sym typeface="Fira Sans Extra Condensed"/>
              </a:rPr>
              <a:t>“</a:t>
            </a:r>
            <a:r>
              <a:rPr lang="mn-MN" sz="1200" b="1" dirty="0">
                <a:latin typeface="Montserrat" panose="00000500000000000000" pitchFamily="2" charset="-52"/>
                <a:ea typeface="Fira Sans Extra Condensed"/>
                <a:cs typeface="Fira Sans Extra Condensed"/>
                <a:sym typeface="Fira Sans Extra Condensed"/>
              </a:rPr>
              <a:t>Цахим орчин ашиглан сонгуулийн сурталчилгаа явуулах, түүнд хяналт тавих журам</a:t>
            </a:r>
            <a:r>
              <a:rPr lang="mn-MN" sz="1200" b="1" dirty="0" smtClean="0">
                <a:latin typeface="Montserrat" panose="00000500000000000000" pitchFamily="2" charset="-52"/>
                <a:ea typeface="Fira Sans Extra Condensed"/>
                <a:cs typeface="Fira Sans Extra Condensed"/>
                <a:sym typeface="Fira Sans Extra Condensed"/>
              </a:rPr>
              <a:t>”</a:t>
            </a:r>
            <a:endParaRPr sz="1200" b="1" dirty="0">
              <a:solidFill>
                <a:srgbClr val="000000"/>
              </a:solidFill>
              <a:latin typeface="Montserrat" panose="00000500000000000000" pitchFamily="2" charset="-52"/>
              <a:ea typeface="Fira Sans Extra Condensed"/>
              <a:cs typeface="Fira Sans Extra Condensed"/>
              <a:sym typeface="Fira Sans Extra Condensed"/>
            </a:endParaRPr>
          </a:p>
        </p:txBody>
      </p:sp>
      <p:sp>
        <p:nvSpPr>
          <p:cNvPr id="404" name="Google Shape;404;p17"/>
          <p:cNvSpPr txBox="1"/>
          <p:nvPr/>
        </p:nvSpPr>
        <p:spPr>
          <a:xfrm>
            <a:off x="5549901" y="1647425"/>
            <a:ext cx="3659416"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mn-MN" sz="1200" dirty="0" smtClean="0">
                <a:latin typeface="Montserrat" panose="00000500000000000000" pitchFamily="2" charset="-52"/>
                <a:ea typeface="Fira Sans Extra Condensed"/>
                <a:cs typeface="Fira Sans Extra Condensed"/>
                <a:sym typeface="Fira Sans Extra Condensed"/>
              </a:rPr>
              <a:t>ЦЕГ, ХХЗХ - 2020</a:t>
            </a:r>
          </a:p>
          <a:p>
            <a:pPr algn="ctr">
              <a:buSzPts val="1100"/>
            </a:pPr>
            <a:r>
              <a:rPr lang="mn-MN" sz="1200" b="1" dirty="0">
                <a:latin typeface="Montserrat" panose="00000500000000000000" pitchFamily="2" charset="-52"/>
                <a:ea typeface="Fira Sans Extra Condensed"/>
                <a:cs typeface="Fira Sans Extra Condensed"/>
                <a:sym typeface="Fira Sans Extra Condensed"/>
              </a:rPr>
              <a:t>“Цар тахлын талаар олон нийтийг төөрөгдүүлэх, илт худал мэдээлэл цахим орчинд тархахаас сэргийлэх зорилгоор цахим орчинд зохицуулалт хийх журам</a:t>
            </a:r>
            <a:r>
              <a:rPr lang="mn-MN" sz="1200" b="1" dirty="0" smtClean="0">
                <a:latin typeface="Montserrat" panose="00000500000000000000" pitchFamily="2" charset="-52"/>
                <a:ea typeface="Fira Sans Extra Condensed"/>
                <a:cs typeface="Fira Sans Extra Condensed"/>
                <a:sym typeface="Fira Sans Extra Condensed"/>
              </a:rPr>
              <a:t>” </a:t>
            </a:r>
          </a:p>
          <a:p>
            <a:pPr marL="0" lvl="0" indent="0" algn="ctr" rtl="0">
              <a:spcBef>
                <a:spcPts val="0"/>
              </a:spcBef>
              <a:spcAft>
                <a:spcPts val="0"/>
              </a:spcAft>
              <a:buClr>
                <a:srgbClr val="000000"/>
              </a:buClr>
              <a:buSzPts val="1100"/>
              <a:buFont typeface="Arial"/>
              <a:buNone/>
            </a:pPr>
            <a:endParaRPr sz="1200" b="1" dirty="0">
              <a:solidFill>
                <a:srgbClr val="000000"/>
              </a:solidFill>
              <a:latin typeface="Montserrat" panose="00000500000000000000" pitchFamily="2" charset="-52"/>
              <a:ea typeface="Fira Sans Extra Condensed"/>
              <a:cs typeface="Fira Sans Extra Condensed"/>
              <a:sym typeface="Fira Sans Extra Condensed"/>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2556"/>
          <a:stretch/>
        </p:blipFill>
        <p:spPr>
          <a:xfrm>
            <a:off x="990631" y="486829"/>
            <a:ext cx="939769" cy="8720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837" y="266700"/>
            <a:ext cx="1541463" cy="1044581"/>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741" y="304800"/>
            <a:ext cx="901759" cy="901759"/>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b="29323"/>
          <a:stretch/>
        </p:blipFill>
        <p:spPr>
          <a:xfrm>
            <a:off x="7924831" y="410629"/>
            <a:ext cx="939769" cy="795872"/>
          </a:xfrm>
          <a:prstGeom prst="rect">
            <a:avLst/>
          </a:prstGeom>
        </p:spPr>
      </p:pic>
    </p:spTree>
    <p:extLst>
      <p:ext uri="{BB962C8B-B14F-4D97-AF65-F5344CB8AC3E}">
        <p14:creationId xmlns:p14="http://schemas.microsoft.com/office/powerpoint/2010/main" val="1938420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7"/>
          <p:cNvPicPr preferRelativeResize="0"/>
          <p:nvPr/>
        </p:nvPicPr>
        <p:blipFill rotWithShape="1">
          <a:blip r:embed="rId3">
            <a:alphaModFix/>
          </a:blip>
          <a:srcRect l="19840" r="30156"/>
          <a:stretch/>
        </p:blipFill>
        <p:spPr>
          <a:xfrm flipH="1">
            <a:off x="4521130" y="0"/>
            <a:ext cx="4622770" cy="5143500"/>
          </a:xfrm>
          <a:prstGeom prst="rect">
            <a:avLst/>
          </a:prstGeom>
          <a:noFill/>
          <a:ln>
            <a:noFill/>
          </a:ln>
        </p:spPr>
      </p:pic>
      <p:sp>
        <p:nvSpPr>
          <p:cNvPr id="375" name="Google Shape;375;p47"/>
          <p:cNvSpPr txBox="1">
            <a:spLocks noGrp="1"/>
          </p:cNvSpPr>
          <p:nvPr>
            <p:ph type="title"/>
          </p:nvPr>
        </p:nvSpPr>
        <p:spPr>
          <a:xfrm>
            <a:off x="431775" y="3022992"/>
            <a:ext cx="3423600" cy="62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2600" dirty="0" smtClean="0"/>
              <a:t>МЭДЭХ ЭРХ</a:t>
            </a:r>
            <a:endParaRPr sz="2600" dirty="0"/>
          </a:p>
        </p:txBody>
      </p:sp>
      <p:sp>
        <p:nvSpPr>
          <p:cNvPr id="376" name="Google Shape;376;p47"/>
          <p:cNvSpPr txBox="1">
            <a:spLocks noGrp="1"/>
          </p:cNvSpPr>
          <p:nvPr>
            <p:ph type="title" idx="2"/>
          </p:nvPr>
        </p:nvSpPr>
        <p:spPr>
          <a:xfrm>
            <a:off x="431775" y="1968000"/>
            <a:ext cx="3057300" cy="138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378" name="Google Shape;378;p47"/>
          <p:cNvSpPr/>
          <p:nvPr/>
        </p:nvSpPr>
        <p:spPr>
          <a:xfrm>
            <a:off x="4530975"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668567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1"/>
        <p:cNvGrpSpPr/>
        <p:nvPr/>
      </p:nvGrpSpPr>
      <p:grpSpPr>
        <a:xfrm>
          <a:off x="0" y="0"/>
          <a:ext cx="0" cy="0"/>
          <a:chOff x="0" y="0"/>
          <a:chExt cx="0" cy="0"/>
        </a:xfrm>
      </p:grpSpPr>
      <p:sp>
        <p:nvSpPr>
          <p:cNvPr id="4482" name="Google Shape;4482;p61"/>
          <p:cNvSpPr txBox="1"/>
          <p:nvPr/>
        </p:nvSpPr>
        <p:spPr>
          <a:xfrm flipH="1">
            <a:off x="6303996" y="1597600"/>
            <a:ext cx="1942200" cy="411600"/>
          </a:xfrm>
          <a:prstGeom prst="rect">
            <a:avLst/>
          </a:prstGeom>
          <a:solidFill>
            <a:schemeClr val="accent1"/>
          </a:solidFill>
          <a:ln w="19050" cap="flat" cmpd="sng">
            <a:solidFill>
              <a:schemeClr val="accent6"/>
            </a:solidFill>
            <a:prstDash val="solid"/>
            <a:round/>
            <a:headEnd type="none" w="sm" len="sm"/>
            <a:tailEnd type="none" w="sm" len="sm"/>
          </a:ln>
          <a:effectLst>
            <a:outerShdw dist="47625" dir="2640000" algn="bl" rotWithShape="0">
              <a:schemeClr val="accent1">
                <a:alpha val="43000"/>
              </a:schemeClr>
            </a:outerShdw>
          </a:effectLst>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100" dirty="0" smtClean="0">
                <a:solidFill>
                  <a:schemeClr val="bg2">
                    <a:lumMod val="75000"/>
                  </a:schemeClr>
                </a:solidFill>
                <a:latin typeface="Lato"/>
                <a:ea typeface="Lato"/>
                <a:cs typeface="Lato"/>
                <a:sym typeface="Lato"/>
              </a:rPr>
              <a:t>7</a:t>
            </a:r>
            <a:r>
              <a:rPr lang="mn-MN" sz="2100" dirty="0" smtClean="0">
                <a:solidFill>
                  <a:schemeClr val="bg2">
                    <a:lumMod val="75000"/>
                  </a:schemeClr>
                </a:solidFill>
                <a:latin typeface="Lato"/>
                <a:ea typeface="Lato"/>
                <a:cs typeface="Lato"/>
                <a:sym typeface="Lato"/>
              </a:rPr>
              <a:t>9.4 </a:t>
            </a:r>
            <a:r>
              <a:rPr lang="en" sz="2100" dirty="0" smtClean="0">
                <a:solidFill>
                  <a:schemeClr val="bg2">
                    <a:lumMod val="75000"/>
                  </a:schemeClr>
                </a:solidFill>
                <a:latin typeface="Lato"/>
                <a:ea typeface="Lato"/>
                <a:cs typeface="Lato"/>
                <a:sym typeface="Lato"/>
              </a:rPr>
              <a:t>/100</a:t>
            </a:r>
            <a:r>
              <a:rPr lang="mn-MN" sz="2100" dirty="0" smtClean="0">
                <a:solidFill>
                  <a:schemeClr val="bg2">
                    <a:lumMod val="75000"/>
                  </a:schemeClr>
                </a:solidFill>
                <a:latin typeface="Lato"/>
                <a:ea typeface="Lato"/>
                <a:cs typeface="Lato"/>
                <a:sym typeface="Lato"/>
              </a:rPr>
              <a:t> оноо</a:t>
            </a:r>
            <a:endParaRPr sz="2100" dirty="0">
              <a:solidFill>
                <a:schemeClr val="bg2">
                  <a:lumMod val="75000"/>
                </a:schemeClr>
              </a:solidFill>
              <a:latin typeface="Lato Black"/>
              <a:ea typeface="Lato Black"/>
              <a:cs typeface="Lato Black"/>
              <a:sym typeface="Lato Black"/>
            </a:endParaRPr>
          </a:p>
        </p:txBody>
      </p:sp>
      <p:sp>
        <p:nvSpPr>
          <p:cNvPr id="4484" name="Google Shape;4484;p61"/>
          <p:cNvSpPr txBox="1"/>
          <p:nvPr/>
        </p:nvSpPr>
        <p:spPr>
          <a:xfrm flipH="1">
            <a:off x="6304018" y="2638392"/>
            <a:ext cx="1942200" cy="411600"/>
          </a:xfrm>
          <a:prstGeom prst="rect">
            <a:avLst/>
          </a:prstGeom>
          <a:solidFill>
            <a:schemeClr val="accent2"/>
          </a:solidFill>
          <a:ln w="19050" cap="flat" cmpd="sng">
            <a:solidFill>
              <a:schemeClr val="accent6"/>
            </a:solidFill>
            <a:prstDash val="solid"/>
            <a:round/>
            <a:headEnd type="none" w="sm" len="sm"/>
            <a:tailEnd type="none" w="sm" len="sm"/>
          </a:ln>
          <a:effectLst>
            <a:outerShdw dist="47625" dir="2640000" algn="bl" rotWithShape="0">
              <a:schemeClr val="accent1">
                <a:alpha val="43000"/>
              </a:schemeClr>
            </a:outerShdw>
          </a:effectLst>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mn-MN" sz="2100" dirty="0" smtClean="0">
                <a:solidFill>
                  <a:schemeClr val="bg2">
                    <a:lumMod val="75000"/>
                  </a:schemeClr>
                </a:solidFill>
                <a:latin typeface="Lato"/>
                <a:ea typeface="Lato"/>
                <a:cs typeface="Lato"/>
                <a:sym typeface="Lato"/>
              </a:rPr>
              <a:t>71 /180 байр</a:t>
            </a:r>
            <a:endParaRPr sz="2100" dirty="0">
              <a:solidFill>
                <a:schemeClr val="bg2">
                  <a:lumMod val="75000"/>
                </a:schemeClr>
              </a:solidFill>
              <a:latin typeface="Lato"/>
              <a:ea typeface="Lato"/>
              <a:cs typeface="Lato"/>
              <a:sym typeface="Lato"/>
            </a:endParaRPr>
          </a:p>
        </p:txBody>
      </p:sp>
      <p:sp>
        <p:nvSpPr>
          <p:cNvPr id="4485" name="Google Shape;4485;p61"/>
          <p:cNvSpPr txBox="1">
            <a:spLocks noGrp="1"/>
          </p:cNvSpPr>
          <p:nvPr>
            <p:ph type="title"/>
          </p:nvPr>
        </p:nvSpPr>
        <p:spPr>
          <a:xfrm>
            <a:off x="0" y="4450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mn-MN" b="1" dirty="0" smtClean="0"/>
              <a:t>Сэтгүүлчийн аюулгүй байдлын </a:t>
            </a:r>
            <a:r>
              <a:rPr lang="mn-MN" b="1" dirty="0"/>
              <a:t>үзүүлэлт</a:t>
            </a:r>
            <a:endParaRPr b="1" dirty="0"/>
          </a:p>
        </p:txBody>
      </p:sp>
      <p:grpSp>
        <p:nvGrpSpPr>
          <p:cNvPr id="4489" name="Google Shape;4489;p61"/>
          <p:cNvGrpSpPr/>
          <p:nvPr/>
        </p:nvGrpSpPr>
        <p:grpSpPr>
          <a:xfrm>
            <a:off x="713222" y="1597651"/>
            <a:ext cx="5089609" cy="3006479"/>
            <a:chOff x="233350" y="949250"/>
            <a:chExt cx="7137300" cy="3802300"/>
          </a:xfrm>
        </p:grpSpPr>
        <p:sp>
          <p:nvSpPr>
            <p:cNvPr id="4490" name="Google Shape;4490;p6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6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6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6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6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6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6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6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6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6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6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6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6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6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6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6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6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6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6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6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6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6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6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6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6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6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6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6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6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6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6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6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6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6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6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6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6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6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6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6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6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6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6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6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6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6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6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6" name="Google Shape;4546;p61"/>
          <p:cNvGrpSpPr/>
          <p:nvPr/>
        </p:nvGrpSpPr>
        <p:grpSpPr>
          <a:xfrm>
            <a:off x="4559705" y="1945252"/>
            <a:ext cx="313214" cy="311638"/>
            <a:chOff x="2219750" y="1512848"/>
            <a:chExt cx="2831949" cy="2817702"/>
          </a:xfrm>
        </p:grpSpPr>
        <p:sp>
          <p:nvSpPr>
            <p:cNvPr id="4547" name="Google Shape;4547;p61"/>
            <p:cNvSpPr/>
            <p:nvPr/>
          </p:nvSpPr>
          <p:spPr>
            <a:xfrm>
              <a:off x="2219750" y="3569150"/>
              <a:ext cx="761400" cy="761400"/>
            </a:xfrm>
            <a:prstGeom prst="ellipse">
              <a:avLst/>
            </a:prstGeom>
            <a:solidFill>
              <a:srgbClr val="4C453F">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61"/>
            <p:cNvSpPr/>
            <p:nvPr/>
          </p:nvSpPr>
          <p:spPr>
            <a:xfrm>
              <a:off x="2615759" y="2553827"/>
              <a:ext cx="1410684" cy="1393969"/>
            </a:xfrm>
            <a:custGeom>
              <a:avLst/>
              <a:gdLst/>
              <a:ahLst/>
              <a:cxnLst/>
              <a:rect l="l" t="t" r="r" b="b"/>
              <a:pathLst>
                <a:path w="64986" h="64216" extrusionOk="0">
                  <a:moveTo>
                    <a:pt x="60689" y="0"/>
                  </a:moveTo>
                  <a:cubicBezTo>
                    <a:pt x="59687" y="0"/>
                    <a:pt x="58684" y="381"/>
                    <a:pt x="57917" y="1143"/>
                  </a:cubicBezTo>
                  <a:lnTo>
                    <a:pt x="1533" y="57528"/>
                  </a:lnTo>
                  <a:cubicBezTo>
                    <a:pt x="0" y="59060"/>
                    <a:pt x="0" y="61541"/>
                    <a:pt x="1533" y="63064"/>
                  </a:cubicBezTo>
                  <a:cubicBezTo>
                    <a:pt x="2294" y="63835"/>
                    <a:pt x="3302" y="64216"/>
                    <a:pt x="4301" y="64216"/>
                  </a:cubicBezTo>
                  <a:cubicBezTo>
                    <a:pt x="5299" y="64216"/>
                    <a:pt x="6307" y="63835"/>
                    <a:pt x="7069" y="63064"/>
                  </a:cubicBezTo>
                  <a:lnTo>
                    <a:pt x="63454" y="6679"/>
                  </a:lnTo>
                  <a:cubicBezTo>
                    <a:pt x="64986" y="5156"/>
                    <a:pt x="64986" y="2675"/>
                    <a:pt x="63454" y="1143"/>
                  </a:cubicBezTo>
                  <a:cubicBezTo>
                    <a:pt x="62692" y="381"/>
                    <a:pt x="61691" y="0"/>
                    <a:pt x="60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61"/>
            <p:cNvSpPr/>
            <p:nvPr/>
          </p:nvSpPr>
          <p:spPr>
            <a:xfrm>
              <a:off x="2899302" y="1512848"/>
              <a:ext cx="2152397" cy="2152382"/>
            </a:xfrm>
            <a:custGeom>
              <a:avLst/>
              <a:gdLst/>
              <a:ahLst/>
              <a:cxnLst/>
              <a:rect l="l" t="t" r="r" b="b"/>
              <a:pathLst>
                <a:path w="144845" h="144844" extrusionOk="0">
                  <a:moveTo>
                    <a:pt x="72418" y="0"/>
                  </a:moveTo>
                  <a:cubicBezTo>
                    <a:pt x="32422" y="0"/>
                    <a:pt x="1" y="32429"/>
                    <a:pt x="1" y="72426"/>
                  </a:cubicBezTo>
                  <a:cubicBezTo>
                    <a:pt x="1" y="112423"/>
                    <a:pt x="32422" y="144844"/>
                    <a:pt x="72418" y="144844"/>
                  </a:cubicBezTo>
                  <a:cubicBezTo>
                    <a:pt x="112424" y="144844"/>
                    <a:pt x="144844" y="112423"/>
                    <a:pt x="144844" y="72426"/>
                  </a:cubicBezTo>
                  <a:cubicBezTo>
                    <a:pt x="144844" y="32429"/>
                    <a:pt x="112424" y="0"/>
                    <a:pt x="72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61"/>
            <p:cNvSpPr/>
            <p:nvPr/>
          </p:nvSpPr>
          <p:spPr>
            <a:xfrm>
              <a:off x="2899302" y="1512848"/>
              <a:ext cx="2152397" cy="2152382"/>
            </a:xfrm>
            <a:custGeom>
              <a:avLst/>
              <a:gdLst/>
              <a:ahLst/>
              <a:cxnLst/>
              <a:rect l="l" t="t" r="r" b="b"/>
              <a:pathLst>
                <a:path w="144845" h="144844" extrusionOk="0">
                  <a:moveTo>
                    <a:pt x="72418" y="0"/>
                  </a:moveTo>
                  <a:cubicBezTo>
                    <a:pt x="32422" y="0"/>
                    <a:pt x="1" y="32429"/>
                    <a:pt x="1" y="72426"/>
                  </a:cubicBezTo>
                  <a:cubicBezTo>
                    <a:pt x="1" y="112423"/>
                    <a:pt x="32422" y="144844"/>
                    <a:pt x="72418" y="144844"/>
                  </a:cubicBezTo>
                  <a:cubicBezTo>
                    <a:pt x="112424" y="144844"/>
                    <a:pt x="144844" y="112423"/>
                    <a:pt x="144844" y="72426"/>
                  </a:cubicBezTo>
                  <a:cubicBezTo>
                    <a:pt x="144844" y="70098"/>
                    <a:pt x="144709" y="67796"/>
                    <a:pt x="144497" y="65527"/>
                  </a:cubicBezTo>
                  <a:cubicBezTo>
                    <a:pt x="142669" y="98160"/>
                    <a:pt x="115877" y="124130"/>
                    <a:pt x="82779" y="124130"/>
                  </a:cubicBezTo>
                  <a:cubicBezTo>
                    <a:pt x="48505" y="124130"/>
                    <a:pt x="20715" y="96340"/>
                    <a:pt x="20715" y="62065"/>
                  </a:cubicBezTo>
                  <a:cubicBezTo>
                    <a:pt x="20715" y="27790"/>
                    <a:pt x="46685" y="2175"/>
                    <a:pt x="79326" y="347"/>
                  </a:cubicBezTo>
                  <a:cubicBezTo>
                    <a:pt x="77049" y="135"/>
                    <a:pt x="74755" y="0"/>
                    <a:pt x="72418"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Reporters Without Borders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838" y="3701143"/>
            <a:ext cx="1881335" cy="14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27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4"/>
        <p:cNvGrpSpPr/>
        <p:nvPr/>
      </p:nvGrpSpPr>
      <p:grpSpPr>
        <a:xfrm>
          <a:off x="0" y="0"/>
          <a:ext cx="0" cy="0"/>
          <a:chOff x="0" y="0"/>
          <a:chExt cx="0" cy="0"/>
        </a:xfrm>
      </p:grpSpPr>
      <p:sp>
        <p:nvSpPr>
          <p:cNvPr id="3795" name="Google Shape;3795;p44"/>
          <p:cNvSpPr txBox="1">
            <a:spLocks noGrp="1"/>
          </p:cNvSpPr>
          <p:nvPr>
            <p:ph type="title"/>
          </p:nvPr>
        </p:nvSpPr>
        <p:spPr>
          <a:xfrm>
            <a:off x="0" y="9605"/>
            <a:ext cx="9144000" cy="572700"/>
          </a:xfrm>
          <a:prstGeom prst="rect">
            <a:avLst/>
          </a:prstGeom>
        </p:spPr>
        <p:txBody>
          <a:bodyPr spcFirstLastPara="1" wrap="square" lIns="91425" tIns="91425" rIns="91425" bIns="91425" anchor="t" anchorCtr="0">
            <a:noAutofit/>
          </a:bodyPr>
          <a:lstStyle/>
          <a:p>
            <a:pPr lvl="0" algn="ctr">
              <a:lnSpc>
                <a:spcPct val="115000"/>
              </a:lnSpc>
            </a:pPr>
            <a:r>
              <a:rPr lang="mn-MN" sz="2400" b="1" dirty="0" smtClean="0"/>
              <a:t>Үйл ажиллагаанд тулгардаг </a:t>
            </a:r>
            <a:r>
              <a:rPr lang="mn-MN" sz="2400" b="1" dirty="0" smtClean="0">
                <a:solidFill>
                  <a:schemeClr val="accent2"/>
                </a:solidFill>
              </a:rPr>
              <a:t>асуудал</a:t>
            </a:r>
            <a:endParaRPr sz="2400" b="1" dirty="0"/>
          </a:p>
        </p:txBody>
      </p:sp>
      <p:grpSp>
        <p:nvGrpSpPr>
          <p:cNvPr id="63" name="Google Shape;5540;p73"/>
          <p:cNvGrpSpPr/>
          <p:nvPr/>
        </p:nvGrpSpPr>
        <p:grpSpPr>
          <a:xfrm>
            <a:off x="6170612" y="3761504"/>
            <a:ext cx="1293656" cy="846426"/>
            <a:chOff x="770449" y="471525"/>
            <a:chExt cx="6231484" cy="4075234"/>
          </a:xfrm>
        </p:grpSpPr>
        <p:sp>
          <p:nvSpPr>
            <p:cNvPr id="64" name="Google Shape;5541;p73"/>
            <p:cNvSpPr/>
            <p:nvPr/>
          </p:nvSpPr>
          <p:spPr>
            <a:xfrm>
              <a:off x="1379574" y="1991118"/>
              <a:ext cx="2300262" cy="2079265"/>
            </a:xfrm>
            <a:custGeom>
              <a:avLst/>
              <a:gdLst/>
              <a:ahLst/>
              <a:cxnLst/>
              <a:rect l="l" t="t" r="r" b="b"/>
              <a:pathLst>
                <a:path w="15717" h="14207" extrusionOk="0">
                  <a:moveTo>
                    <a:pt x="12461" y="0"/>
                  </a:moveTo>
                  <a:cubicBezTo>
                    <a:pt x="12224" y="0"/>
                    <a:pt x="11972" y="56"/>
                    <a:pt x="11735" y="154"/>
                  </a:cubicBezTo>
                  <a:cubicBezTo>
                    <a:pt x="11497" y="252"/>
                    <a:pt x="11274" y="377"/>
                    <a:pt x="11078" y="475"/>
                  </a:cubicBezTo>
                  <a:cubicBezTo>
                    <a:pt x="10254" y="796"/>
                    <a:pt x="8745" y="1830"/>
                    <a:pt x="9877" y="2612"/>
                  </a:cubicBezTo>
                  <a:lnTo>
                    <a:pt x="6916" y="4177"/>
                  </a:lnTo>
                  <a:lnTo>
                    <a:pt x="6902" y="4177"/>
                  </a:lnTo>
                  <a:lnTo>
                    <a:pt x="6776" y="4233"/>
                  </a:lnTo>
                  <a:lnTo>
                    <a:pt x="6245" y="4456"/>
                  </a:lnTo>
                  <a:lnTo>
                    <a:pt x="5700" y="4680"/>
                  </a:lnTo>
                  <a:cubicBezTo>
                    <a:pt x="4946" y="4987"/>
                    <a:pt x="4792" y="5071"/>
                    <a:pt x="4387" y="5308"/>
                  </a:cubicBezTo>
                  <a:cubicBezTo>
                    <a:pt x="3605" y="5769"/>
                    <a:pt x="3186" y="6063"/>
                    <a:pt x="2627" y="6635"/>
                  </a:cubicBezTo>
                  <a:cubicBezTo>
                    <a:pt x="2082" y="7180"/>
                    <a:pt x="1496" y="7669"/>
                    <a:pt x="1160" y="8354"/>
                  </a:cubicBezTo>
                  <a:cubicBezTo>
                    <a:pt x="1146" y="8381"/>
                    <a:pt x="909" y="8661"/>
                    <a:pt x="895" y="8689"/>
                  </a:cubicBezTo>
                  <a:lnTo>
                    <a:pt x="99" y="9555"/>
                  </a:lnTo>
                  <a:lnTo>
                    <a:pt x="1" y="9667"/>
                  </a:lnTo>
                  <a:lnTo>
                    <a:pt x="238" y="9960"/>
                  </a:lnTo>
                  <a:lnTo>
                    <a:pt x="3703" y="14137"/>
                  </a:lnTo>
                  <a:lnTo>
                    <a:pt x="3759" y="14206"/>
                  </a:lnTo>
                  <a:lnTo>
                    <a:pt x="3898" y="14137"/>
                  </a:lnTo>
                  <a:lnTo>
                    <a:pt x="10198" y="10309"/>
                  </a:lnTo>
                  <a:cubicBezTo>
                    <a:pt x="10743" y="10086"/>
                    <a:pt x="12349" y="8870"/>
                    <a:pt x="12545" y="8619"/>
                  </a:cubicBezTo>
                  <a:lnTo>
                    <a:pt x="15339" y="5210"/>
                  </a:lnTo>
                  <a:lnTo>
                    <a:pt x="15437" y="5099"/>
                  </a:lnTo>
                  <a:cubicBezTo>
                    <a:pt x="15451" y="5071"/>
                    <a:pt x="15465" y="5057"/>
                    <a:pt x="15479" y="5043"/>
                  </a:cubicBezTo>
                  <a:cubicBezTo>
                    <a:pt x="15493" y="5015"/>
                    <a:pt x="15506" y="4987"/>
                    <a:pt x="15520" y="4973"/>
                  </a:cubicBezTo>
                  <a:cubicBezTo>
                    <a:pt x="15548" y="4931"/>
                    <a:pt x="15562" y="4903"/>
                    <a:pt x="15576" y="4875"/>
                  </a:cubicBezTo>
                  <a:cubicBezTo>
                    <a:pt x="15604" y="4833"/>
                    <a:pt x="15618" y="4805"/>
                    <a:pt x="15632" y="4763"/>
                  </a:cubicBezTo>
                  <a:cubicBezTo>
                    <a:pt x="15646" y="4722"/>
                    <a:pt x="15660" y="4680"/>
                    <a:pt x="15674" y="4652"/>
                  </a:cubicBezTo>
                  <a:cubicBezTo>
                    <a:pt x="15674" y="4652"/>
                    <a:pt x="15674" y="4638"/>
                    <a:pt x="15674" y="4638"/>
                  </a:cubicBezTo>
                  <a:cubicBezTo>
                    <a:pt x="15674" y="4610"/>
                    <a:pt x="15688" y="4596"/>
                    <a:pt x="15688" y="4568"/>
                  </a:cubicBezTo>
                  <a:cubicBezTo>
                    <a:pt x="15688" y="4554"/>
                    <a:pt x="15688" y="4540"/>
                    <a:pt x="15702" y="4526"/>
                  </a:cubicBezTo>
                  <a:cubicBezTo>
                    <a:pt x="15716" y="4442"/>
                    <a:pt x="15716" y="4358"/>
                    <a:pt x="15716" y="4275"/>
                  </a:cubicBezTo>
                  <a:lnTo>
                    <a:pt x="15660" y="3953"/>
                  </a:lnTo>
                  <a:cubicBezTo>
                    <a:pt x="15479" y="3395"/>
                    <a:pt x="15255" y="2878"/>
                    <a:pt x="15032" y="2431"/>
                  </a:cubicBezTo>
                  <a:cubicBezTo>
                    <a:pt x="14738" y="1844"/>
                    <a:pt x="14431" y="1369"/>
                    <a:pt x="14235" y="1118"/>
                  </a:cubicBezTo>
                  <a:cubicBezTo>
                    <a:pt x="13495" y="349"/>
                    <a:pt x="12852" y="0"/>
                    <a:pt x="12461" y="0"/>
                  </a:cubicBezTo>
                  <a:close/>
                </a:path>
              </a:pathLst>
            </a:custGeom>
            <a:solidFill>
              <a:schemeClr val="accent6"/>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42;p73"/>
            <p:cNvSpPr/>
            <p:nvPr/>
          </p:nvSpPr>
          <p:spPr>
            <a:xfrm>
              <a:off x="3094840" y="471525"/>
              <a:ext cx="3907093" cy="2859923"/>
            </a:xfrm>
            <a:custGeom>
              <a:avLst/>
              <a:gdLst/>
              <a:ahLst/>
              <a:cxnLst/>
              <a:rect l="l" t="t" r="r" b="b"/>
              <a:pathLst>
                <a:path w="26696" h="19541" extrusionOk="0">
                  <a:moveTo>
                    <a:pt x="14761" y="1"/>
                  </a:moveTo>
                  <a:cubicBezTo>
                    <a:pt x="14690" y="1"/>
                    <a:pt x="14612" y="11"/>
                    <a:pt x="14529" y="32"/>
                  </a:cubicBezTo>
                  <a:cubicBezTo>
                    <a:pt x="13774" y="591"/>
                    <a:pt x="12922" y="926"/>
                    <a:pt x="12070" y="1275"/>
                  </a:cubicBezTo>
                  <a:cubicBezTo>
                    <a:pt x="11050" y="1694"/>
                    <a:pt x="10184" y="2183"/>
                    <a:pt x="9276" y="2714"/>
                  </a:cubicBezTo>
                  <a:cubicBezTo>
                    <a:pt x="7586" y="3692"/>
                    <a:pt x="5952" y="4782"/>
                    <a:pt x="4150" y="5508"/>
                  </a:cubicBezTo>
                  <a:cubicBezTo>
                    <a:pt x="3073" y="5918"/>
                    <a:pt x="1988" y="6012"/>
                    <a:pt x="895" y="6012"/>
                  </a:cubicBezTo>
                  <a:cubicBezTo>
                    <a:pt x="611" y="6012"/>
                    <a:pt x="327" y="6005"/>
                    <a:pt x="43" y="5997"/>
                  </a:cubicBezTo>
                  <a:cubicBezTo>
                    <a:pt x="29" y="6137"/>
                    <a:pt x="15" y="6262"/>
                    <a:pt x="15" y="6402"/>
                  </a:cubicBezTo>
                  <a:cubicBezTo>
                    <a:pt x="1" y="6667"/>
                    <a:pt x="43" y="6961"/>
                    <a:pt x="127" y="7254"/>
                  </a:cubicBezTo>
                  <a:cubicBezTo>
                    <a:pt x="364" y="8106"/>
                    <a:pt x="867" y="8455"/>
                    <a:pt x="769" y="9391"/>
                  </a:cubicBezTo>
                  <a:cubicBezTo>
                    <a:pt x="616" y="10704"/>
                    <a:pt x="85" y="12367"/>
                    <a:pt x="546" y="13596"/>
                  </a:cubicBezTo>
                  <a:cubicBezTo>
                    <a:pt x="616" y="13778"/>
                    <a:pt x="713" y="13959"/>
                    <a:pt x="825" y="14127"/>
                  </a:cubicBezTo>
                  <a:cubicBezTo>
                    <a:pt x="891" y="14125"/>
                    <a:pt x="958" y="14125"/>
                    <a:pt x="1023" y="14125"/>
                  </a:cubicBezTo>
                  <a:cubicBezTo>
                    <a:pt x="1623" y="14125"/>
                    <a:pt x="2199" y="14183"/>
                    <a:pt x="2753" y="14308"/>
                  </a:cubicBezTo>
                  <a:cubicBezTo>
                    <a:pt x="4541" y="14686"/>
                    <a:pt x="6077" y="15370"/>
                    <a:pt x="7977" y="15370"/>
                  </a:cubicBezTo>
                  <a:cubicBezTo>
                    <a:pt x="8322" y="15370"/>
                    <a:pt x="8758" y="15352"/>
                    <a:pt x="9246" y="15352"/>
                  </a:cubicBezTo>
                  <a:cubicBezTo>
                    <a:pt x="10379" y="15352"/>
                    <a:pt x="11791" y="15448"/>
                    <a:pt x="12992" y="16082"/>
                  </a:cubicBezTo>
                  <a:cubicBezTo>
                    <a:pt x="13048" y="16110"/>
                    <a:pt x="13118" y="16138"/>
                    <a:pt x="13188" y="16180"/>
                  </a:cubicBezTo>
                  <a:cubicBezTo>
                    <a:pt x="14804" y="17051"/>
                    <a:pt x="17802" y="19540"/>
                    <a:pt x="19302" y="19540"/>
                  </a:cubicBezTo>
                  <a:cubicBezTo>
                    <a:pt x="19655" y="19540"/>
                    <a:pt x="19925" y="19402"/>
                    <a:pt x="20074" y="19072"/>
                  </a:cubicBezTo>
                  <a:cubicBezTo>
                    <a:pt x="19991" y="18080"/>
                    <a:pt x="18608" y="17284"/>
                    <a:pt x="17895" y="16711"/>
                  </a:cubicBezTo>
                  <a:cubicBezTo>
                    <a:pt x="17448" y="16348"/>
                    <a:pt x="16414" y="15831"/>
                    <a:pt x="15926" y="15216"/>
                  </a:cubicBezTo>
                  <a:cubicBezTo>
                    <a:pt x="15898" y="15202"/>
                    <a:pt x="15884" y="15174"/>
                    <a:pt x="15870" y="15160"/>
                  </a:cubicBezTo>
                  <a:cubicBezTo>
                    <a:pt x="15392" y="14464"/>
                    <a:pt x="15964" y="14220"/>
                    <a:pt x="16472" y="14220"/>
                  </a:cubicBezTo>
                  <a:cubicBezTo>
                    <a:pt x="16514" y="14220"/>
                    <a:pt x="16556" y="14221"/>
                    <a:pt x="16596" y="14225"/>
                  </a:cubicBezTo>
                  <a:cubicBezTo>
                    <a:pt x="16945" y="14280"/>
                    <a:pt x="17448" y="14574"/>
                    <a:pt x="17797" y="14727"/>
                  </a:cubicBezTo>
                  <a:cubicBezTo>
                    <a:pt x="18594" y="15077"/>
                    <a:pt x="19334" y="15272"/>
                    <a:pt x="20130" y="15524"/>
                  </a:cubicBezTo>
                  <a:cubicBezTo>
                    <a:pt x="20905" y="15741"/>
                    <a:pt x="22839" y="16717"/>
                    <a:pt x="23924" y="16717"/>
                  </a:cubicBezTo>
                  <a:cubicBezTo>
                    <a:pt x="24581" y="16717"/>
                    <a:pt x="24927" y="16359"/>
                    <a:pt x="24517" y="15258"/>
                  </a:cubicBezTo>
                  <a:cubicBezTo>
                    <a:pt x="22561" y="14280"/>
                    <a:pt x="20340" y="13624"/>
                    <a:pt x="18650" y="12227"/>
                  </a:cubicBezTo>
                  <a:cubicBezTo>
                    <a:pt x="18258" y="11920"/>
                    <a:pt x="17504" y="11403"/>
                    <a:pt x="17867" y="11054"/>
                  </a:cubicBezTo>
                  <a:cubicBezTo>
                    <a:pt x="17964" y="10957"/>
                    <a:pt x="18179" y="10928"/>
                    <a:pt x="18389" y="10928"/>
                  </a:cubicBezTo>
                  <a:cubicBezTo>
                    <a:pt x="18574" y="10928"/>
                    <a:pt x="18754" y="10950"/>
                    <a:pt x="18845" y="10970"/>
                  </a:cubicBezTo>
                  <a:cubicBezTo>
                    <a:pt x="20102" y="11123"/>
                    <a:pt x="21332" y="11543"/>
                    <a:pt x="22519" y="11836"/>
                  </a:cubicBezTo>
                  <a:cubicBezTo>
                    <a:pt x="23395" y="12068"/>
                    <a:pt x="24438" y="12645"/>
                    <a:pt x="25374" y="12645"/>
                  </a:cubicBezTo>
                  <a:cubicBezTo>
                    <a:pt x="25452" y="12645"/>
                    <a:pt x="25529" y="12641"/>
                    <a:pt x="25606" y="12632"/>
                  </a:cubicBezTo>
                  <a:cubicBezTo>
                    <a:pt x="26360" y="12590"/>
                    <a:pt x="26696" y="12227"/>
                    <a:pt x="26305" y="11445"/>
                  </a:cubicBezTo>
                  <a:cubicBezTo>
                    <a:pt x="26011" y="10788"/>
                    <a:pt x="25257" y="10551"/>
                    <a:pt x="24614" y="10146"/>
                  </a:cubicBezTo>
                  <a:cubicBezTo>
                    <a:pt x="23567" y="9503"/>
                    <a:pt x="22435" y="9084"/>
                    <a:pt x="21192" y="8679"/>
                  </a:cubicBezTo>
                  <a:cubicBezTo>
                    <a:pt x="20493" y="8483"/>
                    <a:pt x="18524" y="8400"/>
                    <a:pt x="18021" y="7799"/>
                  </a:cubicBezTo>
                  <a:cubicBezTo>
                    <a:pt x="17378" y="7017"/>
                    <a:pt x="20354" y="6779"/>
                    <a:pt x="21052" y="6723"/>
                  </a:cubicBezTo>
                  <a:cubicBezTo>
                    <a:pt x="22044" y="6681"/>
                    <a:pt x="23120" y="6667"/>
                    <a:pt x="24153" y="6444"/>
                  </a:cubicBezTo>
                  <a:cubicBezTo>
                    <a:pt x="25369" y="6178"/>
                    <a:pt x="25522" y="5382"/>
                    <a:pt x="25383" y="4544"/>
                  </a:cubicBezTo>
                  <a:cubicBezTo>
                    <a:pt x="24908" y="4446"/>
                    <a:pt x="24265" y="4307"/>
                    <a:pt x="24000" y="4265"/>
                  </a:cubicBezTo>
                  <a:cubicBezTo>
                    <a:pt x="23650" y="4181"/>
                    <a:pt x="23329" y="4167"/>
                    <a:pt x="22966" y="4167"/>
                  </a:cubicBezTo>
                  <a:cubicBezTo>
                    <a:pt x="22612" y="4167"/>
                    <a:pt x="22250" y="4161"/>
                    <a:pt x="21887" y="4161"/>
                  </a:cubicBezTo>
                  <a:cubicBezTo>
                    <a:pt x="21433" y="4161"/>
                    <a:pt x="20978" y="4170"/>
                    <a:pt x="20535" y="4209"/>
                  </a:cubicBezTo>
                  <a:cubicBezTo>
                    <a:pt x="19627" y="4279"/>
                    <a:pt x="18719" y="4296"/>
                    <a:pt x="17810" y="4296"/>
                  </a:cubicBezTo>
                  <a:cubicBezTo>
                    <a:pt x="16900" y="4296"/>
                    <a:pt x="15988" y="4279"/>
                    <a:pt x="15073" y="4279"/>
                  </a:cubicBezTo>
                  <a:cubicBezTo>
                    <a:pt x="14612" y="4279"/>
                    <a:pt x="14138" y="4279"/>
                    <a:pt x="13677" y="4265"/>
                  </a:cubicBezTo>
                  <a:cubicBezTo>
                    <a:pt x="13481" y="4251"/>
                    <a:pt x="13285" y="4209"/>
                    <a:pt x="13090" y="4167"/>
                  </a:cubicBezTo>
                  <a:cubicBezTo>
                    <a:pt x="13411" y="3818"/>
                    <a:pt x="13942" y="3524"/>
                    <a:pt x="14291" y="3259"/>
                  </a:cubicBezTo>
                  <a:cubicBezTo>
                    <a:pt x="14682" y="2896"/>
                    <a:pt x="15101" y="2574"/>
                    <a:pt x="15325" y="2072"/>
                  </a:cubicBezTo>
                  <a:cubicBezTo>
                    <a:pt x="15609" y="1453"/>
                    <a:pt x="15618" y="1"/>
                    <a:pt x="14761" y="1"/>
                  </a:cubicBezTo>
                  <a:close/>
                </a:path>
              </a:pathLst>
            </a:custGeom>
            <a:solidFill>
              <a:schemeClr val="accent6"/>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43;p73"/>
            <p:cNvSpPr/>
            <p:nvPr/>
          </p:nvSpPr>
          <p:spPr>
            <a:xfrm>
              <a:off x="2387512" y="2340611"/>
              <a:ext cx="977359" cy="609569"/>
            </a:xfrm>
            <a:custGeom>
              <a:avLst/>
              <a:gdLst/>
              <a:ahLst/>
              <a:cxnLst/>
              <a:rect l="l" t="t" r="r" b="b"/>
              <a:pathLst>
                <a:path w="6678" h="4165" extrusionOk="0">
                  <a:moveTo>
                    <a:pt x="5882" y="1"/>
                  </a:moveTo>
                  <a:cubicBezTo>
                    <a:pt x="5798" y="29"/>
                    <a:pt x="5714" y="71"/>
                    <a:pt x="5630" y="99"/>
                  </a:cubicBezTo>
                  <a:cubicBezTo>
                    <a:pt x="5476" y="182"/>
                    <a:pt x="5295" y="252"/>
                    <a:pt x="5085" y="350"/>
                  </a:cubicBezTo>
                  <a:lnTo>
                    <a:pt x="587" y="2599"/>
                  </a:lnTo>
                  <a:lnTo>
                    <a:pt x="1" y="2892"/>
                  </a:lnTo>
                  <a:cubicBezTo>
                    <a:pt x="448" y="3270"/>
                    <a:pt x="1062" y="3549"/>
                    <a:pt x="1579" y="3814"/>
                  </a:cubicBezTo>
                  <a:cubicBezTo>
                    <a:pt x="1966" y="4008"/>
                    <a:pt x="2197" y="4164"/>
                    <a:pt x="2527" y="4164"/>
                  </a:cubicBezTo>
                  <a:cubicBezTo>
                    <a:pt x="2650" y="4164"/>
                    <a:pt x="2786" y="4143"/>
                    <a:pt x="2948" y="4094"/>
                  </a:cubicBezTo>
                  <a:cubicBezTo>
                    <a:pt x="3353" y="3968"/>
                    <a:pt x="3730" y="3717"/>
                    <a:pt x="4038" y="3507"/>
                  </a:cubicBezTo>
                  <a:cubicBezTo>
                    <a:pt x="4485" y="3214"/>
                    <a:pt x="4890" y="2836"/>
                    <a:pt x="5337" y="2487"/>
                  </a:cubicBezTo>
                  <a:cubicBezTo>
                    <a:pt x="5574" y="2306"/>
                    <a:pt x="6384" y="1901"/>
                    <a:pt x="6482" y="1677"/>
                  </a:cubicBezTo>
                  <a:cubicBezTo>
                    <a:pt x="6678" y="1174"/>
                    <a:pt x="6105" y="532"/>
                    <a:pt x="5882" y="1"/>
                  </a:cubicBezTo>
                  <a:close/>
                </a:path>
              </a:pathLst>
            </a:custGeom>
            <a:solidFill>
              <a:srgbClr val="4C453F">
                <a:alpha val="20830"/>
              </a:srgbClr>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4;p73"/>
            <p:cNvSpPr/>
            <p:nvPr/>
          </p:nvSpPr>
          <p:spPr>
            <a:xfrm>
              <a:off x="2649193" y="1976629"/>
              <a:ext cx="447846" cy="447993"/>
            </a:xfrm>
            <a:custGeom>
              <a:avLst/>
              <a:gdLst/>
              <a:ahLst/>
              <a:cxnLst/>
              <a:rect l="l" t="t" r="r" b="b"/>
              <a:pathLst>
                <a:path w="3060" h="3061" extrusionOk="0">
                  <a:moveTo>
                    <a:pt x="1892" y="1"/>
                  </a:moveTo>
                  <a:cubicBezTo>
                    <a:pt x="1876" y="1"/>
                    <a:pt x="1860" y="1"/>
                    <a:pt x="1845" y="1"/>
                  </a:cubicBezTo>
                  <a:cubicBezTo>
                    <a:pt x="1370" y="15"/>
                    <a:pt x="1062" y="392"/>
                    <a:pt x="699" y="728"/>
                  </a:cubicBezTo>
                  <a:cubicBezTo>
                    <a:pt x="545" y="881"/>
                    <a:pt x="392" y="1077"/>
                    <a:pt x="280" y="1272"/>
                  </a:cubicBezTo>
                  <a:cubicBezTo>
                    <a:pt x="98" y="1566"/>
                    <a:pt x="1" y="1887"/>
                    <a:pt x="15" y="2194"/>
                  </a:cubicBezTo>
                  <a:cubicBezTo>
                    <a:pt x="15" y="2222"/>
                    <a:pt x="15" y="2264"/>
                    <a:pt x="29" y="2292"/>
                  </a:cubicBezTo>
                  <a:cubicBezTo>
                    <a:pt x="29" y="2334"/>
                    <a:pt x="29" y="2348"/>
                    <a:pt x="43" y="2390"/>
                  </a:cubicBezTo>
                  <a:cubicBezTo>
                    <a:pt x="43" y="2390"/>
                    <a:pt x="43" y="2404"/>
                    <a:pt x="43" y="2418"/>
                  </a:cubicBezTo>
                  <a:cubicBezTo>
                    <a:pt x="43" y="2446"/>
                    <a:pt x="57" y="2460"/>
                    <a:pt x="70" y="2488"/>
                  </a:cubicBezTo>
                  <a:cubicBezTo>
                    <a:pt x="70" y="2488"/>
                    <a:pt x="70" y="2502"/>
                    <a:pt x="70" y="2502"/>
                  </a:cubicBezTo>
                  <a:cubicBezTo>
                    <a:pt x="84" y="2530"/>
                    <a:pt x="84" y="2558"/>
                    <a:pt x="98" y="2586"/>
                  </a:cubicBezTo>
                  <a:cubicBezTo>
                    <a:pt x="112" y="2613"/>
                    <a:pt x="126" y="2641"/>
                    <a:pt x="140" y="2669"/>
                  </a:cubicBezTo>
                  <a:cubicBezTo>
                    <a:pt x="140" y="2669"/>
                    <a:pt x="154" y="2669"/>
                    <a:pt x="154" y="2683"/>
                  </a:cubicBezTo>
                  <a:cubicBezTo>
                    <a:pt x="168" y="2711"/>
                    <a:pt x="182" y="2739"/>
                    <a:pt x="196" y="2767"/>
                  </a:cubicBezTo>
                  <a:cubicBezTo>
                    <a:pt x="224" y="2781"/>
                    <a:pt x="238" y="2809"/>
                    <a:pt x="252" y="2837"/>
                  </a:cubicBezTo>
                  <a:cubicBezTo>
                    <a:pt x="266" y="2837"/>
                    <a:pt x="266" y="2851"/>
                    <a:pt x="280" y="2851"/>
                  </a:cubicBezTo>
                  <a:cubicBezTo>
                    <a:pt x="294" y="2879"/>
                    <a:pt x="322" y="2893"/>
                    <a:pt x="336" y="2921"/>
                  </a:cubicBezTo>
                  <a:lnTo>
                    <a:pt x="350" y="2921"/>
                  </a:lnTo>
                  <a:cubicBezTo>
                    <a:pt x="392" y="2977"/>
                    <a:pt x="462" y="3019"/>
                    <a:pt x="531" y="3061"/>
                  </a:cubicBezTo>
                  <a:lnTo>
                    <a:pt x="1202" y="2711"/>
                  </a:lnTo>
                  <a:cubicBezTo>
                    <a:pt x="84" y="1929"/>
                    <a:pt x="1579" y="895"/>
                    <a:pt x="2403" y="560"/>
                  </a:cubicBezTo>
                  <a:cubicBezTo>
                    <a:pt x="2599" y="476"/>
                    <a:pt x="2822" y="351"/>
                    <a:pt x="3060" y="253"/>
                  </a:cubicBezTo>
                  <a:cubicBezTo>
                    <a:pt x="2777" y="172"/>
                    <a:pt x="2313" y="1"/>
                    <a:pt x="1892" y="1"/>
                  </a:cubicBezTo>
                  <a:close/>
                </a:path>
              </a:pathLst>
            </a:custGeom>
            <a:solidFill>
              <a:srgbClr val="EDD568"/>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45;p73"/>
            <p:cNvSpPr/>
            <p:nvPr/>
          </p:nvSpPr>
          <p:spPr>
            <a:xfrm>
              <a:off x="2581724" y="2403251"/>
              <a:ext cx="145331" cy="99082"/>
            </a:xfrm>
            <a:custGeom>
              <a:avLst/>
              <a:gdLst/>
              <a:ahLst/>
              <a:cxnLst/>
              <a:rect l="l" t="t" r="r" b="b"/>
              <a:pathLst>
                <a:path w="993" h="677" extrusionOk="0">
                  <a:moveTo>
                    <a:pt x="747" y="0"/>
                  </a:moveTo>
                  <a:cubicBezTo>
                    <a:pt x="462" y="0"/>
                    <a:pt x="183" y="338"/>
                    <a:pt x="1" y="676"/>
                  </a:cubicBezTo>
                  <a:lnTo>
                    <a:pt x="755" y="271"/>
                  </a:lnTo>
                  <a:lnTo>
                    <a:pt x="992" y="146"/>
                  </a:lnTo>
                  <a:cubicBezTo>
                    <a:pt x="923" y="104"/>
                    <a:pt x="867" y="62"/>
                    <a:pt x="811" y="6"/>
                  </a:cubicBezTo>
                  <a:cubicBezTo>
                    <a:pt x="790" y="2"/>
                    <a:pt x="768" y="0"/>
                    <a:pt x="747" y="0"/>
                  </a:cubicBezTo>
                  <a:close/>
                </a:path>
              </a:pathLst>
            </a:custGeom>
            <a:solidFill>
              <a:srgbClr val="EDD568"/>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546;p73"/>
            <p:cNvSpPr/>
            <p:nvPr/>
          </p:nvSpPr>
          <p:spPr>
            <a:xfrm>
              <a:off x="2256672" y="2156352"/>
              <a:ext cx="443748" cy="454286"/>
            </a:xfrm>
            <a:custGeom>
              <a:avLst/>
              <a:gdLst/>
              <a:ahLst/>
              <a:cxnLst/>
              <a:rect l="l" t="t" r="r" b="b"/>
              <a:pathLst>
                <a:path w="3032" h="3104" extrusionOk="0">
                  <a:moveTo>
                    <a:pt x="3017" y="1690"/>
                  </a:moveTo>
                  <a:cubicBezTo>
                    <a:pt x="3017" y="1691"/>
                    <a:pt x="3017" y="1692"/>
                    <a:pt x="3018" y="1693"/>
                  </a:cubicBezTo>
                  <a:lnTo>
                    <a:pt x="3032" y="1693"/>
                  </a:lnTo>
                  <a:cubicBezTo>
                    <a:pt x="3027" y="1692"/>
                    <a:pt x="3022" y="1691"/>
                    <a:pt x="3017" y="1690"/>
                  </a:cubicBezTo>
                  <a:close/>
                  <a:moveTo>
                    <a:pt x="2391" y="0"/>
                  </a:moveTo>
                  <a:cubicBezTo>
                    <a:pt x="2312" y="0"/>
                    <a:pt x="2237" y="5"/>
                    <a:pt x="2166" y="17"/>
                  </a:cubicBezTo>
                  <a:cubicBezTo>
                    <a:pt x="1719" y="86"/>
                    <a:pt x="1481" y="450"/>
                    <a:pt x="1244" y="799"/>
                  </a:cubicBezTo>
                  <a:cubicBezTo>
                    <a:pt x="992" y="1190"/>
                    <a:pt x="1" y="2852"/>
                    <a:pt x="783" y="3104"/>
                  </a:cubicBezTo>
                  <a:lnTo>
                    <a:pt x="797" y="3104"/>
                  </a:lnTo>
                  <a:lnTo>
                    <a:pt x="853" y="3076"/>
                  </a:lnTo>
                  <a:lnTo>
                    <a:pt x="909" y="3048"/>
                  </a:lnTo>
                  <a:lnTo>
                    <a:pt x="2222" y="2349"/>
                  </a:lnTo>
                  <a:cubicBezTo>
                    <a:pt x="2404" y="2024"/>
                    <a:pt x="2683" y="1687"/>
                    <a:pt x="2968" y="1687"/>
                  </a:cubicBezTo>
                  <a:cubicBezTo>
                    <a:pt x="2984" y="1687"/>
                    <a:pt x="3000" y="1688"/>
                    <a:pt x="3017" y="1690"/>
                  </a:cubicBezTo>
                  <a:lnTo>
                    <a:pt x="3017" y="1690"/>
                  </a:lnTo>
                  <a:cubicBezTo>
                    <a:pt x="3002" y="1664"/>
                    <a:pt x="2976" y="1650"/>
                    <a:pt x="2962" y="1623"/>
                  </a:cubicBezTo>
                  <a:cubicBezTo>
                    <a:pt x="2948" y="1623"/>
                    <a:pt x="2948" y="1609"/>
                    <a:pt x="2934" y="1609"/>
                  </a:cubicBezTo>
                  <a:cubicBezTo>
                    <a:pt x="2920" y="1581"/>
                    <a:pt x="2906" y="1553"/>
                    <a:pt x="2878" y="1539"/>
                  </a:cubicBezTo>
                  <a:cubicBezTo>
                    <a:pt x="2864" y="1511"/>
                    <a:pt x="2850" y="1469"/>
                    <a:pt x="2836" y="1455"/>
                  </a:cubicBezTo>
                  <a:lnTo>
                    <a:pt x="2822" y="1441"/>
                  </a:lnTo>
                  <a:cubicBezTo>
                    <a:pt x="2808" y="1413"/>
                    <a:pt x="2794" y="1385"/>
                    <a:pt x="2780" y="1358"/>
                  </a:cubicBezTo>
                  <a:cubicBezTo>
                    <a:pt x="2766" y="1330"/>
                    <a:pt x="2766" y="1302"/>
                    <a:pt x="2752" y="1274"/>
                  </a:cubicBezTo>
                  <a:cubicBezTo>
                    <a:pt x="2752" y="1274"/>
                    <a:pt x="2752" y="1260"/>
                    <a:pt x="2752" y="1260"/>
                  </a:cubicBezTo>
                  <a:cubicBezTo>
                    <a:pt x="2739" y="1232"/>
                    <a:pt x="2739" y="1204"/>
                    <a:pt x="2725" y="1190"/>
                  </a:cubicBezTo>
                  <a:cubicBezTo>
                    <a:pt x="2725" y="1176"/>
                    <a:pt x="2725" y="1162"/>
                    <a:pt x="2725" y="1148"/>
                  </a:cubicBezTo>
                  <a:cubicBezTo>
                    <a:pt x="2711" y="1120"/>
                    <a:pt x="2711" y="1092"/>
                    <a:pt x="2711" y="1064"/>
                  </a:cubicBezTo>
                  <a:cubicBezTo>
                    <a:pt x="2697" y="1036"/>
                    <a:pt x="2697" y="994"/>
                    <a:pt x="2697" y="966"/>
                  </a:cubicBezTo>
                  <a:cubicBezTo>
                    <a:pt x="2683" y="659"/>
                    <a:pt x="2780" y="338"/>
                    <a:pt x="2962" y="44"/>
                  </a:cubicBezTo>
                  <a:cubicBezTo>
                    <a:pt x="2878" y="31"/>
                    <a:pt x="2794" y="31"/>
                    <a:pt x="2725" y="17"/>
                  </a:cubicBezTo>
                  <a:cubicBezTo>
                    <a:pt x="2612" y="8"/>
                    <a:pt x="2499" y="0"/>
                    <a:pt x="2391" y="0"/>
                  </a:cubicBezTo>
                  <a:close/>
                </a:path>
              </a:pathLst>
            </a:custGeom>
            <a:solidFill>
              <a:srgbClr val="E5E5E5"/>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547;p73"/>
            <p:cNvSpPr/>
            <p:nvPr/>
          </p:nvSpPr>
          <p:spPr>
            <a:xfrm>
              <a:off x="2213790" y="2273142"/>
              <a:ext cx="224948" cy="370278"/>
            </a:xfrm>
            <a:custGeom>
              <a:avLst/>
              <a:gdLst/>
              <a:ahLst/>
              <a:cxnLst/>
              <a:rect l="l" t="t" r="r" b="b"/>
              <a:pathLst>
                <a:path w="1537" h="2530" extrusionOk="0">
                  <a:moveTo>
                    <a:pt x="1537" y="1"/>
                  </a:moveTo>
                  <a:lnTo>
                    <a:pt x="1537" y="1"/>
                  </a:lnTo>
                  <a:cubicBezTo>
                    <a:pt x="894" y="29"/>
                    <a:pt x="419" y="71"/>
                    <a:pt x="252" y="811"/>
                  </a:cubicBezTo>
                  <a:cubicBezTo>
                    <a:pt x="154" y="1202"/>
                    <a:pt x="0" y="2403"/>
                    <a:pt x="545" y="2529"/>
                  </a:cubicBezTo>
                  <a:lnTo>
                    <a:pt x="1076" y="2306"/>
                  </a:lnTo>
                  <a:cubicBezTo>
                    <a:pt x="294" y="2054"/>
                    <a:pt x="1271" y="392"/>
                    <a:pt x="1537" y="1"/>
                  </a:cubicBezTo>
                  <a:close/>
                </a:path>
              </a:pathLst>
            </a:custGeom>
            <a:solidFill>
              <a:srgbClr val="E5E5E5"/>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48;p73"/>
            <p:cNvSpPr/>
            <p:nvPr/>
          </p:nvSpPr>
          <p:spPr>
            <a:xfrm>
              <a:off x="1336692" y="1156901"/>
              <a:ext cx="1887101" cy="1347051"/>
            </a:xfrm>
            <a:custGeom>
              <a:avLst/>
              <a:gdLst/>
              <a:ahLst/>
              <a:cxnLst/>
              <a:rect l="l" t="t" r="r" b="b"/>
              <a:pathLst>
                <a:path w="12894" h="9204" extrusionOk="0">
                  <a:moveTo>
                    <a:pt x="294" y="1"/>
                  </a:moveTo>
                  <a:lnTo>
                    <a:pt x="1" y="9178"/>
                  </a:lnTo>
                  <a:cubicBezTo>
                    <a:pt x="467" y="9195"/>
                    <a:pt x="1318" y="9204"/>
                    <a:pt x="2369" y="9204"/>
                  </a:cubicBezTo>
                  <a:cubicBezTo>
                    <a:pt x="5722" y="9204"/>
                    <a:pt x="11112" y="9115"/>
                    <a:pt x="12559" y="8913"/>
                  </a:cubicBezTo>
                  <a:cubicBezTo>
                    <a:pt x="12098" y="7684"/>
                    <a:pt x="12629" y="6021"/>
                    <a:pt x="12782" y="4708"/>
                  </a:cubicBezTo>
                  <a:cubicBezTo>
                    <a:pt x="12894" y="3772"/>
                    <a:pt x="12391" y="3423"/>
                    <a:pt x="12140" y="2571"/>
                  </a:cubicBezTo>
                  <a:cubicBezTo>
                    <a:pt x="12056" y="2278"/>
                    <a:pt x="12028" y="1984"/>
                    <a:pt x="12028" y="1719"/>
                  </a:cubicBezTo>
                  <a:cubicBezTo>
                    <a:pt x="11106" y="1677"/>
                    <a:pt x="10016" y="1356"/>
                    <a:pt x="9094" y="1244"/>
                  </a:cubicBezTo>
                  <a:cubicBezTo>
                    <a:pt x="8256" y="1160"/>
                    <a:pt x="1132" y="252"/>
                    <a:pt x="294" y="1"/>
                  </a:cubicBezTo>
                  <a:close/>
                </a:path>
              </a:pathLst>
            </a:custGeom>
            <a:solidFill>
              <a:schemeClr val="accent1"/>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49;p73"/>
            <p:cNvSpPr/>
            <p:nvPr/>
          </p:nvSpPr>
          <p:spPr>
            <a:xfrm>
              <a:off x="2142223" y="2164840"/>
              <a:ext cx="1386275" cy="823979"/>
            </a:xfrm>
            <a:custGeom>
              <a:avLst/>
              <a:gdLst/>
              <a:ahLst/>
              <a:cxnLst/>
              <a:rect l="l" t="t" r="r" b="b"/>
              <a:pathLst>
                <a:path w="9472" h="5630" extrusionOk="0">
                  <a:moveTo>
                    <a:pt x="7991" y="0"/>
                  </a:moveTo>
                  <a:lnTo>
                    <a:pt x="7991" y="14"/>
                  </a:lnTo>
                  <a:cubicBezTo>
                    <a:pt x="7977" y="14"/>
                    <a:pt x="7963" y="14"/>
                    <a:pt x="7949" y="14"/>
                  </a:cubicBezTo>
                  <a:cubicBezTo>
                    <a:pt x="7305" y="14"/>
                    <a:pt x="6625" y="328"/>
                    <a:pt x="6119" y="643"/>
                  </a:cubicBezTo>
                  <a:cubicBezTo>
                    <a:pt x="5616" y="936"/>
                    <a:pt x="5756" y="839"/>
                    <a:pt x="5239" y="1118"/>
                  </a:cubicBezTo>
                  <a:lnTo>
                    <a:pt x="4666" y="1425"/>
                  </a:lnTo>
                  <a:lnTo>
                    <a:pt x="3995" y="1775"/>
                  </a:lnTo>
                  <a:lnTo>
                    <a:pt x="3758" y="1900"/>
                  </a:lnTo>
                  <a:lnTo>
                    <a:pt x="3004" y="2291"/>
                  </a:lnTo>
                  <a:lnTo>
                    <a:pt x="1691" y="2990"/>
                  </a:lnTo>
                  <a:lnTo>
                    <a:pt x="1635" y="3018"/>
                  </a:lnTo>
                  <a:lnTo>
                    <a:pt x="1579" y="3046"/>
                  </a:lnTo>
                  <a:lnTo>
                    <a:pt x="741" y="3493"/>
                  </a:lnTo>
                  <a:lnTo>
                    <a:pt x="545" y="3590"/>
                  </a:lnTo>
                  <a:lnTo>
                    <a:pt x="531" y="3604"/>
                  </a:lnTo>
                  <a:lnTo>
                    <a:pt x="391" y="3702"/>
                  </a:lnTo>
                  <a:lnTo>
                    <a:pt x="308" y="3744"/>
                  </a:lnTo>
                  <a:lnTo>
                    <a:pt x="0" y="3968"/>
                  </a:lnTo>
                  <a:lnTo>
                    <a:pt x="3311" y="5630"/>
                  </a:lnTo>
                  <a:lnTo>
                    <a:pt x="3716" y="5365"/>
                  </a:lnTo>
                  <a:lnTo>
                    <a:pt x="4051" y="5169"/>
                  </a:lnTo>
                  <a:lnTo>
                    <a:pt x="6566" y="3590"/>
                  </a:lnTo>
                  <a:cubicBezTo>
                    <a:pt x="6678" y="3521"/>
                    <a:pt x="6775" y="3465"/>
                    <a:pt x="6873" y="3409"/>
                  </a:cubicBezTo>
                  <a:cubicBezTo>
                    <a:pt x="6915" y="3381"/>
                    <a:pt x="6957" y="3367"/>
                    <a:pt x="6999" y="3339"/>
                  </a:cubicBezTo>
                  <a:cubicBezTo>
                    <a:pt x="7208" y="3227"/>
                    <a:pt x="7376" y="3143"/>
                    <a:pt x="7599" y="3004"/>
                  </a:cubicBezTo>
                  <a:cubicBezTo>
                    <a:pt x="7935" y="2808"/>
                    <a:pt x="8298" y="2571"/>
                    <a:pt x="8591" y="2347"/>
                  </a:cubicBezTo>
                  <a:cubicBezTo>
                    <a:pt x="8871" y="2124"/>
                    <a:pt x="9080" y="1914"/>
                    <a:pt x="9164" y="1719"/>
                  </a:cubicBezTo>
                  <a:cubicBezTo>
                    <a:pt x="9164" y="1705"/>
                    <a:pt x="9164" y="1705"/>
                    <a:pt x="9178" y="1691"/>
                  </a:cubicBezTo>
                  <a:cubicBezTo>
                    <a:pt x="9178" y="1691"/>
                    <a:pt x="9178" y="1677"/>
                    <a:pt x="9178" y="1663"/>
                  </a:cubicBezTo>
                  <a:cubicBezTo>
                    <a:pt x="9471" y="936"/>
                    <a:pt x="9136" y="294"/>
                    <a:pt x="8466" y="84"/>
                  </a:cubicBezTo>
                  <a:cubicBezTo>
                    <a:pt x="8312" y="28"/>
                    <a:pt x="8144" y="0"/>
                    <a:pt x="7991" y="0"/>
                  </a:cubicBezTo>
                  <a:close/>
                </a:path>
              </a:pathLst>
            </a:custGeom>
            <a:solidFill>
              <a:schemeClr val="accent6"/>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550;p73"/>
            <p:cNvSpPr/>
            <p:nvPr/>
          </p:nvSpPr>
          <p:spPr>
            <a:xfrm>
              <a:off x="770449" y="3418069"/>
              <a:ext cx="1151082" cy="1128690"/>
            </a:xfrm>
            <a:custGeom>
              <a:avLst/>
              <a:gdLst/>
              <a:ahLst/>
              <a:cxnLst/>
              <a:rect l="l" t="t" r="r" b="b"/>
              <a:pathLst>
                <a:path w="7865" h="7712" extrusionOk="0">
                  <a:moveTo>
                    <a:pt x="4233" y="0"/>
                  </a:moveTo>
                  <a:cubicBezTo>
                    <a:pt x="3185" y="755"/>
                    <a:pt x="1104" y="2180"/>
                    <a:pt x="0" y="2836"/>
                  </a:cubicBezTo>
                  <a:lnTo>
                    <a:pt x="3939" y="7711"/>
                  </a:lnTo>
                  <a:cubicBezTo>
                    <a:pt x="5071" y="6650"/>
                    <a:pt x="6887" y="5309"/>
                    <a:pt x="7865" y="4387"/>
                  </a:cubicBezTo>
                  <a:lnTo>
                    <a:pt x="4233" y="0"/>
                  </a:lnTo>
                  <a:close/>
                </a:path>
              </a:pathLst>
            </a:custGeom>
            <a:solidFill>
              <a:schemeClr val="accent1"/>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551;p73"/>
            <p:cNvSpPr/>
            <p:nvPr/>
          </p:nvSpPr>
          <p:spPr>
            <a:xfrm>
              <a:off x="4280598" y="1083284"/>
              <a:ext cx="1067367" cy="672501"/>
            </a:xfrm>
            <a:custGeom>
              <a:avLst/>
              <a:gdLst/>
              <a:ahLst/>
              <a:cxnLst/>
              <a:rect l="l" t="t" r="r" b="b"/>
              <a:pathLst>
                <a:path w="7293" h="4595" extrusionOk="0">
                  <a:moveTo>
                    <a:pt x="5086" y="1"/>
                  </a:moveTo>
                  <a:cubicBezTo>
                    <a:pt x="4667" y="294"/>
                    <a:pt x="4108" y="490"/>
                    <a:pt x="3731" y="839"/>
                  </a:cubicBezTo>
                  <a:cubicBezTo>
                    <a:pt x="3298" y="1202"/>
                    <a:pt x="3018" y="1789"/>
                    <a:pt x="2697" y="2306"/>
                  </a:cubicBezTo>
                  <a:cubicBezTo>
                    <a:pt x="2026" y="3367"/>
                    <a:pt x="1230" y="4275"/>
                    <a:pt x="1" y="4555"/>
                  </a:cubicBezTo>
                  <a:cubicBezTo>
                    <a:pt x="145" y="4582"/>
                    <a:pt x="290" y="4594"/>
                    <a:pt x="435" y="4594"/>
                  </a:cubicBezTo>
                  <a:cubicBezTo>
                    <a:pt x="1422" y="4594"/>
                    <a:pt x="2435" y="4014"/>
                    <a:pt x="3214" y="3381"/>
                  </a:cubicBezTo>
                  <a:cubicBezTo>
                    <a:pt x="4583" y="2292"/>
                    <a:pt x="5798" y="1021"/>
                    <a:pt x="7293" y="99"/>
                  </a:cubicBezTo>
                  <a:lnTo>
                    <a:pt x="6971" y="99"/>
                  </a:lnTo>
                  <a:cubicBezTo>
                    <a:pt x="6510" y="99"/>
                    <a:pt x="6036" y="99"/>
                    <a:pt x="5589" y="85"/>
                  </a:cubicBezTo>
                  <a:cubicBezTo>
                    <a:pt x="5421" y="71"/>
                    <a:pt x="5253" y="43"/>
                    <a:pt x="5086" y="1"/>
                  </a:cubicBezTo>
                  <a:close/>
                </a:path>
              </a:pathLst>
            </a:custGeom>
            <a:solidFill>
              <a:srgbClr val="4C453F">
                <a:alpha val="20830"/>
              </a:srgbClr>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552;p73"/>
            <p:cNvSpPr/>
            <p:nvPr/>
          </p:nvSpPr>
          <p:spPr>
            <a:xfrm>
              <a:off x="1336692" y="2043366"/>
              <a:ext cx="2022041" cy="461750"/>
            </a:xfrm>
            <a:custGeom>
              <a:avLst/>
              <a:gdLst/>
              <a:ahLst/>
              <a:cxnLst/>
              <a:rect l="l" t="t" r="r" b="b"/>
              <a:pathLst>
                <a:path w="13816" h="3155" extrusionOk="0">
                  <a:moveTo>
                    <a:pt x="12367" y="0"/>
                  </a:moveTo>
                  <a:cubicBezTo>
                    <a:pt x="11988" y="0"/>
                    <a:pt x="11588" y="69"/>
                    <a:pt x="11218" y="188"/>
                  </a:cubicBezTo>
                  <a:lnTo>
                    <a:pt x="11204" y="188"/>
                  </a:lnTo>
                  <a:cubicBezTo>
                    <a:pt x="10882" y="286"/>
                    <a:pt x="10589" y="411"/>
                    <a:pt x="10352" y="551"/>
                  </a:cubicBezTo>
                  <a:cubicBezTo>
                    <a:pt x="9905" y="803"/>
                    <a:pt x="9472" y="1068"/>
                    <a:pt x="9038" y="1333"/>
                  </a:cubicBezTo>
                  <a:cubicBezTo>
                    <a:pt x="8605" y="1585"/>
                    <a:pt x="8172" y="1850"/>
                    <a:pt x="7739" y="2116"/>
                  </a:cubicBezTo>
                  <a:cubicBezTo>
                    <a:pt x="7684" y="2120"/>
                    <a:pt x="7626" y="2122"/>
                    <a:pt x="7568" y="2122"/>
                  </a:cubicBezTo>
                  <a:cubicBezTo>
                    <a:pt x="7452" y="2122"/>
                    <a:pt x="7334" y="2116"/>
                    <a:pt x="7223" y="2116"/>
                  </a:cubicBezTo>
                  <a:cubicBezTo>
                    <a:pt x="6929" y="2102"/>
                    <a:pt x="6636" y="2102"/>
                    <a:pt x="6342" y="2074"/>
                  </a:cubicBezTo>
                  <a:cubicBezTo>
                    <a:pt x="5546" y="2046"/>
                    <a:pt x="4750" y="1962"/>
                    <a:pt x="3926" y="1794"/>
                  </a:cubicBezTo>
                  <a:cubicBezTo>
                    <a:pt x="3559" y="1721"/>
                    <a:pt x="3183" y="1670"/>
                    <a:pt x="2807" y="1670"/>
                  </a:cubicBezTo>
                  <a:cubicBezTo>
                    <a:pt x="2394" y="1670"/>
                    <a:pt x="1981" y="1731"/>
                    <a:pt x="1579" y="1892"/>
                  </a:cubicBezTo>
                  <a:cubicBezTo>
                    <a:pt x="992" y="2102"/>
                    <a:pt x="503" y="2479"/>
                    <a:pt x="1" y="2842"/>
                  </a:cubicBezTo>
                  <a:lnTo>
                    <a:pt x="1" y="3135"/>
                  </a:lnTo>
                  <a:cubicBezTo>
                    <a:pt x="428" y="3148"/>
                    <a:pt x="1176" y="3155"/>
                    <a:pt x="2105" y="3155"/>
                  </a:cubicBezTo>
                  <a:cubicBezTo>
                    <a:pt x="3242" y="3155"/>
                    <a:pt x="4648" y="3144"/>
                    <a:pt x="6063" y="3121"/>
                  </a:cubicBezTo>
                  <a:cubicBezTo>
                    <a:pt x="6091" y="3107"/>
                    <a:pt x="6133" y="3093"/>
                    <a:pt x="6161" y="3065"/>
                  </a:cubicBezTo>
                  <a:lnTo>
                    <a:pt x="6161" y="3065"/>
                  </a:lnTo>
                  <a:cubicBezTo>
                    <a:pt x="6161" y="3079"/>
                    <a:pt x="6147" y="3107"/>
                    <a:pt x="6161" y="3121"/>
                  </a:cubicBezTo>
                  <a:cubicBezTo>
                    <a:pt x="6370" y="3107"/>
                    <a:pt x="6594" y="3107"/>
                    <a:pt x="6817" y="3107"/>
                  </a:cubicBezTo>
                  <a:cubicBezTo>
                    <a:pt x="7404" y="3093"/>
                    <a:pt x="7991" y="3079"/>
                    <a:pt x="8550" y="3065"/>
                  </a:cubicBezTo>
                  <a:lnTo>
                    <a:pt x="8633" y="3065"/>
                  </a:lnTo>
                  <a:lnTo>
                    <a:pt x="8871" y="2940"/>
                  </a:lnTo>
                  <a:lnTo>
                    <a:pt x="9192" y="2772"/>
                  </a:lnTo>
                  <a:lnTo>
                    <a:pt x="9262" y="2730"/>
                  </a:lnTo>
                  <a:lnTo>
                    <a:pt x="9276" y="2730"/>
                  </a:lnTo>
                  <a:lnTo>
                    <a:pt x="9499" y="2618"/>
                  </a:lnTo>
                  <a:lnTo>
                    <a:pt x="9499" y="2605"/>
                  </a:lnTo>
                  <a:lnTo>
                    <a:pt x="10170" y="2255"/>
                  </a:lnTo>
                  <a:lnTo>
                    <a:pt x="10743" y="1962"/>
                  </a:lnTo>
                  <a:cubicBezTo>
                    <a:pt x="11260" y="1669"/>
                    <a:pt x="11120" y="1780"/>
                    <a:pt x="11623" y="1473"/>
                  </a:cubicBezTo>
                  <a:cubicBezTo>
                    <a:pt x="11860" y="1333"/>
                    <a:pt x="12126" y="1194"/>
                    <a:pt x="12405" y="1082"/>
                  </a:cubicBezTo>
                  <a:cubicBezTo>
                    <a:pt x="12732" y="938"/>
                    <a:pt x="13084" y="843"/>
                    <a:pt x="13425" y="843"/>
                  </a:cubicBezTo>
                  <a:cubicBezTo>
                    <a:pt x="13448" y="843"/>
                    <a:pt x="13472" y="844"/>
                    <a:pt x="13495" y="844"/>
                  </a:cubicBezTo>
                  <a:cubicBezTo>
                    <a:pt x="13606" y="844"/>
                    <a:pt x="13704" y="858"/>
                    <a:pt x="13816" y="886"/>
                  </a:cubicBezTo>
                  <a:cubicBezTo>
                    <a:pt x="13676" y="286"/>
                    <a:pt x="13173" y="34"/>
                    <a:pt x="12559" y="6"/>
                  </a:cubicBezTo>
                  <a:cubicBezTo>
                    <a:pt x="12496" y="2"/>
                    <a:pt x="12431" y="0"/>
                    <a:pt x="12367" y="0"/>
                  </a:cubicBezTo>
                  <a:close/>
                </a:path>
              </a:pathLst>
            </a:custGeom>
            <a:solidFill>
              <a:srgbClr val="4C453F">
                <a:alpha val="20830"/>
              </a:srgbClr>
            </a:solidFill>
            <a:ln>
              <a:noFill/>
            </a:ln>
            <a:effectLst>
              <a:outerShdw dist="381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5462;p73"/>
          <p:cNvGrpSpPr/>
          <p:nvPr/>
        </p:nvGrpSpPr>
        <p:grpSpPr>
          <a:xfrm>
            <a:off x="7217520" y="1768607"/>
            <a:ext cx="846303" cy="846303"/>
            <a:chOff x="881050" y="479525"/>
            <a:chExt cx="3255010" cy="3255010"/>
          </a:xfrm>
        </p:grpSpPr>
        <p:sp>
          <p:nvSpPr>
            <p:cNvPr id="77" name="Google Shape;5463;p73"/>
            <p:cNvSpPr/>
            <p:nvPr/>
          </p:nvSpPr>
          <p:spPr>
            <a:xfrm>
              <a:off x="1552558" y="1152995"/>
              <a:ext cx="1909049" cy="1908068"/>
            </a:xfrm>
            <a:custGeom>
              <a:avLst/>
              <a:gdLst/>
              <a:ahLst/>
              <a:cxnLst/>
              <a:rect l="l" t="t" r="r" b="b"/>
              <a:pathLst>
                <a:path w="27241" h="27227" extrusionOk="0">
                  <a:moveTo>
                    <a:pt x="14026" y="769"/>
                  </a:moveTo>
                  <a:cubicBezTo>
                    <a:pt x="20801" y="979"/>
                    <a:pt x="26276" y="6454"/>
                    <a:pt x="26472" y="13229"/>
                  </a:cubicBezTo>
                  <a:cubicBezTo>
                    <a:pt x="26472" y="13355"/>
                    <a:pt x="26472" y="13481"/>
                    <a:pt x="26472" y="13607"/>
                  </a:cubicBezTo>
                  <a:cubicBezTo>
                    <a:pt x="26472" y="13746"/>
                    <a:pt x="26472" y="13872"/>
                    <a:pt x="26472" y="13998"/>
                  </a:cubicBezTo>
                  <a:cubicBezTo>
                    <a:pt x="26276" y="20773"/>
                    <a:pt x="20801" y="26248"/>
                    <a:pt x="14026" y="26458"/>
                  </a:cubicBezTo>
                  <a:lnTo>
                    <a:pt x="13257" y="26458"/>
                  </a:lnTo>
                  <a:cubicBezTo>
                    <a:pt x="6468" y="26262"/>
                    <a:pt x="993" y="20787"/>
                    <a:pt x="783" y="13998"/>
                  </a:cubicBezTo>
                  <a:cubicBezTo>
                    <a:pt x="783" y="13872"/>
                    <a:pt x="783" y="13746"/>
                    <a:pt x="783" y="13607"/>
                  </a:cubicBezTo>
                  <a:cubicBezTo>
                    <a:pt x="783" y="13481"/>
                    <a:pt x="783" y="13355"/>
                    <a:pt x="783" y="13229"/>
                  </a:cubicBezTo>
                  <a:cubicBezTo>
                    <a:pt x="993" y="6441"/>
                    <a:pt x="6468" y="965"/>
                    <a:pt x="13257" y="769"/>
                  </a:cubicBezTo>
                  <a:close/>
                  <a:moveTo>
                    <a:pt x="13257" y="1"/>
                  </a:moveTo>
                  <a:cubicBezTo>
                    <a:pt x="6035" y="196"/>
                    <a:pt x="210" y="6021"/>
                    <a:pt x="15" y="13229"/>
                  </a:cubicBezTo>
                  <a:cubicBezTo>
                    <a:pt x="15" y="13355"/>
                    <a:pt x="1" y="13481"/>
                    <a:pt x="1" y="13607"/>
                  </a:cubicBezTo>
                  <a:cubicBezTo>
                    <a:pt x="1" y="13746"/>
                    <a:pt x="15" y="13872"/>
                    <a:pt x="15" y="13998"/>
                  </a:cubicBezTo>
                  <a:cubicBezTo>
                    <a:pt x="210" y="21206"/>
                    <a:pt x="6049" y="27031"/>
                    <a:pt x="13257" y="27226"/>
                  </a:cubicBezTo>
                  <a:lnTo>
                    <a:pt x="14026" y="27226"/>
                  </a:lnTo>
                  <a:cubicBezTo>
                    <a:pt x="21220" y="27017"/>
                    <a:pt x="27045" y="21206"/>
                    <a:pt x="27240" y="13998"/>
                  </a:cubicBezTo>
                  <a:cubicBezTo>
                    <a:pt x="27240" y="13872"/>
                    <a:pt x="27240" y="13746"/>
                    <a:pt x="27240" y="13621"/>
                  </a:cubicBezTo>
                  <a:cubicBezTo>
                    <a:pt x="27240" y="13481"/>
                    <a:pt x="27240" y="13355"/>
                    <a:pt x="27240" y="13229"/>
                  </a:cubicBezTo>
                  <a:cubicBezTo>
                    <a:pt x="27045" y="6021"/>
                    <a:pt x="21220" y="210"/>
                    <a:pt x="14026" y="1"/>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464;p73"/>
            <p:cNvSpPr/>
            <p:nvPr/>
          </p:nvSpPr>
          <p:spPr>
            <a:xfrm>
              <a:off x="1247149" y="846605"/>
              <a:ext cx="2520848" cy="2520848"/>
            </a:xfrm>
            <a:custGeom>
              <a:avLst/>
              <a:gdLst/>
              <a:ahLst/>
              <a:cxnLst/>
              <a:rect l="l" t="t" r="r" b="b"/>
              <a:pathLst>
                <a:path w="35971" h="35971" extrusionOk="0">
                  <a:moveTo>
                    <a:pt x="17979" y="769"/>
                  </a:moveTo>
                  <a:cubicBezTo>
                    <a:pt x="18104" y="769"/>
                    <a:pt x="18258" y="783"/>
                    <a:pt x="18384" y="783"/>
                  </a:cubicBezTo>
                  <a:cubicBezTo>
                    <a:pt x="27561" y="978"/>
                    <a:pt x="34993" y="8424"/>
                    <a:pt x="35202" y="17601"/>
                  </a:cubicBezTo>
                  <a:cubicBezTo>
                    <a:pt x="35202" y="17727"/>
                    <a:pt x="35202" y="17853"/>
                    <a:pt x="35202" y="17993"/>
                  </a:cubicBezTo>
                  <a:cubicBezTo>
                    <a:pt x="35202" y="18118"/>
                    <a:pt x="35202" y="18244"/>
                    <a:pt x="35202" y="18370"/>
                  </a:cubicBezTo>
                  <a:cubicBezTo>
                    <a:pt x="34993" y="27547"/>
                    <a:pt x="27561" y="34993"/>
                    <a:pt x="18384" y="35188"/>
                  </a:cubicBezTo>
                  <a:cubicBezTo>
                    <a:pt x="18258" y="35202"/>
                    <a:pt x="18118" y="35202"/>
                    <a:pt x="17979" y="35202"/>
                  </a:cubicBezTo>
                  <a:cubicBezTo>
                    <a:pt x="17853" y="35202"/>
                    <a:pt x="17741" y="35202"/>
                    <a:pt x="17615" y="35188"/>
                  </a:cubicBezTo>
                  <a:cubicBezTo>
                    <a:pt x="8424" y="34993"/>
                    <a:pt x="978" y="27561"/>
                    <a:pt x="783" y="18370"/>
                  </a:cubicBezTo>
                  <a:cubicBezTo>
                    <a:pt x="769" y="18244"/>
                    <a:pt x="769" y="18118"/>
                    <a:pt x="769" y="17993"/>
                  </a:cubicBezTo>
                  <a:cubicBezTo>
                    <a:pt x="769" y="17853"/>
                    <a:pt x="769" y="17727"/>
                    <a:pt x="783" y="17601"/>
                  </a:cubicBezTo>
                  <a:cubicBezTo>
                    <a:pt x="978" y="8410"/>
                    <a:pt x="8424" y="978"/>
                    <a:pt x="17615" y="783"/>
                  </a:cubicBezTo>
                  <a:cubicBezTo>
                    <a:pt x="17741" y="769"/>
                    <a:pt x="17867" y="769"/>
                    <a:pt x="17979" y="769"/>
                  </a:cubicBezTo>
                  <a:close/>
                  <a:moveTo>
                    <a:pt x="17615" y="1"/>
                  </a:moveTo>
                  <a:cubicBezTo>
                    <a:pt x="7991" y="196"/>
                    <a:pt x="210" y="7977"/>
                    <a:pt x="0" y="17601"/>
                  </a:cubicBezTo>
                  <a:cubicBezTo>
                    <a:pt x="0" y="17727"/>
                    <a:pt x="0" y="17853"/>
                    <a:pt x="0" y="17979"/>
                  </a:cubicBezTo>
                  <a:cubicBezTo>
                    <a:pt x="0" y="18104"/>
                    <a:pt x="0" y="18244"/>
                    <a:pt x="0" y="18370"/>
                  </a:cubicBezTo>
                  <a:cubicBezTo>
                    <a:pt x="210" y="27980"/>
                    <a:pt x="7991" y="35775"/>
                    <a:pt x="17615" y="35957"/>
                  </a:cubicBezTo>
                  <a:cubicBezTo>
                    <a:pt x="17741" y="35971"/>
                    <a:pt x="17867" y="35971"/>
                    <a:pt x="17979" y="35971"/>
                  </a:cubicBezTo>
                  <a:cubicBezTo>
                    <a:pt x="18118" y="35971"/>
                    <a:pt x="18258" y="35971"/>
                    <a:pt x="18384" y="35957"/>
                  </a:cubicBezTo>
                  <a:cubicBezTo>
                    <a:pt x="27994" y="35761"/>
                    <a:pt x="35761" y="27966"/>
                    <a:pt x="35971" y="18370"/>
                  </a:cubicBezTo>
                  <a:cubicBezTo>
                    <a:pt x="35971" y="18244"/>
                    <a:pt x="35971" y="18104"/>
                    <a:pt x="35971" y="17979"/>
                  </a:cubicBezTo>
                  <a:cubicBezTo>
                    <a:pt x="35971" y="17853"/>
                    <a:pt x="35971" y="17727"/>
                    <a:pt x="35971" y="17601"/>
                  </a:cubicBezTo>
                  <a:cubicBezTo>
                    <a:pt x="35761" y="7991"/>
                    <a:pt x="27994" y="210"/>
                    <a:pt x="18384" y="1"/>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465;p73"/>
            <p:cNvSpPr/>
            <p:nvPr/>
          </p:nvSpPr>
          <p:spPr>
            <a:xfrm>
              <a:off x="3349903" y="2080085"/>
              <a:ext cx="786157" cy="53892"/>
            </a:xfrm>
            <a:custGeom>
              <a:avLst/>
              <a:gdLst/>
              <a:ahLst/>
              <a:cxnLst/>
              <a:rect l="l" t="t" r="r" b="b"/>
              <a:pathLst>
                <a:path w="11218" h="769" extrusionOk="0">
                  <a:moveTo>
                    <a:pt x="378" y="0"/>
                  </a:moveTo>
                  <a:cubicBezTo>
                    <a:pt x="168" y="0"/>
                    <a:pt x="1" y="168"/>
                    <a:pt x="1" y="378"/>
                  </a:cubicBezTo>
                  <a:cubicBezTo>
                    <a:pt x="1" y="601"/>
                    <a:pt x="168" y="769"/>
                    <a:pt x="378" y="769"/>
                  </a:cubicBezTo>
                  <a:lnTo>
                    <a:pt x="10827" y="769"/>
                  </a:lnTo>
                  <a:cubicBezTo>
                    <a:pt x="11036" y="769"/>
                    <a:pt x="11218" y="601"/>
                    <a:pt x="11218" y="378"/>
                  </a:cubicBezTo>
                  <a:cubicBezTo>
                    <a:pt x="11218" y="168"/>
                    <a:pt x="11036" y="0"/>
                    <a:pt x="10827" y="0"/>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466;p73"/>
            <p:cNvSpPr/>
            <p:nvPr/>
          </p:nvSpPr>
          <p:spPr>
            <a:xfrm>
              <a:off x="881050" y="2080085"/>
              <a:ext cx="786157" cy="53892"/>
            </a:xfrm>
            <a:custGeom>
              <a:avLst/>
              <a:gdLst/>
              <a:ahLst/>
              <a:cxnLst/>
              <a:rect l="l" t="t" r="r" b="b"/>
              <a:pathLst>
                <a:path w="11218" h="769" extrusionOk="0">
                  <a:moveTo>
                    <a:pt x="391" y="0"/>
                  </a:moveTo>
                  <a:cubicBezTo>
                    <a:pt x="168" y="0"/>
                    <a:pt x="0" y="168"/>
                    <a:pt x="0" y="378"/>
                  </a:cubicBezTo>
                  <a:cubicBezTo>
                    <a:pt x="0" y="601"/>
                    <a:pt x="168" y="769"/>
                    <a:pt x="391" y="769"/>
                  </a:cubicBezTo>
                  <a:lnTo>
                    <a:pt x="10826" y="769"/>
                  </a:lnTo>
                  <a:cubicBezTo>
                    <a:pt x="11049" y="769"/>
                    <a:pt x="11217" y="601"/>
                    <a:pt x="11217" y="378"/>
                  </a:cubicBezTo>
                  <a:cubicBezTo>
                    <a:pt x="11217" y="168"/>
                    <a:pt x="11049" y="0"/>
                    <a:pt x="10826" y="0"/>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467;p73"/>
            <p:cNvSpPr/>
            <p:nvPr/>
          </p:nvSpPr>
          <p:spPr>
            <a:xfrm>
              <a:off x="2481610" y="479525"/>
              <a:ext cx="53892" cy="786157"/>
            </a:xfrm>
            <a:custGeom>
              <a:avLst/>
              <a:gdLst/>
              <a:ahLst/>
              <a:cxnLst/>
              <a:rect l="l" t="t" r="r" b="b"/>
              <a:pathLst>
                <a:path w="769" h="11218" extrusionOk="0">
                  <a:moveTo>
                    <a:pt x="377" y="0"/>
                  </a:moveTo>
                  <a:cubicBezTo>
                    <a:pt x="168" y="0"/>
                    <a:pt x="0" y="168"/>
                    <a:pt x="0" y="391"/>
                  </a:cubicBezTo>
                  <a:lnTo>
                    <a:pt x="0" y="10826"/>
                  </a:lnTo>
                  <a:cubicBezTo>
                    <a:pt x="0" y="11050"/>
                    <a:pt x="168" y="11217"/>
                    <a:pt x="377" y="11217"/>
                  </a:cubicBezTo>
                  <a:cubicBezTo>
                    <a:pt x="601" y="11217"/>
                    <a:pt x="769" y="11050"/>
                    <a:pt x="769" y="10826"/>
                  </a:cubicBezTo>
                  <a:lnTo>
                    <a:pt x="769" y="391"/>
                  </a:lnTo>
                  <a:cubicBezTo>
                    <a:pt x="769" y="168"/>
                    <a:pt x="601" y="0"/>
                    <a:pt x="377" y="0"/>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468;p73"/>
            <p:cNvSpPr/>
            <p:nvPr/>
          </p:nvSpPr>
          <p:spPr>
            <a:xfrm>
              <a:off x="2481610" y="2948378"/>
              <a:ext cx="53892" cy="786157"/>
            </a:xfrm>
            <a:custGeom>
              <a:avLst/>
              <a:gdLst/>
              <a:ahLst/>
              <a:cxnLst/>
              <a:rect l="l" t="t" r="r" b="b"/>
              <a:pathLst>
                <a:path w="769" h="11218" extrusionOk="0">
                  <a:moveTo>
                    <a:pt x="377" y="1"/>
                  </a:moveTo>
                  <a:cubicBezTo>
                    <a:pt x="168" y="1"/>
                    <a:pt x="0" y="168"/>
                    <a:pt x="0" y="378"/>
                  </a:cubicBezTo>
                  <a:lnTo>
                    <a:pt x="0" y="10827"/>
                  </a:lnTo>
                  <a:cubicBezTo>
                    <a:pt x="0" y="11036"/>
                    <a:pt x="168" y="11218"/>
                    <a:pt x="377" y="11218"/>
                  </a:cubicBezTo>
                  <a:cubicBezTo>
                    <a:pt x="601" y="11218"/>
                    <a:pt x="769" y="11036"/>
                    <a:pt x="769" y="10827"/>
                  </a:cubicBezTo>
                  <a:lnTo>
                    <a:pt x="769" y="378"/>
                  </a:lnTo>
                  <a:cubicBezTo>
                    <a:pt x="769" y="168"/>
                    <a:pt x="601" y="1"/>
                    <a:pt x="377" y="1"/>
                  </a:cubicBezTo>
                  <a:close/>
                </a:path>
              </a:pathLst>
            </a:custGeom>
            <a:solidFill>
              <a:schemeClr val="dk1"/>
            </a:solidFill>
            <a:ln>
              <a:noFill/>
            </a:ln>
            <a:effectLst>
              <a:outerShdw dist="28575" dir="2640000" algn="bl" rotWithShape="0">
                <a:schemeClr val="accent1">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3" name="Chart 82">
            <a:extLst>
              <a:ext uri="{FF2B5EF4-FFF2-40B4-BE49-F238E27FC236}">
                <a16:creationId xmlns:a16="http://schemas.microsoft.com/office/drawing/2014/main" id="{C93E6078-19AC-4BD9-952F-1AAB11B67D85}"/>
              </a:ext>
            </a:extLst>
          </p:cNvPr>
          <p:cNvGraphicFramePr/>
          <p:nvPr>
            <p:extLst>
              <p:ext uri="{D42A27DB-BD31-4B8C-83A1-F6EECF244321}">
                <p14:modId xmlns:p14="http://schemas.microsoft.com/office/powerpoint/2010/main" val="2286270321"/>
              </p:ext>
            </p:extLst>
          </p:nvPr>
        </p:nvGraphicFramePr>
        <p:xfrm>
          <a:off x="463094" y="658133"/>
          <a:ext cx="8465006" cy="4396467"/>
        </p:xfrm>
        <a:graphic>
          <a:graphicData uri="http://schemas.openxmlformats.org/drawingml/2006/chart">
            <c:chart xmlns:c="http://schemas.openxmlformats.org/drawingml/2006/chart" xmlns:r="http://schemas.openxmlformats.org/officeDocument/2006/relationships" r:id="rId3"/>
          </a:graphicData>
        </a:graphic>
      </p:graphicFrame>
      <p:grpSp>
        <p:nvGrpSpPr>
          <p:cNvPr id="84" name="Google Shape;5482;p73"/>
          <p:cNvGrpSpPr/>
          <p:nvPr/>
        </p:nvGrpSpPr>
        <p:grpSpPr>
          <a:xfrm>
            <a:off x="5691234" y="2200545"/>
            <a:ext cx="530630" cy="1109873"/>
            <a:chOff x="2133377" y="447772"/>
            <a:chExt cx="1928162" cy="4032970"/>
          </a:xfrm>
        </p:grpSpPr>
        <p:sp>
          <p:nvSpPr>
            <p:cNvPr id="85" name="Google Shape;5483;p73"/>
            <p:cNvSpPr/>
            <p:nvPr/>
          </p:nvSpPr>
          <p:spPr>
            <a:xfrm>
              <a:off x="2133377" y="2036924"/>
              <a:ext cx="1928162" cy="2443818"/>
            </a:xfrm>
            <a:custGeom>
              <a:avLst/>
              <a:gdLst/>
              <a:ahLst/>
              <a:cxnLst/>
              <a:rect l="l" t="t" r="r" b="b"/>
              <a:pathLst>
                <a:path w="11386" h="14431" extrusionOk="0">
                  <a:moveTo>
                    <a:pt x="1048" y="0"/>
                  </a:moveTo>
                  <a:cubicBezTo>
                    <a:pt x="559" y="0"/>
                    <a:pt x="154" y="391"/>
                    <a:pt x="140" y="894"/>
                  </a:cubicBezTo>
                  <a:lnTo>
                    <a:pt x="14" y="13424"/>
                  </a:lnTo>
                  <a:cubicBezTo>
                    <a:pt x="0" y="13913"/>
                    <a:pt x="405" y="14318"/>
                    <a:pt x="894" y="14318"/>
                  </a:cubicBezTo>
                  <a:lnTo>
                    <a:pt x="10351" y="14430"/>
                  </a:lnTo>
                  <a:cubicBezTo>
                    <a:pt x="10840" y="14430"/>
                    <a:pt x="11245" y="14039"/>
                    <a:pt x="11245" y="13550"/>
                  </a:cubicBezTo>
                  <a:lnTo>
                    <a:pt x="11385" y="1006"/>
                  </a:lnTo>
                  <a:cubicBezTo>
                    <a:pt x="11385" y="517"/>
                    <a:pt x="10994" y="112"/>
                    <a:pt x="10505" y="112"/>
                  </a:cubicBezTo>
                  <a:lnTo>
                    <a:pt x="1048" y="0"/>
                  </a:lnTo>
                  <a:close/>
                </a:path>
              </a:pathLst>
            </a:custGeom>
            <a:solidFill>
              <a:schemeClr val="accent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484;p73"/>
            <p:cNvSpPr/>
            <p:nvPr/>
          </p:nvSpPr>
          <p:spPr>
            <a:xfrm>
              <a:off x="2301369" y="2166982"/>
              <a:ext cx="267396" cy="265194"/>
            </a:xfrm>
            <a:custGeom>
              <a:avLst/>
              <a:gdLst/>
              <a:ahLst/>
              <a:cxnLst/>
              <a:rect l="l" t="t" r="r" b="b"/>
              <a:pathLst>
                <a:path w="1579" h="1566" extrusionOk="0">
                  <a:moveTo>
                    <a:pt x="796" y="0"/>
                  </a:moveTo>
                  <a:cubicBezTo>
                    <a:pt x="363" y="0"/>
                    <a:pt x="14" y="350"/>
                    <a:pt x="0" y="783"/>
                  </a:cubicBezTo>
                  <a:cubicBezTo>
                    <a:pt x="0" y="1216"/>
                    <a:pt x="349" y="1565"/>
                    <a:pt x="782" y="1565"/>
                  </a:cubicBezTo>
                  <a:cubicBezTo>
                    <a:pt x="791" y="1565"/>
                    <a:pt x="799" y="1565"/>
                    <a:pt x="807" y="1565"/>
                  </a:cubicBezTo>
                  <a:cubicBezTo>
                    <a:pt x="1229" y="1565"/>
                    <a:pt x="1565" y="1221"/>
                    <a:pt x="1565" y="797"/>
                  </a:cubicBezTo>
                  <a:cubicBezTo>
                    <a:pt x="1579" y="364"/>
                    <a:pt x="1229" y="0"/>
                    <a:pt x="796" y="0"/>
                  </a:cubicBezTo>
                  <a:close/>
                </a:path>
              </a:pathLst>
            </a:custGeom>
            <a:solidFill>
              <a:schemeClr val="accent2"/>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485;p73"/>
            <p:cNvSpPr/>
            <p:nvPr/>
          </p:nvSpPr>
          <p:spPr>
            <a:xfrm>
              <a:off x="3640225" y="2181207"/>
              <a:ext cx="267565" cy="265194"/>
            </a:xfrm>
            <a:custGeom>
              <a:avLst/>
              <a:gdLst/>
              <a:ahLst/>
              <a:cxnLst/>
              <a:rect l="l" t="t" r="r" b="b"/>
              <a:pathLst>
                <a:path w="1580" h="1566" extrusionOk="0">
                  <a:moveTo>
                    <a:pt x="797" y="0"/>
                  </a:moveTo>
                  <a:cubicBezTo>
                    <a:pt x="364" y="0"/>
                    <a:pt x="14" y="349"/>
                    <a:pt x="14" y="782"/>
                  </a:cubicBezTo>
                  <a:cubicBezTo>
                    <a:pt x="1" y="1216"/>
                    <a:pt x="350" y="1565"/>
                    <a:pt x="783" y="1565"/>
                  </a:cubicBezTo>
                  <a:cubicBezTo>
                    <a:pt x="791" y="1565"/>
                    <a:pt x="800" y="1565"/>
                    <a:pt x="808" y="1565"/>
                  </a:cubicBezTo>
                  <a:cubicBezTo>
                    <a:pt x="1229" y="1565"/>
                    <a:pt x="1565" y="1221"/>
                    <a:pt x="1579" y="796"/>
                  </a:cubicBezTo>
                  <a:cubicBezTo>
                    <a:pt x="1579" y="363"/>
                    <a:pt x="1230" y="14"/>
                    <a:pt x="797" y="0"/>
                  </a:cubicBezTo>
                  <a:close/>
                </a:path>
              </a:pathLst>
            </a:custGeom>
            <a:solidFill>
              <a:schemeClr val="accent3"/>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486;p73"/>
            <p:cNvSpPr/>
            <p:nvPr/>
          </p:nvSpPr>
          <p:spPr>
            <a:xfrm>
              <a:off x="3252251" y="1551916"/>
              <a:ext cx="248598" cy="499229"/>
            </a:xfrm>
            <a:custGeom>
              <a:avLst/>
              <a:gdLst/>
              <a:ahLst/>
              <a:cxnLst/>
              <a:rect l="l" t="t" r="r" b="b"/>
              <a:pathLst>
                <a:path w="1468" h="2948" extrusionOk="0">
                  <a:moveTo>
                    <a:pt x="43" y="0"/>
                  </a:moveTo>
                  <a:lnTo>
                    <a:pt x="1" y="2934"/>
                  </a:lnTo>
                  <a:lnTo>
                    <a:pt x="1439" y="2948"/>
                  </a:lnTo>
                  <a:lnTo>
                    <a:pt x="1467" y="14"/>
                  </a:lnTo>
                  <a:lnTo>
                    <a:pt x="43" y="0"/>
                  </a:ln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487;p73"/>
            <p:cNvSpPr/>
            <p:nvPr/>
          </p:nvSpPr>
          <p:spPr>
            <a:xfrm>
              <a:off x="3283072" y="1107213"/>
              <a:ext cx="198811" cy="447240"/>
            </a:xfrm>
            <a:custGeom>
              <a:avLst/>
              <a:gdLst/>
              <a:ahLst/>
              <a:cxnLst/>
              <a:rect l="l" t="t" r="r" b="b"/>
              <a:pathLst>
                <a:path w="1174" h="2641" extrusionOk="0">
                  <a:moveTo>
                    <a:pt x="28" y="0"/>
                  </a:moveTo>
                  <a:lnTo>
                    <a:pt x="0" y="2626"/>
                  </a:lnTo>
                  <a:lnTo>
                    <a:pt x="1146" y="2640"/>
                  </a:lnTo>
                  <a:lnTo>
                    <a:pt x="1174" y="0"/>
                  </a:ln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488;p73"/>
            <p:cNvSpPr/>
            <p:nvPr/>
          </p:nvSpPr>
          <p:spPr>
            <a:xfrm>
              <a:off x="3316095" y="752263"/>
              <a:ext cx="139710" cy="355116"/>
            </a:xfrm>
            <a:custGeom>
              <a:avLst/>
              <a:gdLst/>
              <a:ahLst/>
              <a:cxnLst/>
              <a:rect l="l" t="t" r="r" b="b"/>
              <a:pathLst>
                <a:path w="825" h="2097" extrusionOk="0">
                  <a:moveTo>
                    <a:pt x="29" y="1"/>
                  </a:moveTo>
                  <a:lnTo>
                    <a:pt x="1" y="2096"/>
                  </a:lnTo>
                  <a:lnTo>
                    <a:pt x="797" y="2096"/>
                  </a:lnTo>
                  <a:lnTo>
                    <a:pt x="825" y="1"/>
                  </a:ln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489;p73"/>
            <p:cNvSpPr/>
            <p:nvPr/>
          </p:nvSpPr>
          <p:spPr>
            <a:xfrm>
              <a:off x="3285443" y="645913"/>
              <a:ext cx="208294" cy="108889"/>
            </a:xfrm>
            <a:custGeom>
              <a:avLst/>
              <a:gdLst/>
              <a:ahLst/>
              <a:cxnLst/>
              <a:rect l="l" t="t" r="r" b="b"/>
              <a:pathLst>
                <a:path w="1230" h="643" extrusionOk="0">
                  <a:moveTo>
                    <a:pt x="0" y="0"/>
                  </a:moveTo>
                  <a:lnTo>
                    <a:pt x="0" y="629"/>
                  </a:lnTo>
                  <a:lnTo>
                    <a:pt x="1229" y="643"/>
                  </a:lnTo>
                  <a:lnTo>
                    <a:pt x="1229" y="14"/>
                  </a:lnTo>
                  <a:lnTo>
                    <a:pt x="0" y="0"/>
                  </a:ln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490;p73"/>
            <p:cNvSpPr/>
            <p:nvPr/>
          </p:nvSpPr>
          <p:spPr>
            <a:xfrm>
              <a:off x="2724736" y="447772"/>
              <a:ext cx="1327326" cy="943929"/>
            </a:xfrm>
            <a:custGeom>
              <a:avLst/>
              <a:gdLst/>
              <a:ahLst/>
              <a:cxnLst/>
              <a:rect l="l" t="t" r="r" b="b"/>
              <a:pathLst>
                <a:path w="7838" h="5574" extrusionOk="0">
                  <a:moveTo>
                    <a:pt x="1188" y="0"/>
                  </a:moveTo>
                  <a:cubicBezTo>
                    <a:pt x="475" y="698"/>
                    <a:pt x="28" y="1662"/>
                    <a:pt x="14" y="2752"/>
                  </a:cubicBezTo>
                  <a:cubicBezTo>
                    <a:pt x="1" y="3827"/>
                    <a:pt x="434" y="4805"/>
                    <a:pt x="1132" y="5518"/>
                  </a:cubicBezTo>
                  <a:lnTo>
                    <a:pt x="1314" y="5336"/>
                  </a:lnTo>
                  <a:cubicBezTo>
                    <a:pt x="657" y="4680"/>
                    <a:pt x="266" y="3758"/>
                    <a:pt x="266" y="2752"/>
                  </a:cubicBezTo>
                  <a:cubicBezTo>
                    <a:pt x="280" y="1746"/>
                    <a:pt x="699" y="838"/>
                    <a:pt x="1369" y="182"/>
                  </a:cubicBezTo>
                  <a:lnTo>
                    <a:pt x="1188" y="0"/>
                  </a:lnTo>
                  <a:close/>
                  <a:moveTo>
                    <a:pt x="6706" y="56"/>
                  </a:moveTo>
                  <a:lnTo>
                    <a:pt x="6524" y="237"/>
                  </a:lnTo>
                  <a:cubicBezTo>
                    <a:pt x="7181" y="908"/>
                    <a:pt x="7586" y="1830"/>
                    <a:pt x="7572" y="2836"/>
                  </a:cubicBezTo>
                  <a:cubicBezTo>
                    <a:pt x="7558" y="3841"/>
                    <a:pt x="7139" y="4749"/>
                    <a:pt x="6468" y="5392"/>
                  </a:cubicBezTo>
                  <a:lnTo>
                    <a:pt x="6650" y="5574"/>
                  </a:lnTo>
                  <a:cubicBezTo>
                    <a:pt x="7362" y="4875"/>
                    <a:pt x="7809" y="3911"/>
                    <a:pt x="7823" y="2836"/>
                  </a:cubicBezTo>
                  <a:cubicBezTo>
                    <a:pt x="7837" y="1760"/>
                    <a:pt x="7404" y="782"/>
                    <a:pt x="6706" y="56"/>
                  </a:cubicBez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491;p73"/>
            <p:cNvSpPr/>
            <p:nvPr/>
          </p:nvSpPr>
          <p:spPr>
            <a:xfrm>
              <a:off x="2854794" y="539896"/>
              <a:ext cx="1067043" cy="761883"/>
            </a:xfrm>
            <a:custGeom>
              <a:avLst/>
              <a:gdLst/>
              <a:ahLst/>
              <a:cxnLst/>
              <a:rect l="l" t="t" r="r" b="b"/>
              <a:pathLst>
                <a:path w="6301" h="4499" extrusionOk="0">
                  <a:moveTo>
                    <a:pt x="951" y="1"/>
                  </a:moveTo>
                  <a:cubicBezTo>
                    <a:pt x="378" y="560"/>
                    <a:pt x="15" y="1342"/>
                    <a:pt x="15" y="2208"/>
                  </a:cubicBezTo>
                  <a:lnTo>
                    <a:pt x="1" y="2208"/>
                  </a:lnTo>
                  <a:cubicBezTo>
                    <a:pt x="1" y="3074"/>
                    <a:pt x="336" y="3870"/>
                    <a:pt x="909" y="4443"/>
                  </a:cubicBezTo>
                  <a:lnTo>
                    <a:pt x="1090" y="4275"/>
                  </a:lnTo>
                  <a:cubicBezTo>
                    <a:pt x="560" y="3744"/>
                    <a:pt x="252" y="3018"/>
                    <a:pt x="252" y="2222"/>
                  </a:cubicBezTo>
                  <a:cubicBezTo>
                    <a:pt x="266" y="1426"/>
                    <a:pt x="601" y="699"/>
                    <a:pt x="1132" y="182"/>
                  </a:cubicBezTo>
                  <a:lnTo>
                    <a:pt x="951" y="1"/>
                  </a:lnTo>
                  <a:close/>
                  <a:moveTo>
                    <a:pt x="5393" y="43"/>
                  </a:moveTo>
                  <a:lnTo>
                    <a:pt x="5225" y="224"/>
                  </a:lnTo>
                  <a:cubicBezTo>
                    <a:pt x="5742" y="755"/>
                    <a:pt x="6049" y="1481"/>
                    <a:pt x="6049" y="2278"/>
                  </a:cubicBezTo>
                  <a:cubicBezTo>
                    <a:pt x="6035" y="3074"/>
                    <a:pt x="5700" y="3800"/>
                    <a:pt x="5169" y="4317"/>
                  </a:cubicBezTo>
                  <a:lnTo>
                    <a:pt x="5351" y="4499"/>
                  </a:lnTo>
                  <a:cubicBezTo>
                    <a:pt x="5924" y="3926"/>
                    <a:pt x="6287" y="3144"/>
                    <a:pt x="6301" y="2278"/>
                  </a:cubicBezTo>
                  <a:cubicBezTo>
                    <a:pt x="6301" y="1412"/>
                    <a:pt x="5966" y="629"/>
                    <a:pt x="5393" y="43"/>
                  </a:cubicBez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492;p73"/>
            <p:cNvSpPr/>
            <p:nvPr/>
          </p:nvSpPr>
          <p:spPr>
            <a:xfrm>
              <a:off x="2982651" y="632190"/>
              <a:ext cx="811501" cy="577297"/>
            </a:xfrm>
            <a:custGeom>
              <a:avLst/>
              <a:gdLst/>
              <a:ahLst/>
              <a:cxnLst/>
              <a:rect l="l" t="t" r="r" b="b"/>
              <a:pathLst>
                <a:path w="4792" h="3409" extrusionOk="0">
                  <a:moveTo>
                    <a:pt x="727" y="1"/>
                  </a:moveTo>
                  <a:cubicBezTo>
                    <a:pt x="293" y="420"/>
                    <a:pt x="14" y="1020"/>
                    <a:pt x="0" y="1677"/>
                  </a:cubicBezTo>
                  <a:lnTo>
                    <a:pt x="14" y="1677"/>
                  </a:lnTo>
                  <a:cubicBezTo>
                    <a:pt x="0" y="2333"/>
                    <a:pt x="266" y="2934"/>
                    <a:pt x="699" y="3367"/>
                  </a:cubicBezTo>
                  <a:lnTo>
                    <a:pt x="866" y="3199"/>
                  </a:lnTo>
                  <a:cubicBezTo>
                    <a:pt x="489" y="2808"/>
                    <a:pt x="252" y="2264"/>
                    <a:pt x="266" y="1677"/>
                  </a:cubicBezTo>
                  <a:cubicBezTo>
                    <a:pt x="266" y="1090"/>
                    <a:pt x="503" y="559"/>
                    <a:pt x="894" y="182"/>
                  </a:cubicBezTo>
                  <a:lnTo>
                    <a:pt x="727" y="1"/>
                  </a:lnTo>
                  <a:close/>
                  <a:moveTo>
                    <a:pt x="4093" y="42"/>
                  </a:moveTo>
                  <a:lnTo>
                    <a:pt x="3911" y="210"/>
                  </a:lnTo>
                  <a:lnTo>
                    <a:pt x="3925" y="210"/>
                  </a:lnTo>
                  <a:cubicBezTo>
                    <a:pt x="4303" y="601"/>
                    <a:pt x="4540" y="1132"/>
                    <a:pt x="4526" y="1719"/>
                  </a:cubicBezTo>
                  <a:cubicBezTo>
                    <a:pt x="4526" y="2305"/>
                    <a:pt x="4275" y="2836"/>
                    <a:pt x="3884" y="3227"/>
                  </a:cubicBezTo>
                  <a:lnTo>
                    <a:pt x="4065" y="3409"/>
                  </a:lnTo>
                  <a:cubicBezTo>
                    <a:pt x="4498" y="2976"/>
                    <a:pt x="4778" y="2389"/>
                    <a:pt x="4778" y="1733"/>
                  </a:cubicBezTo>
                  <a:cubicBezTo>
                    <a:pt x="4792" y="1076"/>
                    <a:pt x="4526" y="476"/>
                    <a:pt x="4093" y="42"/>
                  </a:cubicBezTo>
                  <a:close/>
                </a:path>
              </a:pathLst>
            </a:custGeom>
            <a:solidFill>
              <a:schemeClr val="dk1"/>
            </a:solidFill>
            <a:ln>
              <a:noFill/>
            </a:ln>
            <a:effectLst>
              <a:outerShdw dist="38100" dir="2580000" algn="bl" rotWithShape="0">
                <a:schemeClr val="accent1">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5503;p73"/>
          <p:cNvGrpSpPr/>
          <p:nvPr/>
        </p:nvGrpSpPr>
        <p:grpSpPr>
          <a:xfrm>
            <a:off x="7224255" y="2775994"/>
            <a:ext cx="1199741" cy="717209"/>
            <a:chOff x="4980625" y="1731475"/>
            <a:chExt cx="632775" cy="378275"/>
          </a:xfrm>
        </p:grpSpPr>
        <p:sp>
          <p:nvSpPr>
            <p:cNvPr id="96" name="Google Shape;5504;p73"/>
            <p:cNvSpPr/>
            <p:nvPr/>
          </p:nvSpPr>
          <p:spPr>
            <a:xfrm>
              <a:off x="4980625" y="1731475"/>
              <a:ext cx="209525" cy="224675"/>
            </a:xfrm>
            <a:custGeom>
              <a:avLst/>
              <a:gdLst/>
              <a:ahLst/>
              <a:cxnLst/>
              <a:rect l="l" t="t" r="r" b="b"/>
              <a:pathLst>
                <a:path w="8381" h="8987" extrusionOk="0">
                  <a:moveTo>
                    <a:pt x="2793" y="1"/>
                  </a:moveTo>
                  <a:cubicBezTo>
                    <a:pt x="1298" y="1"/>
                    <a:pt x="0" y="1048"/>
                    <a:pt x="181" y="3315"/>
                  </a:cubicBezTo>
                  <a:cubicBezTo>
                    <a:pt x="278" y="4433"/>
                    <a:pt x="1061" y="5704"/>
                    <a:pt x="1801" y="6486"/>
                  </a:cubicBezTo>
                  <a:cubicBezTo>
                    <a:pt x="2653" y="7352"/>
                    <a:pt x="4539" y="8177"/>
                    <a:pt x="5475" y="8987"/>
                  </a:cubicBezTo>
                  <a:cubicBezTo>
                    <a:pt x="6439" y="8009"/>
                    <a:pt x="7431" y="7045"/>
                    <a:pt x="8381" y="6053"/>
                  </a:cubicBezTo>
                  <a:cubicBezTo>
                    <a:pt x="7095" y="4586"/>
                    <a:pt x="6886" y="2575"/>
                    <a:pt x="5517" y="1192"/>
                  </a:cubicBezTo>
                  <a:cubicBezTo>
                    <a:pt x="4742" y="412"/>
                    <a:pt x="3729" y="1"/>
                    <a:pt x="2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505;p73"/>
            <p:cNvSpPr/>
            <p:nvPr/>
          </p:nvSpPr>
          <p:spPr>
            <a:xfrm>
              <a:off x="5139500" y="1903050"/>
              <a:ext cx="149825" cy="126800"/>
            </a:xfrm>
            <a:custGeom>
              <a:avLst/>
              <a:gdLst/>
              <a:ahLst/>
              <a:cxnLst/>
              <a:rect l="l" t="t" r="r" b="b"/>
              <a:pathLst>
                <a:path w="5993" h="5072" extrusionOk="0">
                  <a:moveTo>
                    <a:pt x="2626" y="0"/>
                  </a:moveTo>
                  <a:cubicBezTo>
                    <a:pt x="1746" y="853"/>
                    <a:pt x="698" y="2082"/>
                    <a:pt x="0" y="2920"/>
                  </a:cubicBezTo>
                  <a:cubicBezTo>
                    <a:pt x="853" y="3887"/>
                    <a:pt x="2201" y="5071"/>
                    <a:pt x="3319" y="5071"/>
                  </a:cubicBezTo>
                  <a:cubicBezTo>
                    <a:pt x="3702" y="5071"/>
                    <a:pt x="4059" y="4932"/>
                    <a:pt x="4358" y="4596"/>
                  </a:cubicBezTo>
                  <a:cubicBezTo>
                    <a:pt x="5993" y="2738"/>
                    <a:pt x="4009" y="1146"/>
                    <a:pt x="2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506;p73"/>
            <p:cNvSpPr/>
            <p:nvPr/>
          </p:nvSpPr>
          <p:spPr>
            <a:xfrm>
              <a:off x="5288075" y="1818125"/>
              <a:ext cx="238025" cy="210675"/>
            </a:xfrm>
            <a:custGeom>
              <a:avLst/>
              <a:gdLst/>
              <a:ahLst/>
              <a:cxnLst/>
              <a:rect l="l" t="t" r="r" b="b"/>
              <a:pathLst>
                <a:path w="9521" h="8427" extrusionOk="0">
                  <a:moveTo>
                    <a:pt x="3520" y="0"/>
                  </a:moveTo>
                  <a:cubicBezTo>
                    <a:pt x="505" y="0"/>
                    <a:pt x="1" y="3229"/>
                    <a:pt x="1740" y="5227"/>
                  </a:cubicBezTo>
                  <a:cubicBezTo>
                    <a:pt x="3025" y="6694"/>
                    <a:pt x="5009" y="7043"/>
                    <a:pt x="6378" y="8426"/>
                  </a:cubicBezTo>
                  <a:cubicBezTo>
                    <a:pt x="7439" y="7546"/>
                    <a:pt x="8473" y="6638"/>
                    <a:pt x="9521" y="5744"/>
                  </a:cubicBezTo>
                  <a:cubicBezTo>
                    <a:pt x="8780" y="4752"/>
                    <a:pt x="8096" y="2811"/>
                    <a:pt x="7286" y="1903"/>
                  </a:cubicBezTo>
                  <a:cubicBezTo>
                    <a:pt x="6573" y="1107"/>
                    <a:pt x="5358" y="226"/>
                    <a:pt x="4254" y="59"/>
                  </a:cubicBezTo>
                  <a:cubicBezTo>
                    <a:pt x="3995" y="19"/>
                    <a:pt x="3750" y="0"/>
                    <a:pt x="3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507;p73"/>
            <p:cNvSpPr/>
            <p:nvPr/>
          </p:nvSpPr>
          <p:spPr>
            <a:xfrm>
              <a:off x="5466700" y="1985125"/>
              <a:ext cx="146700" cy="124625"/>
            </a:xfrm>
            <a:custGeom>
              <a:avLst/>
              <a:gdLst/>
              <a:ahLst/>
              <a:cxnLst/>
              <a:rect l="l" t="t" r="r" b="b"/>
              <a:pathLst>
                <a:path w="5868" h="4985" extrusionOk="0">
                  <a:moveTo>
                    <a:pt x="3102" y="0"/>
                  </a:moveTo>
                  <a:cubicBezTo>
                    <a:pt x="2222" y="643"/>
                    <a:pt x="909" y="1593"/>
                    <a:pt x="1" y="2403"/>
                  </a:cubicBezTo>
                  <a:cubicBezTo>
                    <a:pt x="794" y="3513"/>
                    <a:pt x="1820" y="4984"/>
                    <a:pt x="3120" y="4984"/>
                  </a:cubicBezTo>
                  <a:cubicBezTo>
                    <a:pt x="3537" y="4984"/>
                    <a:pt x="3982" y="4833"/>
                    <a:pt x="4457" y="4470"/>
                  </a:cubicBezTo>
                  <a:cubicBezTo>
                    <a:pt x="5868" y="3395"/>
                    <a:pt x="4317" y="1243"/>
                    <a:pt x="3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8480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70"/>
        <p:cNvGrpSpPr/>
        <p:nvPr/>
      </p:nvGrpSpPr>
      <p:grpSpPr>
        <a:xfrm>
          <a:off x="0" y="0"/>
          <a:ext cx="0" cy="0"/>
          <a:chOff x="0" y="0"/>
          <a:chExt cx="0" cy="0"/>
        </a:xfrm>
      </p:grpSpPr>
      <p:grpSp>
        <p:nvGrpSpPr>
          <p:cNvPr id="4071" name="Google Shape;4071;p52"/>
          <p:cNvGrpSpPr/>
          <p:nvPr/>
        </p:nvGrpSpPr>
        <p:grpSpPr>
          <a:xfrm rot="-284619">
            <a:off x="5585560" y="411590"/>
            <a:ext cx="3174594" cy="4272400"/>
            <a:chOff x="4956325" y="539500"/>
            <a:chExt cx="3174513" cy="4272291"/>
          </a:xfrm>
        </p:grpSpPr>
        <p:sp>
          <p:nvSpPr>
            <p:cNvPr id="4072" name="Google Shape;4072;p52"/>
            <p:cNvSpPr/>
            <p:nvPr/>
          </p:nvSpPr>
          <p:spPr>
            <a:xfrm>
              <a:off x="4956325" y="539501"/>
              <a:ext cx="3174513" cy="4272290"/>
            </a:xfrm>
            <a:custGeom>
              <a:avLst/>
              <a:gdLst/>
              <a:ahLst/>
              <a:cxnLst/>
              <a:rect l="l" t="t" r="r" b="b"/>
              <a:pathLst>
                <a:path w="20019" h="21847" extrusionOk="0">
                  <a:moveTo>
                    <a:pt x="1797" y="1"/>
                  </a:moveTo>
                  <a:lnTo>
                    <a:pt x="0" y="1910"/>
                  </a:lnTo>
                  <a:lnTo>
                    <a:pt x="0" y="20701"/>
                  </a:lnTo>
                  <a:lnTo>
                    <a:pt x="1339" y="19897"/>
                  </a:lnTo>
                  <a:lnTo>
                    <a:pt x="2719" y="20701"/>
                  </a:lnTo>
                  <a:lnTo>
                    <a:pt x="2922" y="19998"/>
                  </a:lnTo>
                  <a:lnTo>
                    <a:pt x="4872" y="20202"/>
                  </a:lnTo>
                  <a:lnTo>
                    <a:pt x="6445" y="21679"/>
                  </a:lnTo>
                  <a:lnTo>
                    <a:pt x="7214" y="20100"/>
                  </a:lnTo>
                  <a:lnTo>
                    <a:pt x="8019" y="20803"/>
                  </a:lnTo>
                  <a:lnTo>
                    <a:pt x="9205" y="21205"/>
                  </a:lnTo>
                  <a:lnTo>
                    <a:pt x="11033" y="20905"/>
                  </a:lnTo>
                  <a:lnTo>
                    <a:pt x="12540" y="20202"/>
                  </a:lnTo>
                  <a:lnTo>
                    <a:pt x="13420" y="21679"/>
                  </a:lnTo>
                  <a:lnTo>
                    <a:pt x="14204" y="20299"/>
                  </a:lnTo>
                  <a:lnTo>
                    <a:pt x="15442" y="20905"/>
                  </a:lnTo>
                  <a:lnTo>
                    <a:pt x="16149" y="21847"/>
                  </a:lnTo>
                  <a:lnTo>
                    <a:pt x="18242" y="21205"/>
                  </a:lnTo>
                  <a:lnTo>
                    <a:pt x="19117" y="20100"/>
                  </a:lnTo>
                  <a:lnTo>
                    <a:pt x="19978" y="21679"/>
                  </a:lnTo>
                  <a:lnTo>
                    <a:pt x="20018" y="1105"/>
                  </a:lnTo>
                  <a:lnTo>
                    <a:pt x="19026" y="505"/>
                  </a:lnTo>
                  <a:lnTo>
                    <a:pt x="17249" y="1508"/>
                  </a:lnTo>
                  <a:lnTo>
                    <a:pt x="16562" y="505"/>
                  </a:lnTo>
                  <a:lnTo>
                    <a:pt x="15386" y="1004"/>
                  </a:lnTo>
                  <a:lnTo>
                    <a:pt x="12926" y="1"/>
                  </a:lnTo>
                  <a:lnTo>
                    <a:pt x="11944" y="1004"/>
                  </a:lnTo>
                  <a:lnTo>
                    <a:pt x="9831" y="1004"/>
                  </a:lnTo>
                  <a:lnTo>
                    <a:pt x="8803" y="1508"/>
                  </a:lnTo>
                  <a:lnTo>
                    <a:pt x="7214" y="1508"/>
                  </a:lnTo>
                  <a:lnTo>
                    <a:pt x="6445" y="754"/>
                  </a:lnTo>
                  <a:lnTo>
                    <a:pt x="4872" y="1508"/>
                  </a:lnTo>
                  <a:lnTo>
                    <a:pt x="3488" y="1508"/>
                  </a:lnTo>
                  <a:lnTo>
                    <a:pt x="1797" y="1"/>
                  </a:lnTo>
                  <a:close/>
                </a:path>
              </a:pathLst>
            </a:custGeom>
            <a:solidFill>
              <a:srgbClr val="4C453F">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2"/>
            <p:cNvSpPr/>
            <p:nvPr/>
          </p:nvSpPr>
          <p:spPr>
            <a:xfrm>
              <a:off x="5037824" y="539500"/>
              <a:ext cx="3011508" cy="4210443"/>
            </a:xfrm>
            <a:custGeom>
              <a:avLst/>
              <a:gdLst/>
              <a:ahLst/>
              <a:cxnLst/>
              <a:rect l="l" t="t" r="r" b="b"/>
              <a:pathLst>
                <a:path w="20019" h="21852" extrusionOk="0">
                  <a:moveTo>
                    <a:pt x="1797" y="0"/>
                  </a:moveTo>
                  <a:lnTo>
                    <a:pt x="0" y="1909"/>
                  </a:lnTo>
                  <a:lnTo>
                    <a:pt x="0" y="20706"/>
                  </a:lnTo>
                  <a:lnTo>
                    <a:pt x="1334" y="19901"/>
                  </a:lnTo>
                  <a:lnTo>
                    <a:pt x="2719" y="20706"/>
                  </a:lnTo>
                  <a:lnTo>
                    <a:pt x="2918" y="19998"/>
                  </a:lnTo>
                  <a:lnTo>
                    <a:pt x="4873" y="20202"/>
                  </a:lnTo>
                  <a:lnTo>
                    <a:pt x="6441" y="21678"/>
                  </a:lnTo>
                  <a:lnTo>
                    <a:pt x="7214" y="20100"/>
                  </a:lnTo>
                  <a:lnTo>
                    <a:pt x="8019" y="20802"/>
                  </a:lnTo>
                  <a:lnTo>
                    <a:pt x="9205" y="21204"/>
                  </a:lnTo>
                  <a:lnTo>
                    <a:pt x="11028" y="20904"/>
                  </a:lnTo>
                  <a:lnTo>
                    <a:pt x="12535" y="20202"/>
                  </a:lnTo>
                  <a:lnTo>
                    <a:pt x="13415" y="21678"/>
                  </a:lnTo>
                  <a:lnTo>
                    <a:pt x="14205" y="20303"/>
                  </a:lnTo>
                  <a:lnTo>
                    <a:pt x="15437" y="20904"/>
                  </a:lnTo>
                  <a:lnTo>
                    <a:pt x="16149" y="21851"/>
                  </a:lnTo>
                  <a:lnTo>
                    <a:pt x="18242" y="21204"/>
                  </a:lnTo>
                  <a:lnTo>
                    <a:pt x="19112" y="20100"/>
                  </a:lnTo>
                  <a:lnTo>
                    <a:pt x="19978" y="21678"/>
                  </a:lnTo>
                  <a:lnTo>
                    <a:pt x="20019" y="1105"/>
                  </a:lnTo>
                  <a:lnTo>
                    <a:pt x="19021" y="504"/>
                  </a:lnTo>
                  <a:lnTo>
                    <a:pt x="17249" y="1507"/>
                  </a:lnTo>
                  <a:lnTo>
                    <a:pt x="16562" y="504"/>
                  </a:lnTo>
                  <a:lnTo>
                    <a:pt x="15381" y="1008"/>
                  </a:lnTo>
                  <a:lnTo>
                    <a:pt x="12927" y="0"/>
                  </a:lnTo>
                  <a:lnTo>
                    <a:pt x="11944" y="1008"/>
                  </a:lnTo>
                  <a:lnTo>
                    <a:pt x="9831" y="1008"/>
                  </a:lnTo>
                  <a:lnTo>
                    <a:pt x="8803" y="1507"/>
                  </a:lnTo>
                  <a:lnTo>
                    <a:pt x="7214" y="1507"/>
                  </a:lnTo>
                  <a:lnTo>
                    <a:pt x="6441" y="754"/>
                  </a:lnTo>
                  <a:lnTo>
                    <a:pt x="4873" y="1507"/>
                  </a:lnTo>
                  <a:lnTo>
                    <a:pt x="3483" y="1507"/>
                  </a:lnTo>
                  <a:lnTo>
                    <a:pt x="1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4" name="Google Shape;4074;p52"/>
          <p:cNvSpPr txBox="1">
            <a:spLocks noGrp="1"/>
          </p:cNvSpPr>
          <p:nvPr>
            <p:ph type="title"/>
          </p:nvPr>
        </p:nvSpPr>
        <p:spPr>
          <a:xfrm>
            <a:off x="333829" y="-347172"/>
            <a:ext cx="8229600" cy="175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mn-MN" b="1" dirty="0" smtClean="0">
                <a:solidFill>
                  <a:schemeClr val="tx1"/>
                </a:solidFill>
              </a:rPr>
              <a:t>Сэтгүүлчийн эсрэг </a:t>
            </a:r>
            <a:br>
              <a:rPr lang="mn-MN" b="1" dirty="0" smtClean="0">
                <a:solidFill>
                  <a:schemeClr val="tx1"/>
                </a:solidFill>
              </a:rPr>
            </a:br>
            <a:r>
              <a:rPr lang="mn-MN" b="1" dirty="0" smtClean="0">
                <a:solidFill>
                  <a:schemeClr val="tx1"/>
                </a:solidFill>
              </a:rPr>
              <a:t>гэмт хэрэг</a:t>
            </a:r>
            <a:r>
              <a:rPr lang="mn-MN" sz="1800" dirty="0" smtClean="0">
                <a:solidFill>
                  <a:schemeClr val="tx1"/>
                </a:solidFill>
              </a:rPr>
              <a:t>: нийт 12 сэтгүүлч хохирсон</a:t>
            </a:r>
            <a:endParaRPr sz="1800" dirty="0">
              <a:solidFill>
                <a:schemeClr val="tx1"/>
              </a:solidFill>
            </a:endParaRPr>
          </a:p>
        </p:txBody>
      </p:sp>
      <p:pic>
        <p:nvPicPr>
          <p:cNvPr id="4076" name="Google Shape;4076;p52"/>
          <p:cNvPicPr preferRelativeResize="0">
            <a:picLocks noGrp="1"/>
          </p:cNvPicPr>
          <p:nvPr>
            <p:ph type="pic" idx="2"/>
          </p:nvPr>
        </p:nvPicPr>
        <p:blipFill rotWithShape="1">
          <a:blip r:embed="rId3">
            <a:alphaModFix/>
          </a:blip>
          <a:srcRect l="22886" r="22892"/>
          <a:stretch/>
        </p:blipFill>
        <p:spPr>
          <a:xfrm rot="-284853">
            <a:off x="5872271" y="840151"/>
            <a:ext cx="2664140" cy="3305940"/>
          </a:xfrm>
          <a:prstGeom prst="rect">
            <a:avLst/>
          </a:prstGeom>
        </p:spPr>
      </p:pic>
      <p:grpSp>
        <p:nvGrpSpPr>
          <p:cNvPr id="4077" name="Google Shape;4077;p52"/>
          <p:cNvGrpSpPr/>
          <p:nvPr/>
        </p:nvGrpSpPr>
        <p:grpSpPr>
          <a:xfrm rot="1341433">
            <a:off x="7321518" y="3562058"/>
            <a:ext cx="1102600" cy="1295238"/>
            <a:chOff x="671214" y="956385"/>
            <a:chExt cx="1066651" cy="1253008"/>
          </a:xfrm>
        </p:grpSpPr>
        <p:sp>
          <p:nvSpPr>
            <p:cNvPr id="4078" name="Google Shape;4078;p52"/>
            <p:cNvSpPr/>
            <p:nvPr/>
          </p:nvSpPr>
          <p:spPr>
            <a:xfrm>
              <a:off x="906706" y="1947749"/>
              <a:ext cx="215761" cy="32802"/>
            </a:xfrm>
            <a:custGeom>
              <a:avLst/>
              <a:gdLst/>
              <a:ahLst/>
              <a:cxnLst/>
              <a:rect l="l" t="t" r="r" b="b"/>
              <a:pathLst>
                <a:path w="1651" h="251" extrusionOk="0">
                  <a:moveTo>
                    <a:pt x="1650" y="250"/>
                  </a:moveTo>
                  <a:lnTo>
                    <a:pt x="1"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2"/>
            <p:cNvSpPr/>
            <p:nvPr/>
          </p:nvSpPr>
          <p:spPr>
            <a:xfrm>
              <a:off x="671214" y="956385"/>
              <a:ext cx="920284" cy="1253008"/>
            </a:xfrm>
            <a:custGeom>
              <a:avLst/>
              <a:gdLst/>
              <a:ahLst/>
              <a:cxnLst/>
              <a:rect l="l" t="t" r="r" b="b"/>
              <a:pathLst>
                <a:path w="7042" h="9588" extrusionOk="0">
                  <a:moveTo>
                    <a:pt x="1" y="1"/>
                  </a:moveTo>
                  <a:lnTo>
                    <a:pt x="413" y="9277"/>
                  </a:lnTo>
                  <a:lnTo>
                    <a:pt x="7042" y="9587"/>
                  </a:lnTo>
                  <a:lnTo>
                    <a:pt x="7042" y="1314"/>
                  </a:lnTo>
                  <a:lnTo>
                    <a:pt x="1" y="1"/>
                  </a:lnTo>
                  <a:close/>
                </a:path>
              </a:pathLst>
            </a:custGeom>
            <a:solidFill>
              <a:srgbClr val="4C453F">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2"/>
            <p:cNvSpPr/>
            <p:nvPr/>
          </p:nvSpPr>
          <p:spPr>
            <a:xfrm>
              <a:off x="671214" y="956385"/>
              <a:ext cx="1066651" cy="1194461"/>
            </a:xfrm>
            <a:custGeom>
              <a:avLst/>
              <a:gdLst/>
              <a:ahLst/>
              <a:cxnLst/>
              <a:rect l="l" t="t" r="r" b="b"/>
              <a:pathLst>
                <a:path w="8162" h="9140" extrusionOk="0">
                  <a:moveTo>
                    <a:pt x="8162" y="1"/>
                  </a:moveTo>
                  <a:lnTo>
                    <a:pt x="5158" y="647"/>
                  </a:lnTo>
                  <a:lnTo>
                    <a:pt x="1" y="1"/>
                  </a:lnTo>
                  <a:lnTo>
                    <a:pt x="1" y="1"/>
                  </a:lnTo>
                  <a:lnTo>
                    <a:pt x="719" y="9139"/>
                  </a:lnTo>
                  <a:lnTo>
                    <a:pt x="7378" y="9139"/>
                  </a:lnTo>
                  <a:lnTo>
                    <a:pt x="7592" y="4568"/>
                  </a:lnTo>
                  <a:lnTo>
                    <a:pt x="81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2"/>
            <p:cNvSpPr/>
            <p:nvPr/>
          </p:nvSpPr>
          <p:spPr>
            <a:xfrm>
              <a:off x="1413756" y="1192007"/>
              <a:ext cx="157083" cy="572923"/>
            </a:xfrm>
            <a:custGeom>
              <a:avLst/>
              <a:gdLst/>
              <a:ahLst/>
              <a:cxnLst/>
              <a:rect l="l" t="t" r="r" b="b"/>
              <a:pathLst>
                <a:path w="1202" h="4384" extrusionOk="0">
                  <a:moveTo>
                    <a:pt x="593" y="0"/>
                  </a:moveTo>
                  <a:cubicBezTo>
                    <a:pt x="488" y="0"/>
                    <a:pt x="382" y="73"/>
                    <a:pt x="367" y="214"/>
                  </a:cubicBezTo>
                  <a:cubicBezTo>
                    <a:pt x="286" y="922"/>
                    <a:pt x="204" y="1624"/>
                    <a:pt x="153" y="2337"/>
                  </a:cubicBezTo>
                  <a:cubicBezTo>
                    <a:pt x="107" y="2968"/>
                    <a:pt x="0" y="3605"/>
                    <a:pt x="209" y="4216"/>
                  </a:cubicBezTo>
                  <a:cubicBezTo>
                    <a:pt x="245" y="4317"/>
                    <a:pt x="350" y="4383"/>
                    <a:pt x="451" y="4383"/>
                  </a:cubicBezTo>
                  <a:cubicBezTo>
                    <a:pt x="522" y="4383"/>
                    <a:pt x="592" y="4350"/>
                    <a:pt x="632" y="4272"/>
                  </a:cubicBezTo>
                  <a:cubicBezTo>
                    <a:pt x="1202" y="3131"/>
                    <a:pt x="917" y="1436"/>
                    <a:pt x="810" y="214"/>
                  </a:cubicBezTo>
                  <a:cubicBezTo>
                    <a:pt x="797" y="70"/>
                    <a:pt x="696"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2"/>
            <p:cNvSpPr/>
            <p:nvPr/>
          </p:nvSpPr>
          <p:spPr>
            <a:xfrm>
              <a:off x="1397813" y="1884107"/>
              <a:ext cx="116571" cy="112781"/>
            </a:xfrm>
            <a:custGeom>
              <a:avLst/>
              <a:gdLst/>
              <a:ahLst/>
              <a:cxnLst/>
              <a:rect l="l" t="t" r="r" b="b"/>
              <a:pathLst>
                <a:path w="892" h="863" extrusionOk="0">
                  <a:moveTo>
                    <a:pt x="581" y="447"/>
                  </a:moveTo>
                  <a:cubicBezTo>
                    <a:pt x="583" y="447"/>
                    <a:pt x="584" y="448"/>
                    <a:pt x="584" y="450"/>
                  </a:cubicBezTo>
                  <a:lnTo>
                    <a:pt x="584" y="450"/>
                  </a:lnTo>
                  <a:cubicBezTo>
                    <a:pt x="583" y="448"/>
                    <a:pt x="582" y="447"/>
                    <a:pt x="581" y="447"/>
                  </a:cubicBezTo>
                  <a:close/>
                  <a:moveTo>
                    <a:pt x="442" y="1"/>
                  </a:moveTo>
                  <a:cubicBezTo>
                    <a:pt x="401" y="1"/>
                    <a:pt x="360" y="7"/>
                    <a:pt x="321" y="19"/>
                  </a:cubicBezTo>
                  <a:cubicBezTo>
                    <a:pt x="260" y="34"/>
                    <a:pt x="204" y="65"/>
                    <a:pt x="158" y="111"/>
                  </a:cubicBezTo>
                  <a:cubicBezTo>
                    <a:pt x="149" y="122"/>
                    <a:pt x="141" y="132"/>
                    <a:pt x="134" y="141"/>
                  </a:cubicBezTo>
                  <a:lnTo>
                    <a:pt x="134" y="141"/>
                  </a:lnTo>
                  <a:cubicBezTo>
                    <a:pt x="50" y="216"/>
                    <a:pt x="0" y="331"/>
                    <a:pt x="36" y="447"/>
                  </a:cubicBezTo>
                  <a:cubicBezTo>
                    <a:pt x="61" y="518"/>
                    <a:pt x="71" y="595"/>
                    <a:pt x="112" y="666"/>
                  </a:cubicBezTo>
                  <a:cubicBezTo>
                    <a:pt x="168" y="763"/>
                    <a:pt x="240" y="808"/>
                    <a:pt x="336" y="849"/>
                  </a:cubicBezTo>
                  <a:cubicBezTo>
                    <a:pt x="359" y="858"/>
                    <a:pt x="382" y="862"/>
                    <a:pt x="404" y="862"/>
                  </a:cubicBezTo>
                  <a:cubicBezTo>
                    <a:pt x="475" y="862"/>
                    <a:pt x="540" y="820"/>
                    <a:pt x="582" y="761"/>
                  </a:cubicBezTo>
                  <a:lnTo>
                    <a:pt x="582" y="761"/>
                  </a:lnTo>
                  <a:cubicBezTo>
                    <a:pt x="612" y="751"/>
                    <a:pt x="641" y="738"/>
                    <a:pt x="667" y="722"/>
                  </a:cubicBezTo>
                  <a:cubicBezTo>
                    <a:pt x="749" y="671"/>
                    <a:pt x="820" y="595"/>
                    <a:pt x="840" y="498"/>
                  </a:cubicBezTo>
                  <a:cubicBezTo>
                    <a:pt x="891" y="279"/>
                    <a:pt x="774" y="101"/>
                    <a:pt x="576" y="24"/>
                  </a:cubicBezTo>
                  <a:cubicBezTo>
                    <a:pt x="533" y="8"/>
                    <a:pt x="488"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2"/>
            <p:cNvSpPr/>
            <p:nvPr/>
          </p:nvSpPr>
          <p:spPr>
            <a:xfrm>
              <a:off x="1138930" y="1158029"/>
              <a:ext cx="133952" cy="622191"/>
            </a:xfrm>
            <a:custGeom>
              <a:avLst/>
              <a:gdLst/>
              <a:ahLst/>
              <a:cxnLst/>
              <a:rect l="l" t="t" r="r" b="b"/>
              <a:pathLst>
                <a:path w="1025" h="4761" extrusionOk="0">
                  <a:moveTo>
                    <a:pt x="591" y="0"/>
                  </a:moveTo>
                  <a:cubicBezTo>
                    <a:pt x="513" y="0"/>
                    <a:pt x="434" y="48"/>
                    <a:pt x="398" y="138"/>
                  </a:cubicBezTo>
                  <a:cubicBezTo>
                    <a:pt x="128" y="820"/>
                    <a:pt x="199" y="1640"/>
                    <a:pt x="174" y="2373"/>
                  </a:cubicBezTo>
                  <a:cubicBezTo>
                    <a:pt x="154" y="3101"/>
                    <a:pt x="1" y="3921"/>
                    <a:pt x="281" y="4608"/>
                  </a:cubicBezTo>
                  <a:cubicBezTo>
                    <a:pt x="314" y="4696"/>
                    <a:pt x="411" y="4760"/>
                    <a:pt x="501" y="4760"/>
                  </a:cubicBezTo>
                  <a:cubicBezTo>
                    <a:pt x="562" y="4760"/>
                    <a:pt x="620" y="4731"/>
                    <a:pt x="652" y="4659"/>
                  </a:cubicBezTo>
                  <a:cubicBezTo>
                    <a:pt x="958" y="4002"/>
                    <a:pt x="871" y="3254"/>
                    <a:pt x="882" y="2541"/>
                  </a:cubicBezTo>
                  <a:cubicBezTo>
                    <a:pt x="897" y="1762"/>
                    <a:pt x="1024" y="881"/>
                    <a:pt x="770" y="138"/>
                  </a:cubicBezTo>
                  <a:cubicBezTo>
                    <a:pt x="739" y="45"/>
                    <a:pt x="666"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2"/>
            <p:cNvSpPr/>
            <p:nvPr/>
          </p:nvSpPr>
          <p:spPr>
            <a:xfrm>
              <a:off x="1147816" y="1908414"/>
              <a:ext cx="120884" cy="99321"/>
            </a:xfrm>
            <a:custGeom>
              <a:avLst/>
              <a:gdLst/>
              <a:ahLst/>
              <a:cxnLst/>
              <a:rect l="l" t="t" r="r" b="b"/>
              <a:pathLst>
                <a:path w="925" h="760" extrusionOk="0">
                  <a:moveTo>
                    <a:pt x="378" y="1"/>
                  </a:moveTo>
                  <a:cubicBezTo>
                    <a:pt x="137" y="1"/>
                    <a:pt x="1" y="280"/>
                    <a:pt x="111" y="485"/>
                  </a:cubicBezTo>
                  <a:cubicBezTo>
                    <a:pt x="135" y="526"/>
                    <a:pt x="163" y="564"/>
                    <a:pt x="194" y="596"/>
                  </a:cubicBezTo>
                  <a:lnTo>
                    <a:pt x="194" y="596"/>
                  </a:lnTo>
                  <a:cubicBezTo>
                    <a:pt x="227" y="644"/>
                    <a:pt x="281" y="687"/>
                    <a:pt x="330" y="714"/>
                  </a:cubicBezTo>
                  <a:cubicBezTo>
                    <a:pt x="385" y="738"/>
                    <a:pt x="438" y="750"/>
                    <a:pt x="488" y="751"/>
                  </a:cubicBezTo>
                  <a:lnTo>
                    <a:pt x="488" y="751"/>
                  </a:lnTo>
                  <a:cubicBezTo>
                    <a:pt x="513" y="756"/>
                    <a:pt x="538" y="758"/>
                    <a:pt x="564" y="760"/>
                  </a:cubicBezTo>
                  <a:cubicBezTo>
                    <a:pt x="567" y="760"/>
                    <a:pt x="570" y="760"/>
                    <a:pt x="573" y="760"/>
                  </a:cubicBezTo>
                  <a:cubicBezTo>
                    <a:pt x="712" y="760"/>
                    <a:pt x="820" y="650"/>
                    <a:pt x="859" y="531"/>
                  </a:cubicBezTo>
                  <a:cubicBezTo>
                    <a:pt x="925" y="354"/>
                    <a:pt x="811" y="130"/>
                    <a:pt x="631" y="66"/>
                  </a:cubicBezTo>
                  <a:lnTo>
                    <a:pt x="631" y="66"/>
                  </a:lnTo>
                  <a:cubicBezTo>
                    <a:pt x="560" y="24"/>
                    <a:pt x="479" y="5"/>
                    <a:pt x="391" y="1"/>
                  </a:cubicBezTo>
                  <a:cubicBezTo>
                    <a:pt x="387" y="1"/>
                    <a:pt x="382"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2"/>
            <p:cNvSpPr/>
            <p:nvPr/>
          </p:nvSpPr>
          <p:spPr>
            <a:xfrm>
              <a:off x="886188" y="1201939"/>
              <a:ext cx="113827" cy="538161"/>
            </a:xfrm>
            <a:custGeom>
              <a:avLst/>
              <a:gdLst/>
              <a:ahLst/>
              <a:cxnLst/>
              <a:rect l="l" t="t" r="r" b="b"/>
              <a:pathLst>
                <a:path w="871" h="4118" extrusionOk="0">
                  <a:moveTo>
                    <a:pt x="433" y="0"/>
                  </a:moveTo>
                  <a:cubicBezTo>
                    <a:pt x="346" y="0"/>
                    <a:pt x="260" y="51"/>
                    <a:pt x="224" y="153"/>
                  </a:cubicBezTo>
                  <a:cubicBezTo>
                    <a:pt x="21" y="749"/>
                    <a:pt x="87" y="1411"/>
                    <a:pt x="82" y="2037"/>
                  </a:cubicBezTo>
                  <a:cubicBezTo>
                    <a:pt x="77" y="2663"/>
                    <a:pt x="0" y="3320"/>
                    <a:pt x="183" y="3931"/>
                  </a:cubicBezTo>
                  <a:cubicBezTo>
                    <a:pt x="219" y="4056"/>
                    <a:pt x="326" y="4118"/>
                    <a:pt x="433" y="4118"/>
                  </a:cubicBezTo>
                  <a:cubicBezTo>
                    <a:pt x="540" y="4118"/>
                    <a:pt x="647" y="4056"/>
                    <a:pt x="682" y="3931"/>
                  </a:cubicBezTo>
                  <a:cubicBezTo>
                    <a:pt x="871" y="3320"/>
                    <a:pt x="794" y="2663"/>
                    <a:pt x="784" y="2037"/>
                  </a:cubicBezTo>
                  <a:cubicBezTo>
                    <a:pt x="779" y="1411"/>
                    <a:pt x="845" y="749"/>
                    <a:pt x="642" y="153"/>
                  </a:cubicBezTo>
                  <a:cubicBezTo>
                    <a:pt x="606" y="51"/>
                    <a:pt x="519"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2"/>
            <p:cNvSpPr/>
            <p:nvPr/>
          </p:nvSpPr>
          <p:spPr>
            <a:xfrm>
              <a:off x="883444" y="1871169"/>
              <a:ext cx="127287" cy="121537"/>
            </a:xfrm>
            <a:custGeom>
              <a:avLst/>
              <a:gdLst/>
              <a:ahLst/>
              <a:cxnLst/>
              <a:rect l="l" t="t" r="r" b="b"/>
              <a:pathLst>
                <a:path w="974" h="930" extrusionOk="0">
                  <a:moveTo>
                    <a:pt x="406" y="0"/>
                  </a:moveTo>
                  <a:cubicBezTo>
                    <a:pt x="398" y="0"/>
                    <a:pt x="390" y="1"/>
                    <a:pt x="383" y="1"/>
                  </a:cubicBezTo>
                  <a:cubicBezTo>
                    <a:pt x="281" y="6"/>
                    <a:pt x="164" y="57"/>
                    <a:pt x="113" y="159"/>
                  </a:cubicBezTo>
                  <a:cubicBezTo>
                    <a:pt x="31" y="327"/>
                    <a:pt x="1" y="505"/>
                    <a:pt x="98" y="683"/>
                  </a:cubicBezTo>
                  <a:cubicBezTo>
                    <a:pt x="174" y="828"/>
                    <a:pt x="318" y="930"/>
                    <a:pt x="476" y="930"/>
                  </a:cubicBezTo>
                  <a:cubicBezTo>
                    <a:pt x="507" y="930"/>
                    <a:pt x="539" y="926"/>
                    <a:pt x="571" y="918"/>
                  </a:cubicBezTo>
                  <a:cubicBezTo>
                    <a:pt x="636" y="898"/>
                    <a:pt x="693" y="856"/>
                    <a:pt x="726" y="799"/>
                  </a:cubicBezTo>
                  <a:lnTo>
                    <a:pt x="726" y="799"/>
                  </a:lnTo>
                  <a:cubicBezTo>
                    <a:pt x="749" y="788"/>
                    <a:pt x="770" y="775"/>
                    <a:pt x="790" y="760"/>
                  </a:cubicBezTo>
                  <a:cubicBezTo>
                    <a:pt x="973" y="617"/>
                    <a:pt x="968" y="383"/>
                    <a:pt x="826" y="220"/>
                  </a:cubicBezTo>
                  <a:cubicBezTo>
                    <a:pt x="724" y="99"/>
                    <a:pt x="566"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7" name="Google Shape;4087;p52"/>
          <p:cNvGrpSpPr/>
          <p:nvPr/>
        </p:nvGrpSpPr>
        <p:grpSpPr>
          <a:xfrm rot="2653130">
            <a:off x="6061622" y="243564"/>
            <a:ext cx="940771" cy="1153028"/>
            <a:chOff x="1591021" y="3031842"/>
            <a:chExt cx="634214" cy="777306"/>
          </a:xfrm>
        </p:grpSpPr>
        <p:sp>
          <p:nvSpPr>
            <p:cNvPr id="4088" name="Google Shape;4088;p52"/>
            <p:cNvSpPr/>
            <p:nvPr/>
          </p:nvSpPr>
          <p:spPr>
            <a:xfrm>
              <a:off x="1591021" y="3031842"/>
              <a:ext cx="634214" cy="776661"/>
            </a:xfrm>
            <a:custGeom>
              <a:avLst/>
              <a:gdLst/>
              <a:ahLst/>
              <a:cxnLst/>
              <a:rect l="l" t="t" r="r" b="b"/>
              <a:pathLst>
                <a:path w="4853" h="5943" extrusionOk="0">
                  <a:moveTo>
                    <a:pt x="3325" y="1"/>
                  </a:moveTo>
                  <a:lnTo>
                    <a:pt x="3325" y="1"/>
                  </a:lnTo>
                  <a:cubicBezTo>
                    <a:pt x="2979" y="276"/>
                    <a:pt x="2760" y="500"/>
                    <a:pt x="2505" y="816"/>
                  </a:cubicBezTo>
                  <a:cubicBezTo>
                    <a:pt x="2439" y="642"/>
                    <a:pt x="2403" y="454"/>
                    <a:pt x="2388" y="266"/>
                  </a:cubicBezTo>
                  <a:lnTo>
                    <a:pt x="0" y="5387"/>
                  </a:lnTo>
                  <a:cubicBezTo>
                    <a:pt x="5" y="5403"/>
                    <a:pt x="11" y="5423"/>
                    <a:pt x="21" y="5438"/>
                  </a:cubicBezTo>
                  <a:cubicBezTo>
                    <a:pt x="275" y="5123"/>
                    <a:pt x="535" y="4807"/>
                    <a:pt x="886" y="4751"/>
                  </a:cubicBezTo>
                  <a:cubicBezTo>
                    <a:pt x="905" y="4744"/>
                    <a:pt x="920" y="4741"/>
                    <a:pt x="931" y="4741"/>
                  </a:cubicBezTo>
                  <a:cubicBezTo>
                    <a:pt x="1083" y="4741"/>
                    <a:pt x="665" y="5296"/>
                    <a:pt x="1034" y="5367"/>
                  </a:cubicBezTo>
                  <a:cubicBezTo>
                    <a:pt x="1258" y="5362"/>
                    <a:pt x="1339" y="5179"/>
                    <a:pt x="1512" y="5041"/>
                  </a:cubicBezTo>
                  <a:cubicBezTo>
                    <a:pt x="1587" y="5397"/>
                    <a:pt x="1709" y="5657"/>
                    <a:pt x="1994" y="5657"/>
                  </a:cubicBezTo>
                  <a:cubicBezTo>
                    <a:pt x="2096" y="5657"/>
                    <a:pt x="2219" y="5624"/>
                    <a:pt x="2368" y="5550"/>
                  </a:cubicBezTo>
                  <a:cubicBezTo>
                    <a:pt x="2459" y="5591"/>
                    <a:pt x="2424" y="5902"/>
                    <a:pt x="2510" y="5942"/>
                  </a:cubicBezTo>
                  <a:cubicBezTo>
                    <a:pt x="2627" y="5886"/>
                    <a:pt x="2729" y="5866"/>
                    <a:pt x="2826" y="5866"/>
                  </a:cubicBezTo>
                  <a:lnTo>
                    <a:pt x="4842" y="1544"/>
                  </a:lnTo>
                  <a:cubicBezTo>
                    <a:pt x="4755" y="1370"/>
                    <a:pt x="4852" y="1141"/>
                    <a:pt x="4811" y="1019"/>
                  </a:cubicBezTo>
                  <a:cubicBezTo>
                    <a:pt x="4784" y="1007"/>
                    <a:pt x="4757" y="1002"/>
                    <a:pt x="4729" y="1002"/>
                  </a:cubicBezTo>
                  <a:cubicBezTo>
                    <a:pt x="4566" y="1002"/>
                    <a:pt x="4389" y="1182"/>
                    <a:pt x="4241" y="1299"/>
                  </a:cubicBezTo>
                  <a:cubicBezTo>
                    <a:pt x="4236" y="1080"/>
                    <a:pt x="4007" y="866"/>
                    <a:pt x="4134" y="597"/>
                  </a:cubicBezTo>
                  <a:lnTo>
                    <a:pt x="4134" y="597"/>
                  </a:lnTo>
                  <a:cubicBezTo>
                    <a:pt x="3783" y="648"/>
                    <a:pt x="3747" y="958"/>
                    <a:pt x="3534" y="1187"/>
                  </a:cubicBezTo>
                  <a:cubicBezTo>
                    <a:pt x="3259" y="841"/>
                    <a:pt x="3376" y="352"/>
                    <a:pt x="3325" y="1"/>
                  </a:cubicBezTo>
                  <a:close/>
                </a:path>
              </a:pathLst>
            </a:custGeom>
            <a:solidFill>
              <a:srgbClr val="FFFFFF">
                <a:alpha val="22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2"/>
            <p:cNvSpPr/>
            <p:nvPr/>
          </p:nvSpPr>
          <p:spPr>
            <a:xfrm>
              <a:off x="1600300" y="3109729"/>
              <a:ext cx="624936" cy="606248"/>
            </a:xfrm>
            <a:custGeom>
              <a:avLst/>
              <a:gdLst/>
              <a:ahLst/>
              <a:cxnLst/>
              <a:rect l="l" t="t" r="r" b="b"/>
              <a:pathLst>
                <a:path w="4782" h="4639" extrusionOk="0">
                  <a:moveTo>
                    <a:pt x="4063" y="1"/>
                  </a:moveTo>
                  <a:lnTo>
                    <a:pt x="4063" y="1"/>
                  </a:lnTo>
                  <a:cubicBezTo>
                    <a:pt x="3712" y="52"/>
                    <a:pt x="3676" y="362"/>
                    <a:pt x="3463" y="591"/>
                  </a:cubicBezTo>
                  <a:cubicBezTo>
                    <a:pt x="3371" y="479"/>
                    <a:pt x="3325" y="352"/>
                    <a:pt x="3300" y="214"/>
                  </a:cubicBezTo>
                  <a:cubicBezTo>
                    <a:pt x="2791" y="418"/>
                    <a:pt x="2287" y="622"/>
                    <a:pt x="1777" y="825"/>
                  </a:cubicBezTo>
                  <a:lnTo>
                    <a:pt x="1" y="4639"/>
                  </a:lnTo>
                  <a:cubicBezTo>
                    <a:pt x="62" y="4613"/>
                    <a:pt x="128" y="4588"/>
                    <a:pt x="189" y="4562"/>
                  </a:cubicBezTo>
                  <a:cubicBezTo>
                    <a:pt x="372" y="4359"/>
                    <a:pt x="571" y="4196"/>
                    <a:pt x="815" y="4155"/>
                  </a:cubicBezTo>
                  <a:cubicBezTo>
                    <a:pt x="833" y="4148"/>
                    <a:pt x="848" y="4145"/>
                    <a:pt x="859" y="4145"/>
                  </a:cubicBezTo>
                  <a:cubicBezTo>
                    <a:pt x="907" y="4145"/>
                    <a:pt x="896" y="4204"/>
                    <a:pt x="871" y="4287"/>
                  </a:cubicBezTo>
                  <a:cubicBezTo>
                    <a:pt x="1813" y="3916"/>
                    <a:pt x="2760" y="3559"/>
                    <a:pt x="3712" y="3218"/>
                  </a:cubicBezTo>
                  <a:lnTo>
                    <a:pt x="4771" y="948"/>
                  </a:lnTo>
                  <a:cubicBezTo>
                    <a:pt x="4684" y="780"/>
                    <a:pt x="4781" y="545"/>
                    <a:pt x="4740" y="423"/>
                  </a:cubicBezTo>
                  <a:cubicBezTo>
                    <a:pt x="4713" y="411"/>
                    <a:pt x="4686" y="406"/>
                    <a:pt x="4658" y="406"/>
                  </a:cubicBezTo>
                  <a:cubicBezTo>
                    <a:pt x="4495" y="406"/>
                    <a:pt x="4318" y="586"/>
                    <a:pt x="4170" y="703"/>
                  </a:cubicBezTo>
                  <a:cubicBezTo>
                    <a:pt x="4165" y="484"/>
                    <a:pt x="3936" y="270"/>
                    <a:pt x="406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2"/>
            <p:cNvSpPr/>
            <p:nvPr/>
          </p:nvSpPr>
          <p:spPr>
            <a:xfrm>
              <a:off x="1910411" y="3758442"/>
              <a:ext cx="68610" cy="50706"/>
            </a:xfrm>
            <a:custGeom>
              <a:avLst/>
              <a:gdLst/>
              <a:ahLst/>
              <a:cxnLst/>
              <a:rect l="l" t="t" r="r" b="b"/>
              <a:pathLst>
                <a:path w="525" h="388" extrusionOk="0">
                  <a:moveTo>
                    <a:pt x="524" y="0"/>
                  </a:moveTo>
                  <a:lnTo>
                    <a:pt x="524" y="0"/>
                  </a:lnTo>
                  <a:cubicBezTo>
                    <a:pt x="351" y="72"/>
                    <a:pt x="173" y="148"/>
                    <a:pt x="0" y="224"/>
                  </a:cubicBezTo>
                  <a:cubicBezTo>
                    <a:pt x="10" y="301"/>
                    <a:pt x="26" y="367"/>
                    <a:pt x="66" y="387"/>
                  </a:cubicBezTo>
                  <a:cubicBezTo>
                    <a:pt x="174" y="336"/>
                    <a:pt x="268" y="310"/>
                    <a:pt x="358" y="310"/>
                  </a:cubicBezTo>
                  <a:cubicBezTo>
                    <a:pt x="366" y="310"/>
                    <a:pt x="374" y="311"/>
                    <a:pt x="382" y="311"/>
                  </a:cubicBezTo>
                  <a:lnTo>
                    <a:pt x="524"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1" name="Google Shape;4091;p52"/>
          <p:cNvSpPr/>
          <p:nvPr/>
        </p:nvSpPr>
        <p:spPr>
          <a:xfrm rot="-284698">
            <a:off x="6444588" y="978547"/>
            <a:ext cx="1907035" cy="961300"/>
          </a:xfrm>
          <a:custGeom>
            <a:avLst/>
            <a:gdLst/>
            <a:ahLst/>
            <a:cxnLst/>
            <a:rect l="l" t="t" r="r" b="b"/>
            <a:pathLst>
              <a:path w="12026" h="5536" extrusionOk="0">
                <a:moveTo>
                  <a:pt x="7033" y="0"/>
                </a:moveTo>
                <a:cubicBezTo>
                  <a:pt x="6865" y="0"/>
                  <a:pt x="6700" y="4"/>
                  <a:pt x="6537" y="12"/>
                </a:cubicBezTo>
                <a:cubicBezTo>
                  <a:pt x="5387" y="63"/>
                  <a:pt x="3829" y="210"/>
                  <a:pt x="3009" y="1111"/>
                </a:cubicBezTo>
                <a:lnTo>
                  <a:pt x="3014" y="1111"/>
                </a:lnTo>
                <a:cubicBezTo>
                  <a:pt x="2919" y="1215"/>
                  <a:pt x="3003" y="1384"/>
                  <a:pt x="3120" y="1384"/>
                </a:cubicBezTo>
                <a:cubicBezTo>
                  <a:pt x="3147" y="1384"/>
                  <a:pt x="3175" y="1375"/>
                  <a:pt x="3203" y="1356"/>
                </a:cubicBezTo>
                <a:cubicBezTo>
                  <a:pt x="4156" y="689"/>
                  <a:pt x="5454" y="442"/>
                  <a:pt x="6719" y="442"/>
                </a:cubicBezTo>
                <a:cubicBezTo>
                  <a:pt x="7472" y="442"/>
                  <a:pt x="8214" y="530"/>
                  <a:pt x="8864" y="668"/>
                </a:cubicBezTo>
                <a:cubicBezTo>
                  <a:pt x="10132" y="938"/>
                  <a:pt x="12025" y="1702"/>
                  <a:pt x="10743" y="3341"/>
                </a:cubicBezTo>
                <a:cubicBezTo>
                  <a:pt x="10218" y="4003"/>
                  <a:pt x="9276" y="4400"/>
                  <a:pt x="8497" y="4670"/>
                </a:cubicBezTo>
                <a:cubicBezTo>
                  <a:pt x="7672" y="4958"/>
                  <a:pt x="6792" y="5109"/>
                  <a:pt x="5913" y="5109"/>
                </a:cubicBezTo>
                <a:cubicBezTo>
                  <a:pt x="5112" y="5109"/>
                  <a:pt x="4311" y="4983"/>
                  <a:pt x="3554" y="4721"/>
                </a:cubicBezTo>
                <a:cubicBezTo>
                  <a:pt x="3355" y="4650"/>
                  <a:pt x="2617" y="4410"/>
                  <a:pt x="2413" y="4196"/>
                </a:cubicBezTo>
                <a:cubicBezTo>
                  <a:pt x="1502" y="3234"/>
                  <a:pt x="2485" y="2822"/>
                  <a:pt x="3075" y="2476"/>
                </a:cubicBezTo>
                <a:cubicBezTo>
                  <a:pt x="3941" y="1961"/>
                  <a:pt x="4898" y="1605"/>
                  <a:pt x="5860" y="1335"/>
                </a:cubicBezTo>
                <a:cubicBezTo>
                  <a:pt x="5952" y="1311"/>
                  <a:pt x="5920" y="1181"/>
                  <a:pt x="5834" y="1181"/>
                </a:cubicBezTo>
                <a:cubicBezTo>
                  <a:pt x="5829" y="1181"/>
                  <a:pt x="5824" y="1182"/>
                  <a:pt x="5819" y="1183"/>
                </a:cubicBezTo>
                <a:cubicBezTo>
                  <a:pt x="4760" y="1366"/>
                  <a:pt x="0" y="2837"/>
                  <a:pt x="2230" y="4461"/>
                </a:cubicBezTo>
                <a:cubicBezTo>
                  <a:pt x="3259" y="5208"/>
                  <a:pt x="4632" y="5536"/>
                  <a:pt x="6002" y="5536"/>
                </a:cubicBezTo>
                <a:cubicBezTo>
                  <a:pt x="7174" y="5536"/>
                  <a:pt x="8344" y="5296"/>
                  <a:pt x="9297" y="4874"/>
                </a:cubicBezTo>
                <a:cubicBezTo>
                  <a:pt x="10208" y="4466"/>
                  <a:pt x="11384" y="3779"/>
                  <a:pt x="11623" y="2715"/>
                </a:cubicBezTo>
                <a:cubicBezTo>
                  <a:pt x="11842" y="1743"/>
                  <a:pt x="11191" y="1035"/>
                  <a:pt x="10371" y="643"/>
                </a:cubicBezTo>
                <a:cubicBezTo>
                  <a:pt x="9370" y="173"/>
                  <a:pt x="8156" y="0"/>
                  <a:pt x="7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2" name="Google Shape;4092;p52"/>
          <p:cNvGrpSpPr/>
          <p:nvPr/>
        </p:nvGrpSpPr>
        <p:grpSpPr>
          <a:xfrm rot="-285819">
            <a:off x="6502044" y="619084"/>
            <a:ext cx="344422" cy="342689"/>
            <a:chOff x="2219750" y="1512848"/>
            <a:chExt cx="2831949" cy="2817702"/>
          </a:xfrm>
        </p:grpSpPr>
        <p:sp>
          <p:nvSpPr>
            <p:cNvPr id="4093" name="Google Shape;4093;p52"/>
            <p:cNvSpPr/>
            <p:nvPr/>
          </p:nvSpPr>
          <p:spPr>
            <a:xfrm>
              <a:off x="2219750" y="3569150"/>
              <a:ext cx="761400" cy="761400"/>
            </a:xfrm>
            <a:prstGeom prst="ellipse">
              <a:avLst/>
            </a:prstGeom>
            <a:solidFill>
              <a:srgbClr val="4C453F">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2"/>
            <p:cNvSpPr/>
            <p:nvPr/>
          </p:nvSpPr>
          <p:spPr>
            <a:xfrm>
              <a:off x="2615759" y="2553827"/>
              <a:ext cx="1410684" cy="1393969"/>
            </a:xfrm>
            <a:custGeom>
              <a:avLst/>
              <a:gdLst/>
              <a:ahLst/>
              <a:cxnLst/>
              <a:rect l="l" t="t" r="r" b="b"/>
              <a:pathLst>
                <a:path w="64986" h="64216" extrusionOk="0">
                  <a:moveTo>
                    <a:pt x="60689" y="0"/>
                  </a:moveTo>
                  <a:cubicBezTo>
                    <a:pt x="59687" y="0"/>
                    <a:pt x="58684" y="381"/>
                    <a:pt x="57917" y="1143"/>
                  </a:cubicBezTo>
                  <a:lnTo>
                    <a:pt x="1533" y="57528"/>
                  </a:lnTo>
                  <a:cubicBezTo>
                    <a:pt x="0" y="59060"/>
                    <a:pt x="0" y="61541"/>
                    <a:pt x="1533" y="63064"/>
                  </a:cubicBezTo>
                  <a:cubicBezTo>
                    <a:pt x="2294" y="63835"/>
                    <a:pt x="3302" y="64216"/>
                    <a:pt x="4301" y="64216"/>
                  </a:cubicBezTo>
                  <a:cubicBezTo>
                    <a:pt x="5299" y="64216"/>
                    <a:pt x="6307" y="63835"/>
                    <a:pt x="7069" y="63064"/>
                  </a:cubicBezTo>
                  <a:lnTo>
                    <a:pt x="63454" y="6679"/>
                  </a:lnTo>
                  <a:cubicBezTo>
                    <a:pt x="64986" y="5156"/>
                    <a:pt x="64986" y="2675"/>
                    <a:pt x="63454" y="1143"/>
                  </a:cubicBezTo>
                  <a:cubicBezTo>
                    <a:pt x="62692" y="381"/>
                    <a:pt x="61691" y="0"/>
                    <a:pt x="60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2"/>
            <p:cNvSpPr/>
            <p:nvPr/>
          </p:nvSpPr>
          <p:spPr>
            <a:xfrm>
              <a:off x="2899302" y="1512848"/>
              <a:ext cx="2152397" cy="2152382"/>
            </a:xfrm>
            <a:custGeom>
              <a:avLst/>
              <a:gdLst/>
              <a:ahLst/>
              <a:cxnLst/>
              <a:rect l="l" t="t" r="r" b="b"/>
              <a:pathLst>
                <a:path w="144845" h="144844" extrusionOk="0">
                  <a:moveTo>
                    <a:pt x="72418" y="0"/>
                  </a:moveTo>
                  <a:cubicBezTo>
                    <a:pt x="32422" y="0"/>
                    <a:pt x="1" y="32429"/>
                    <a:pt x="1" y="72426"/>
                  </a:cubicBezTo>
                  <a:cubicBezTo>
                    <a:pt x="1" y="112423"/>
                    <a:pt x="32422" y="144844"/>
                    <a:pt x="72418" y="144844"/>
                  </a:cubicBezTo>
                  <a:cubicBezTo>
                    <a:pt x="112424" y="144844"/>
                    <a:pt x="144844" y="112423"/>
                    <a:pt x="144844" y="72426"/>
                  </a:cubicBezTo>
                  <a:cubicBezTo>
                    <a:pt x="144844" y="32429"/>
                    <a:pt x="112424" y="0"/>
                    <a:pt x="72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2"/>
            <p:cNvSpPr/>
            <p:nvPr/>
          </p:nvSpPr>
          <p:spPr>
            <a:xfrm>
              <a:off x="2899302" y="1512848"/>
              <a:ext cx="2152397" cy="2152382"/>
            </a:xfrm>
            <a:custGeom>
              <a:avLst/>
              <a:gdLst/>
              <a:ahLst/>
              <a:cxnLst/>
              <a:rect l="l" t="t" r="r" b="b"/>
              <a:pathLst>
                <a:path w="144845" h="144844" extrusionOk="0">
                  <a:moveTo>
                    <a:pt x="72418" y="0"/>
                  </a:moveTo>
                  <a:cubicBezTo>
                    <a:pt x="32422" y="0"/>
                    <a:pt x="1" y="32429"/>
                    <a:pt x="1" y="72426"/>
                  </a:cubicBezTo>
                  <a:cubicBezTo>
                    <a:pt x="1" y="112423"/>
                    <a:pt x="32422" y="144844"/>
                    <a:pt x="72418" y="144844"/>
                  </a:cubicBezTo>
                  <a:cubicBezTo>
                    <a:pt x="112424" y="144844"/>
                    <a:pt x="144844" y="112423"/>
                    <a:pt x="144844" y="72426"/>
                  </a:cubicBezTo>
                  <a:cubicBezTo>
                    <a:pt x="144844" y="70098"/>
                    <a:pt x="144709" y="67796"/>
                    <a:pt x="144497" y="65527"/>
                  </a:cubicBezTo>
                  <a:cubicBezTo>
                    <a:pt x="142669" y="98160"/>
                    <a:pt x="115877" y="124130"/>
                    <a:pt x="82779" y="124130"/>
                  </a:cubicBezTo>
                  <a:cubicBezTo>
                    <a:pt x="48505" y="124130"/>
                    <a:pt x="20715" y="96340"/>
                    <a:pt x="20715" y="62065"/>
                  </a:cubicBezTo>
                  <a:cubicBezTo>
                    <a:pt x="20715" y="27790"/>
                    <a:pt x="46685" y="2175"/>
                    <a:pt x="79326" y="347"/>
                  </a:cubicBezTo>
                  <a:cubicBezTo>
                    <a:pt x="77049" y="135"/>
                    <a:pt x="74755" y="0"/>
                    <a:pt x="72418"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427279853"/>
              </p:ext>
            </p:extLst>
          </p:nvPr>
        </p:nvGraphicFramePr>
        <p:xfrm>
          <a:off x="246744" y="1758949"/>
          <a:ext cx="5036456" cy="2814320"/>
        </p:xfrm>
        <a:graphic>
          <a:graphicData uri="http://schemas.openxmlformats.org/drawingml/2006/table">
            <a:tbl>
              <a:tblPr firstRow="1" bandRow="1">
                <a:tableStyleId>{2D5ABB26-0587-4C30-8999-92F81FD0307C}</a:tableStyleId>
              </a:tblPr>
              <a:tblGrid>
                <a:gridCol w="4490356">
                  <a:extLst>
                    <a:ext uri="{9D8B030D-6E8A-4147-A177-3AD203B41FA5}">
                      <a16:colId xmlns:a16="http://schemas.microsoft.com/office/drawing/2014/main" val="20000"/>
                    </a:ext>
                  </a:extLst>
                </a:gridCol>
                <a:gridCol w="546100">
                  <a:extLst>
                    <a:ext uri="{9D8B030D-6E8A-4147-A177-3AD203B41FA5}">
                      <a16:colId xmlns:a16="http://schemas.microsoft.com/office/drawing/2014/main" val="20001"/>
                    </a:ext>
                  </a:extLst>
                </a:gridCol>
              </a:tblGrid>
              <a:tr h="370840">
                <a:tc>
                  <a:txBody>
                    <a:bodyPr/>
                    <a:lstStyle/>
                    <a:p>
                      <a:r>
                        <a:rPr lang="mn-MN" dirty="0" smtClean="0">
                          <a:latin typeface="Montserrat" panose="00000500000000000000" pitchFamily="2" charset="-52"/>
                        </a:rPr>
                        <a:t>Сэтгүүлчид ажил, үүрэгтэй нь холбогдуулан хахууль өгөхийг завдсан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1</a:t>
                      </a:r>
                      <a:endParaRPr lang="mn-MN" dirty="0">
                        <a:latin typeface="Montserrat" panose="00000500000000000000" pitchFamily="2" charset="-52"/>
                      </a:endParaRPr>
                    </a:p>
                  </a:txBody>
                  <a:tcPr anchor="ctr"/>
                </a:tc>
                <a:extLst>
                  <a:ext uri="{0D108BD9-81ED-4DB2-BD59-A6C34878D82A}">
                    <a16:rowId xmlns:a16="http://schemas.microsoft.com/office/drawing/2014/main" val="10000"/>
                  </a:ext>
                </a:extLst>
              </a:tr>
              <a:tr h="370840">
                <a:tc>
                  <a:txBody>
                    <a:bodyPr/>
                    <a:lstStyle/>
                    <a:p>
                      <a:r>
                        <a:rPr lang="mn-MN" dirty="0" smtClean="0">
                          <a:latin typeface="Montserrat" panose="00000500000000000000" pitchFamily="2" charset="-52"/>
                        </a:rPr>
                        <a:t>Нэр хүндэд халдсан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2</a:t>
                      </a:r>
                      <a:endParaRPr lang="mn-MN" dirty="0">
                        <a:latin typeface="Montserrat" panose="00000500000000000000" pitchFamily="2" charset="-52"/>
                      </a:endParaRPr>
                    </a:p>
                  </a:txBody>
                  <a:tcPr anchor="ctr"/>
                </a:tc>
                <a:extLst>
                  <a:ext uri="{0D108BD9-81ED-4DB2-BD59-A6C34878D82A}">
                    <a16:rowId xmlns:a16="http://schemas.microsoft.com/office/drawing/2014/main" val="10001"/>
                  </a:ext>
                </a:extLst>
              </a:tr>
              <a:tr h="370840">
                <a:tc>
                  <a:txBody>
                    <a:bodyPr/>
                    <a:lstStyle/>
                    <a:p>
                      <a:r>
                        <a:rPr lang="mn-MN" dirty="0" smtClean="0">
                          <a:latin typeface="Montserrat" panose="00000500000000000000" pitchFamily="2" charset="-52"/>
                        </a:rPr>
                        <a:t>Сэтгүүлч хулгайд эд зүйлээ</a:t>
                      </a:r>
                      <a:r>
                        <a:rPr lang="mn-MN" baseline="0" dirty="0" smtClean="0">
                          <a:latin typeface="Montserrat" panose="00000500000000000000" pitchFamily="2" charset="-52"/>
                        </a:rPr>
                        <a:t> алдсан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3</a:t>
                      </a:r>
                      <a:endParaRPr lang="mn-MN" dirty="0">
                        <a:latin typeface="Montserrat" panose="00000500000000000000" pitchFamily="2" charset="-52"/>
                      </a:endParaRPr>
                    </a:p>
                  </a:txBody>
                  <a:tcPr anchor="ctr"/>
                </a:tc>
                <a:extLst>
                  <a:ext uri="{0D108BD9-81ED-4DB2-BD59-A6C34878D82A}">
                    <a16:rowId xmlns:a16="http://schemas.microsoft.com/office/drawing/2014/main" val="10002"/>
                  </a:ext>
                </a:extLst>
              </a:tr>
              <a:tr h="370840">
                <a:tc>
                  <a:txBody>
                    <a:bodyPr/>
                    <a:lstStyle/>
                    <a:p>
                      <a:r>
                        <a:rPr lang="mn-MN" dirty="0" smtClean="0">
                          <a:latin typeface="Montserrat" panose="00000500000000000000" pitchFamily="2" charset="-52"/>
                        </a:rPr>
                        <a:t>Хэвлэн нийтлэх эрх чөлөөнд халдаж заналхийлсэн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1</a:t>
                      </a:r>
                      <a:endParaRPr lang="mn-MN" dirty="0">
                        <a:latin typeface="Montserrat" panose="00000500000000000000" pitchFamily="2" charset="-52"/>
                      </a:endParaRPr>
                    </a:p>
                  </a:txBody>
                  <a:tcPr anchor="ctr"/>
                </a:tc>
                <a:extLst>
                  <a:ext uri="{0D108BD9-81ED-4DB2-BD59-A6C34878D82A}">
                    <a16:rowId xmlns:a16="http://schemas.microsoft.com/office/drawing/2014/main" val="10003"/>
                  </a:ext>
                </a:extLst>
              </a:tr>
              <a:tr h="370840">
                <a:tc>
                  <a:txBody>
                    <a:bodyPr/>
                    <a:lstStyle/>
                    <a:p>
                      <a:r>
                        <a:rPr lang="mn-MN" dirty="0" smtClean="0">
                          <a:latin typeface="Montserrat" panose="00000500000000000000" pitchFamily="2" charset="-52"/>
                        </a:rPr>
                        <a:t>Ажил үүргээ</a:t>
                      </a:r>
                      <a:r>
                        <a:rPr lang="mn-MN" baseline="0" dirty="0" smtClean="0">
                          <a:latin typeface="Montserrat" panose="00000500000000000000" pitchFamily="2" charset="-52"/>
                        </a:rPr>
                        <a:t> гүйцэтгээгүй байх үедээ э</a:t>
                      </a:r>
                      <a:r>
                        <a:rPr lang="mn-MN" dirty="0" smtClean="0">
                          <a:latin typeface="Montserrat" panose="00000500000000000000" pitchFamily="2" charset="-52"/>
                        </a:rPr>
                        <a:t>рүүл мэндээр хохирсон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4</a:t>
                      </a:r>
                      <a:endParaRPr lang="mn-MN" dirty="0">
                        <a:latin typeface="Montserrat" panose="00000500000000000000" pitchFamily="2" charset="-52"/>
                      </a:endParaRPr>
                    </a:p>
                  </a:txBody>
                  <a:tcPr anchor="ctr"/>
                </a:tc>
                <a:extLst>
                  <a:ext uri="{0D108BD9-81ED-4DB2-BD59-A6C34878D82A}">
                    <a16:rowId xmlns:a16="http://schemas.microsoft.com/office/drawing/2014/main" val="10004"/>
                  </a:ext>
                </a:extLst>
              </a:tr>
              <a:tr h="370840">
                <a:tc>
                  <a:txBody>
                    <a:bodyPr/>
                    <a:lstStyle/>
                    <a:p>
                      <a:r>
                        <a:rPr lang="mn-MN" dirty="0" smtClean="0">
                          <a:latin typeface="Montserrat" panose="00000500000000000000" pitchFamily="2" charset="-52"/>
                        </a:rPr>
                        <a:t>Эмчийн буруутай үйлдлээс болж эрүүл мэндээр хохирсон</a:t>
                      </a:r>
                      <a:endParaRPr lang="mn-MN" dirty="0">
                        <a:latin typeface="Montserrat" panose="00000500000000000000" pitchFamily="2" charset="-52"/>
                      </a:endParaRPr>
                    </a:p>
                  </a:txBody>
                  <a:tcPr/>
                </a:tc>
                <a:tc>
                  <a:txBody>
                    <a:bodyPr/>
                    <a:lstStyle/>
                    <a:p>
                      <a:pPr algn="ctr"/>
                      <a:r>
                        <a:rPr lang="mn-MN" dirty="0" smtClean="0">
                          <a:latin typeface="Montserrat" panose="00000500000000000000" pitchFamily="2" charset="-52"/>
                        </a:rPr>
                        <a:t>1</a:t>
                      </a:r>
                      <a:endParaRPr lang="mn-MN" dirty="0">
                        <a:latin typeface="Montserrat" panose="00000500000000000000" pitchFamily="2" charset="-52"/>
                      </a:endParaRPr>
                    </a:p>
                  </a:txBody>
                  <a:tcPr anchor="ctr"/>
                </a:tc>
                <a:extLst>
                  <a:ext uri="{0D108BD9-81ED-4DB2-BD59-A6C34878D82A}">
                    <a16:rowId xmlns:a16="http://schemas.microsoft.com/office/drawing/2014/main" val="10005"/>
                  </a:ext>
                </a:extLst>
              </a:tr>
            </a:tbl>
          </a:graphicData>
        </a:graphic>
      </p:graphicFrame>
      <p:sp>
        <p:nvSpPr>
          <p:cNvPr id="3" name="Rectangle 2"/>
          <p:cNvSpPr/>
          <p:nvPr/>
        </p:nvSpPr>
        <p:spPr>
          <a:xfrm>
            <a:off x="4916116" y="4595005"/>
            <a:ext cx="3967753" cy="369332"/>
          </a:xfrm>
          <a:prstGeom prst="rect">
            <a:avLst/>
          </a:prstGeom>
        </p:spPr>
        <p:txBody>
          <a:bodyPr wrap="none">
            <a:spAutoFit/>
          </a:bodyPr>
          <a:lstStyle/>
          <a:p>
            <a:r>
              <a:rPr lang="mn-MN" sz="1800" dirty="0" smtClean="0">
                <a:solidFill>
                  <a:schemeClr val="dk1"/>
                </a:solidFill>
                <a:latin typeface="Lato Black"/>
                <a:ea typeface="Lato Black"/>
                <a:cs typeface="Lato Black"/>
                <a:sym typeface="Lato Black"/>
              </a:rPr>
              <a:t>Эх сурвалж: Цагдаагийн </a:t>
            </a:r>
            <a:r>
              <a:rPr lang="mn-MN" sz="1800" dirty="0">
                <a:solidFill>
                  <a:schemeClr val="dk1"/>
                </a:solidFill>
                <a:latin typeface="Lato Black"/>
                <a:ea typeface="Lato Black"/>
                <a:cs typeface="Lato Black"/>
                <a:sym typeface="Lato Black"/>
              </a:rPr>
              <a:t>ерөнхий газар</a:t>
            </a:r>
          </a:p>
        </p:txBody>
      </p:sp>
    </p:spTree>
    <p:extLst>
      <p:ext uri="{BB962C8B-B14F-4D97-AF65-F5344CB8AC3E}">
        <p14:creationId xmlns:p14="http://schemas.microsoft.com/office/powerpoint/2010/main" val="721732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2" name="Group 1"/>
          <p:cNvGrpSpPr/>
          <p:nvPr/>
        </p:nvGrpSpPr>
        <p:grpSpPr>
          <a:xfrm>
            <a:off x="3071181" y="1335813"/>
            <a:ext cx="2854511" cy="2855186"/>
            <a:chOff x="1558067" y="2032499"/>
            <a:chExt cx="2854511" cy="2855186"/>
          </a:xfrm>
        </p:grpSpPr>
        <p:sp>
          <p:nvSpPr>
            <p:cNvPr id="456" name="Google Shape;456;p43"/>
            <p:cNvSpPr/>
            <p:nvPr/>
          </p:nvSpPr>
          <p:spPr>
            <a:xfrm>
              <a:off x="1590049" y="2032499"/>
              <a:ext cx="2822529" cy="2822529"/>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3"/>
            <p:cNvSpPr/>
            <p:nvPr/>
          </p:nvSpPr>
          <p:spPr>
            <a:xfrm>
              <a:off x="1558067" y="2043384"/>
              <a:ext cx="2844301" cy="2844301"/>
            </a:xfrm>
            <a:prstGeom prst="arc">
              <a:avLst>
                <a:gd name="adj1" fmla="val 5148859"/>
                <a:gd name="adj2" fmla="val 16401322"/>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8" name="Google Shape;458;p43"/>
          <p:cNvSpPr txBox="1">
            <a:spLocks noGrp="1"/>
          </p:cNvSpPr>
          <p:nvPr>
            <p:ph type="title"/>
          </p:nvPr>
        </p:nvSpPr>
        <p:spPr>
          <a:xfrm>
            <a:off x="254000" y="298700"/>
            <a:ext cx="8636000" cy="65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mn-MN" sz="2400" b="1" dirty="0" smtClean="0">
                <a:solidFill>
                  <a:schemeClr val="tx1"/>
                </a:solidFill>
              </a:rPr>
              <a:t>Сэтгүүлчийг нууц эх сурвалжаа илчлэхийг албадах тохиолдол</a:t>
            </a:r>
            <a:endParaRPr sz="2400" b="1" dirty="0">
              <a:solidFill>
                <a:schemeClr val="tx1"/>
              </a:solidFill>
            </a:endParaRPr>
          </a:p>
        </p:txBody>
      </p:sp>
      <p:grpSp>
        <p:nvGrpSpPr>
          <p:cNvPr id="3" name="Group 2"/>
          <p:cNvGrpSpPr/>
          <p:nvPr/>
        </p:nvGrpSpPr>
        <p:grpSpPr>
          <a:xfrm>
            <a:off x="3559939" y="2337248"/>
            <a:ext cx="1836421" cy="917580"/>
            <a:chOff x="1742026" y="2304591"/>
            <a:chExt cx="652428" cy="325990"/>
          </a:xfrm>
          <a:solidFill>
            <a:schemeClr val="accent1">
              <a:lumMod val="75000"/>
            </a:schemeClr>
          </a:solidFill>
        </p:grpSpPr>
        <p:grpSp>
          <p:nvGrpSpPr>
            <p:cNvPr id="462" name="Google Shape;462;p43"/>
            <p:cNvGrpSpPr/>
            <p:nvPr/>
          </p:nvGrpSpPr>
          <p:grpSpPr>
            <a:xfrm>
              <a:off x="1742026" y="2304591"/>
              <a:ext cx="326809" cy="325990"/>
              <a:chOff x="1860505" y="2266777"/>
              <a:chExt cx="326809" cy="325990"/>
            </a:xfrm>
            <a:grpFill/>
          </p:grpSpPr>
          <p:sp>
            <p:nvSpPr>
              <p:cNvPr id="463" name="Google Shape;463;p43"/>
              <p:cNvSpPr/>
              <p:nvPr/>
            </p:nvSpPr>
            <p:spPr>
              <a:xfrm>
                <a:off x="1860505" y="2266777"/>
                <a:ext cx="326809" cy="325990"/>
              </a:xfrm>
              <a:custGeom>
                <a:avLst/>
                <a:gdLst/>
                <a:ahLst/>
                <a:cxnLst/>
                <a:rect l="l" t="t" r="r" b="b"/>
                <a:pathLst>
                  <a:path w="12761" h="12729" extrusionOk="0">
                    <a:moveTo>
                      <a:pt x="4601" y="1418"/>
                    </a:moveTo>
                    <a:cubicBezTo>
                      <a:pt x="4632" y="1702"/>
                      <a:pt x="4727" y="1922"/>
                      <a:pt x="4790" y="2206"/>
                    </a:cubicBezTo>
                    <a:cubicBezTo>
                      <a:pt x="3687" y="2962"/>
                      <a:pt x="2994" y="4254"/>
                      <a:pt x="2994" y="5640"/>
                    </a:cubicBezTo>
                    <a:lnTo>
                      <a:pt x="2994" y="5986"/>
                    </a:lnTo>
                    <a:cubicBezTo>
                      <a:pt x="2710" y="5986"/>
                      <a:pt x="2458" y="6081"/>
                      <a:pt x="2238" y="6175"/>
                    </a:cubicBezTo>
                    <a:lnTo>
                      <a:pt x="2238" y="5608"/>
                    </a:lnTo>
                    <a:cubicBezTo>
                      <a:pt x="2238" y="3876"/>
                      <a:pt x="3183" y="2300"/>
                      <a:pt x="4601" y="1418"/>
                    </a:cubicBezTo>
                    <a:close/>
                    <a:moveTo>
                      <a:pt x="7121" y="757"/>
                    </a:moveTo>
                    <a:cubicBezTo>
                      <a:pt x="9799" y="757"/>
                      <a:pt x="12004" y="2930"/>
                      <a:pt x="12004" y="5640"/>
                    </a:cubicBezTo>
                    <a:lnTo>
                      <a:pt x="12004" y="6238"/>
                    </a:lnTo>
                    <a:cubicBezTo>
                      <a:pt x="11752" y="6112"/>
                      <a:pt x="11532" y="6018"/>
                      <a:pt x="11248" y="6018"/>
                    </a:cubicBezTo>
                    <a:lnTo>
                      <a:pt x="10902" y="6018"/>
                    </a:lnTo>
                    <a:cubicBezTo>
                      <a:pt x="8098" y="6018"/>
                      <a:pt x="5703" y="3907"/>
                      <a:pt x="5325" y="1103"/>
                    </a:cubicBezTo>
                    <a:cubicBezTo>
                      <a:pt x="5861" y="883"/>
                      <a:pt x="6491" y="757"/>
                      <a:pt x="7121" y="757"/>
                    </a:cubicBezTo>
                    <a:close/>
                    <a:moveTo>
                      <a:pt x="2994" y="6742"/>
                    </a:moveTo>
                    <a:lnTo>
                      <a:pt x="2994" y="8223"/>
                    </a:lnTo>
                    <a:cubicBezTo>
                      <a:pt x="2616" y="8223"/>
                      <a:pt x="2238" y="7971"/>
                      <a:pt x="2238" y="7436"/>
                    </a:cubicBezTo>
                    <a:cubicBezTo>
                      <a:pt x="2269" y="7058"/>
                      <a:pt x="2584" y="6742"/>
                      <a:pt x="2994" y="6742"/>
                    </a:cubicBezTo>
                    <a:close/>
                    <a:moveTo>
                      <a:pt x="11248" y="6742"/>
                    </a:moveTo>
                    <a:cubicBezTo>
                      <a:pt x="11658" y="6742"/>
                      <a:pt x="12004" y="7058"/>
                      <a:pt x="12004" y="7499"/>
                    </a:cubicBezTo>
                    <a:cubicBezTo>
                      <a:pt x="12004" y="7908"/>
                      <a:pt x="11658" y="8223"/>
                      <a:pt x="11248" y="8223"/>
                    </a:cubicBezTo>
                    <a:lnTo>
                      <a:pt x="11248" y="6742"/>
                    </a:lnTo>
                    <a:close/>
                    <a:moveTo>
                      <a:pt x="1828" y="8444"/>
                    </a:moveTo>
                    <a:cubicBezTo>
                      <a:pt x="2112" y="8790"/>
                      <a:pt x="2553" y="8979"/>
                      <a:pt x="3025" y="8979"/>
                    </a:cubicBezTo>
                    <a:cubicBezTo>
                      <a:pt x="3088" y="9830"/>
                      <a:pt x="3466" y="10681"/>
                      <a:pt x="4034" y="11311"/>
                    </a:cubicBezTo>
                    <a:cubicBezTo>
                      <a:pt x="3656" y="11752"/>
                      <a:pt x="3183" y="11972"/>
                      <a:pt x="2616" y="11972"/>
                    </a:cubicBezTo>
                    <a:cubicBezTo>
                      <a:pt x="1608" y="11972"/>
                      <a:pt x="789" y="11153"/>
                      <a:pt x="789" y="10113"/>
                    </a:cubicBezTo>
                    <a:cubicBezTo>
                      <a:pt x="789" y="9420"/>
                      <a:pt x="1198" y="8759"/>
                      <a:pt x="1828" y="8444"/>
                    </a:cubicBezTo>
                    <a:close/>
                    <a:moveTo>
                      <a:pt x="5042" y="2962"/>
                    </a:moveTo>
                    <a:cubicBezTo>
                      <a:pt x="5987" y="5073"/>
                      <a:pt x="8066" y="6616"/>
                      <a:pt x="10461" y="6774"/>
                    </a:cubicBezTo>
                    <a:lnTo>
                      <a:pt x="10461" y="8664"/>
                    </a:lnTo>
                    <a:cubicBezTo>
                      <a:pt x="10492" y="10492"/>
                      <a:pt x="8980" y="11972"/>
                      <a:pt x="7121" y="11972"/>
                    </a:cubicBezTo>
                    <a:cubicBezTo>
                      <a:pt x="5262" y="11972"/>
                      <a:pt x="3719" y="10460"/>
                      <a:pt x="3719" y="8633"/>
                    </a:cubicBezTo>
                    <a:lnTo>
                      <a:pt x="3719" y="5640"/>
                    </a:lnTo>
                    <a:cubicBezTo>
                      <a:pt x="3719" y="4600"/>
                      <a:pt x="4254" y="3592"/>
                      <a:pt x="5042" y="2962"/>
                    </a:cubicBezTo>
                    <a:close/>
                    <a:moveTo>
                      <a:pt x="7121" y="0"/>
                    </a:moveTo>
                    <a:cubicBezTo>
                      <a:pt x="5577" y="0"/>
                      <a:pt x="4191" y="631"/>
                      <a:pt x="3151" y="1670"/>
                    </a:cubicBezTo>
                    <a:cubicBezTo>
                      <a:pt x="2080" y="2710"/>
                      <a:pt x="1482" y="4128"/>
                      <a:pt x="1482" y="5640"/>
                    </a:cubicBezTo>
                    <a:lnTo>
                      <a:pt x="1482" y="7751"/>
                    </a:lnTo>
                    <a:cubicBezTo>
                      <a:pt x="568" y="8192"/>
                      <a:pt x="1" y="9105"/>
                      <a:pt x="1" y="10113"/>
                    </a:cubicBezTo>
                    <a:cubicBezTo>
                      <a:pt x="1" y="11594"/>
                      <a:pt x="1167" y="12728"/>
                      <a:pt x="2584" y="12728"/>
                    </a:cubicBezTo>
                    <a:cubicBezTo>
                      <a:pt x="3340" y="12728"/>
                      <a:pt x="4034" y="12413"/>
                      <a:pt x="4569" y="11846"/>
                    </a:cubicBezTo>
                    <a:cubicBezTo>
                      <a:pt x="5262" y="12413"/>
                      <a:pt x="6176" y="12728"/>
                      <a:pt x="7121" y="12728"/>
                    </a:cubicBezTo>
                    <a:cubicBezTo>
                      <a:pt x="8224" y="12728"/>
                      <a:pt x="9232" y="12287"/>
                      <a:pt x="10020" y="11500"/>
                    </a:cubicBezTo>
                    <a:cubicBezTo>
                      <a:pt x="10744" y="10838"/>
                      <a:pt x="11122" y="9924"/>
                      <a:pt x="11217" y="8979"/>
                    </a:cubicBezTo>
                    <a:cubicBezTo>
                      <a:pt x="12036" y="8979"/>
                      <a:pt x="12697" y="8318"/>
                      <a:pt x="12697" y="7499"/>
                    </a:cubicBezTo>
                    <a:lnTo>
                      <a:pt x="12697" y="5640"/>
                    </a:lnTo>
                    <a:cubicBezTo>
                      <a:pt x="12760" y="4128"/>
                      <a:pt x="12162" y="2710"/>
                      <a:pt x="11091" y="1670"/>
                    </a:cubicBezTo>
                    <a:cubicBezTo>
                      <a:pt x="10020" y="599"/>
                      <a:pt x="8602" y="0"/>
                      <a:pt x="7121"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64" name="Google Shape;464;p43"/>
              <p:cNvSpPr/>
              <p:nvPr/>
            </p:nvSpPr>
            <p:spPr>
              <a:xfrm>
                <a:off x="1995265" y="2440234"/>
                <a:ext cx="18567" cy="18593"/>
              </a:xfrm>
              <a:custGeom>
                <a:avLst/>
                <a:gdLst/>
                <a:ahLst/>
                <a:cxnLst/>
                <a:rect l="l" t="t" r="r" b="b"/>
                <a:pathLst>
                  <a:path w="725" h="726" extrusionOk="0">
                    <a:moveTo>
                      <a:pt x="347" y="1"/>
                    </a:moveTo>
                    <a:cubicBezTo>
                      <a:pt x="158" y="1"/>
                      <a:pt x="0" y="158"/>
                      <a:pt x="0" y="348"/>
                    </a:cubicBezTo>
                    <a:cubicBezTo>
                      <a:pt x="0" y="568"/>
                      <a:pt x="158" y="726"/>
                      <a:pt x="347" y="726"/>
                    </a:cubicBezTo>
                    <a:cubicBezTo>
                      <a:pt x="567" y="726"/>
                      <a:pt x="725" y="568"/>
                      <a:pt x="725" y="348"/>
                    </a:cubicBezTo>
                    <a:cubicBezTo>
                      <a:pt x="725" y="158"/>
                      <a:pt x="567" y="1"/>
                      <a:pt x="347"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65" name="Google Shape;465;p43"/>
              <p:cNvSpPr/>
              <p:nvPr/>
            </p:nvSpPr>
            <p:spPr>
              <a:xfrm>
                <a:off x="2071916" y="2440234"/>
                <a:ext cx="18567" cy="18593"/>
              </a:xfrm>
              <a:custGeom>
                <a:avLst/>
                <a:gdLst/>
                <a:ahLst/>
                <a:cxnLst/>
                <a:rect l="l" t="t" r="r" b="b"/>
                <a:pathLst>
                  <a:path w="725" h="726" extrusionOk="0">
                    <a:moveTo>
                      <a:pt x="347" y="1"/>
                    </a:moveTo>
                    <a:cubicBezTo>
                      <a:pt x="158" y="1"/>
                      <a:pt x="0" y="158"/>
                      <a:pt x="0" y="348"/>
                    </a:cubicBezTo>
                    <a:cubicBezTo>
                      <a:pt x="0" y="537"/>
                      <a:pt x="158" y="726"/>
                      <a:pt x="347" y="726"/>
                    </a:cubicBezTo>
                    <a:cubicBezTo>
                      <a:pt x="567" y="726"/>
                      <a:pt x="725" y="537"/>
                      <a:pt x="725" y="348"/>
                    </a:cubicBezTo>
                    <a:cubicBezTo>
                      <a:pt x="725" y="158"/>
                      <a:pt x="567" y="1"/>
                      <a:pt x="347"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66" name="Google Shape;466;p43"/>
              <p:cNvSpPr/>
              <p:nvPr/>
            </p:nvSpPr>
            <p:spPr>
              <a:xfrm flipV="1">
                <a:off x="2005739" y="2505002"/>
                <a:ext cx="74269" cy="30476"/>
              </a:xfrm>
              <a:custGeom>
                <a:avLst/>
                <a:gdLst/>
                <a:ahLst/>
                <a:cxnLst/>
                <a:rect l="l" t="t" r="r" b="b"/>
                <a:pathLst>
                  <a:path w="2900" h="1190" extrusionOk="0">
                    <a:moveTo>
                      <a:pt x="387" y="0"/>
                    </a:moveTo>
                    <a:cubicBezTo>
                      <a:pt x="292" y="0"/>
                      <a:pt x="206" y="40"/>
                      <a:pt x="158" y="118"/>
                    </a:cubicBezTo>
                    <a:cubicBezTo>
                      <a:pt x="1" y="276"/>
                      <a:pt x="1" y="496"/>
                      <a:pt x="158" y="622"/>
                    </a:cubicBezTo>
                    <a:cubicBezTo>
                      <a:pt x="505" y="969"/>
                      <a:pt x="977" y="1190"/>
                      <a:pt x="1450" y="1190"/>
                    </a:cubicBezTo>
                    <a:cubicBezTo>
                      <a:pt x="1923" y="1190"/>
                      <a:pt x="2427" y="969"/>
                      <a:pt x="2742" y="622"/>
                    </a:cubicBezTo>
                    <a:cubicBezTo>
                      <a:pt x="2899" y="465"/>
                      <a:pt x="2899" y="244"/>
                      <a:pt x="2742" y="118"/>
                    </a:cubicBezTo>
                    <a:cubicBezTo>
                      <a:pt x="2679" y="40"/>
                      <a:pt x="2592" y="0"/>
                      <a:pt x="2502" y="0"/>
                    </a:cubicBezTo>
                    <a:cubicBezTo>
                      <a:pt x="2411" y="0"/>
                      <a:pt x="2316" y="40"/>
                      <a:pt x="2238" y="118"/>
                    </a:cubicBezTo>
                    <a:cubicBezTo>
                      <a:pt x="2049" y="307"/>
                      <a:pt x="1734" y="433"/>
                      <a:pt x="1450" y="433"/>
                    </a:cubicBezTo>
                    <a:cubicBezTo>
                      <a:pt x="1167" y="433"/>
                      <a:pt x="851" y="307"/>
                      <a:pt x="662" y="118"/>
                    </a:cubicBezTo>
                    <a:cubicBezTo>
                      <a:pt x="584" y="40"/>
                      <a:pt x="481" y="0"/>
                      <a:pt x="38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grpSp>
        <p:grpSp>
          <p:nvGrpSpPr>
            <p:cNvPr id="467" name="Google Shape;467;p43"/>
            <p:cNvGrpSpPr/>
            <p:nvPr/>
          </p:nvGrpSpPr>
          <p:grpSpPr>
            <a:xfrm>
              <a:off x="2108006" y="2305403"/>
              <a:ext cx="286448" cy="324376"/>
              <a:chOff x="3185692" y="2272506"/>
              <a:chExt cx="286448" cy="324376"/>
            </a:xfrm>
            <a:grpFill/>
          </p:grpSpPr>
          <p:sp>
            <p:nvSpPr>
              <p:cNvPr id="468" name="Google Shape;468;p43"/>
              <p:cNvSpPr/>
              <p:nvPr/>
            </p:nvSpPr>
            <p:spPr>
              <a:xfrm>
                <a:off x="3274390" y="2388026"/>
                <a:ext cx="2" cy="52"/>
              </a:xfrm>
              <a:custGeom>
                <a:avLst/>
                <a:gdLst/>
                <a:ahLst/>
                <a:cxnLst/>
                <a:rect l="l" t="t" r="r" b="b"/>
                <a:pathLst>
                  <a:path w="1" h="34" extrusionOk="0">
                    <a:moveTo>
                      <a:pt x="0" y="33"/>
                    </a:moveTo>
                    <a:cubicBezTo>
                      <a:pt x="0" y="1"/>
                      <a:pt x="0" y="1"/>
                      <a:pt x="0" y="33"/>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69" name="Google Shape;469;p43"/>
              <p:cNvSpPr/>
              <p:nvPr/>
            </p:nvSpPr>
            <p:spPr>
              <a:xfrm>
                <a:off x="3274390" y="2388076"/>
                <a:ext cx="2" cy="50"/>
              </a:xfrm>
              <a:custGeom>
                <a:avLst/>
                <a:gdLst/>
                <a:ahLst/>
                <a:cxnLst/>
                <a:rect l="l" t="t" r="r" b="b"/>
                <a:pathLst>
                  <a:path w="1" h="33" extrusionOk="0">
                    <a:moveTo>
                      <a:pt x="0" y="33"/>
                    </a:moveTo>
                    <a:lnTo>
                      <a:pt x="0" y="0"/>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70" name="Google Shape;470;p43"/>
              <p:cNvSpPr/>
              <p:nvPr/>
            </p:nvSpPr>
            <p:spPr>
              <a:xfrm>
                <a:off x="3274390" y="2388076"/>
                <a:ext cx="2" cy="2"/>
              </a:xfrm>
              <a:custGeom>
                <a:avLst/>
                <a:gdLst/>
                <a:ahLst/>
                <a:cxnLst/>
                <a:rect l="l" t="t" r="r" b="b"/>
                <a:pathLst>
                  <a:path w="1" h="1" extrusionOk="0">
                    <a:moveTo>
                      <a:pt x="0" y="0"/>
                    </a:moveTo>
                    <a:lnTo>
                      <a:pt x="0" y="0"/>
                    </a:ln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71" name="Google Shape;471;p43"/>
              <p:cNvSpPr/>
              <p:nvPr/>
            </p:nvSpPr>
            <p:spPr>
              <a:xfrm flipV="1">
                <a:off x="3291384" y="2509936"/>
                <a:ext cx="75037" cy="30476"/>
              </a:xfrm>
              <a:custGeom>
                <a:avLst/>
                <a:gdLst/>
                <a:ahLst/>
                <a:cxnLst/>
                <a:rect l="l" t="t" r="r" b="b"/>
                <a:pathLst>
                  <a:path w="2930" h="1190" extrusionOk="0">
                    <a:moveTo>
                      <a:pt x="414" y="0"/>
                    </a:moveTo>
                    <a:cubicBezTo>
                      <a:pt x="315" y="0"/>
                      <a:pt x="221" y="40"/>
                      <a:pt x="158" y="118"/>
                    </a:cubicBezTo>
                    <a:cubicBezTo>
                      <a:pt x="0" y="276"/>
                      <a:pt x="0" y="528"/>
                      <a:pt x="158" y="654"/>
                    </a:cubicBezTo>
                    <a:cubicBezTo>
                      <a:pt x="536" y="1000"/>
                      <a:pt x="1008" y="1189"/>
                      <a:pt x="1481" y="1189"/>
                    </a:cubicBezTo>
                    <a:cubicBezTo>
                      <a:pt x="1954" y="1189"/>
                      <a:pt x="2458" y="1000"/>
                      <a:pt x="2773" y="654"/>
                    </a:cubicBezTo>
                    <a:cubicBezTo>
                      <a:pt x="2930" y="496"/>
                      <a:pt x="2930" y="244"/>
                      <a:pt x="2773" y="118"/>
                    </a:cubicBezTo>
                    <a:cubicBezTo>
                      <a:pt x="2710" y="40"/>
                      <a:pt x="2623" y="0"/>
                      <a:pt x="2532" y="0"/>
                    </a:cubicBezTo>
                    <a:cubicBezTo>
                      <a:pt x="2442" y="0"/>
                      <a:pt x="2347" y="40"/>
                      <a:pt x="2269" y="118"/>
                    </a:cubicBezTo>
                    <a:cubicBezTo>
                      <a:pt x="2048" y="339"/>
                      <a:pt x="1733" y="433"/>
                      <a:pt x="1481" y="433"/>
                    </a:cubicBezTo>
                    <a:cubicBezTo>
                      <a:pt x="1197" y="433"/>
                      <a:pt x="882" y="339"/>
                      <a:pt x="693" y="118"/>
                    </a:cubicBezTo>
                    <a:cubicBezTo>
                      <a:pt x="615" y="40"/>
                      <a:pt x="512" y="0"/>
                      <a:pt x="414"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72" name="Google Shape;472;p43"/>
              <p:cNvSpPr/>
              <p:nvPr/>
            </p:nvSpPr>
            <p:spPr>
              <a:xfrm>
                <a:off x="3281704" y="2426627"/>
                <a:ext cx="18567" cy="17773"/>
              </a:xfrm>
              <a:custGeom>
                <a:avLst/>
                <a:gdLst/>
                <a:ahLst/>
                <a:cxnLst/>
                <a:rect l="l" t="t" r="r" b="b"/>
                <a:pathLst>
                  <a:path w="725" h="694" extrusionOk="0">
                    <a:moveTo>
                      <a:pt x="347" y="0"/>
                    </a:moveTo>
                    <a:cubicBezTo>
                      <a:pt x="158" y="0"/>
                      <a:pt x="0" y="158"/>
                      <a:pt x="0" y="347"/>
                    </a:cubicBezTo>
                    <a:cubicBezTo>
                      <a:pt x="0" y="536"/>
                      <a:pt x="158" y="693"/>
                      <a:pt x="347" y="693"/>
                    </a:cubicBezTo>
                    <a:cubicBezTo>
                      <a:pt x="536" y="693"/>
                      <a:pt x="725" y="536"/>
                      <a:pt x="725" y="347"/>
                    </a:cubicBezTo>
                    <a:cubicBezTo>
                      <a:pt x="725" y="158"/>
                      <a:pt x="536" y="0"/>
                      <a:pt x="34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73" name="Google Shape;473;p43"/>
              <p:cNvSpPr/>
              <p:nvPr/>
            </p:nvSpPr>
            <p:spPr>
              <a:xfrm>
                <a:off x="3358354" y="2426627"/>
                <a:ext cx="18567" cy="17773"/>
              </a:xfrm>
              <a:custGeom>
                <a:avLst/>
                <a:gdLst/>
                <a:ahLst/>
                <a:cxnLst/>
                <a:rect l="l" t="t" r="r" b="b"/>
                <a:pathLst>
                  <a:path w="725" h="694" extrusionOk="0">
                    <a:moveTo>
                      <a:pt x="347" y="0"/>
                    </a:moveTo>
                    <a:cubicBezTo>
                      <a:pt x="158" y="0"/>
                      <a:pt x="0" y="158"/>
                      <a:pt x="0" y="347"/>
                    </a:cubicBezTo>
                    <a:cubicBezTo>
                      <a:pt x="0" y="536"/>
                      <a:pt x="158" y="693"/>
                      <a:pt x="347" y="693"/>
                    </a:cubicBezTo>
                    <a:cubicBezTo>
                      <a:pt x="536" y="693"/>
                      <a:pt x="725" y="536"/>
                      <a:pt x="725" y="347"/>
                    </a:cubicBezTo>
                    <a:cubicBezTo>
                      <a:pt x="725" y="158"/>
                      <a:pt x="536" y="0"/>
                      <a:pt x="347" y="0"/>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sp>
            <p:nvSpPr>
              <p:cNvPr id="474" name="Google Shape;474;p43"/>
              <p:cNvSpPr/>
              <p:nvPr/>
            </p:nvSpPr>
            <p:spPr>
              <a:xfrm>
                <a:off x="3185692" y="2272506"/>
                <a:ext cx="286448" cy="324376"/>
              </a:xfrm>
              <a:custGeom>
                <a:avLst/>
                <a:gdLst/>
                <a:ahLst/>
                <a:cxnLst/>
                <a:rect l="l" t="t" r="r" b="b"/>
                <a:pathLst>
                  <a:path w="11185" h="12666" extrusionOk="0">
                    <a:moveTo>
                      <a:pt x="5639" y="694"/>
                    </a:moveTo>
                    <a:cubicBezTo>
                      <a:pt x="5955" y="694"/>
                      <a:pt x="6270" y="914"/>
                      <a:pt x="6333" y="1230"/>
                    </a:cubicBezTo>
                    <a:cubicBezTo>
                      <a:pt x="6381" y="1399"/>
                      <a:pt x="6523" y="1513"/>
                      <a:pt x="6701" y="1513"/>
                    </a:cubicBezTo>
                    <a:cubicBezTo>
                      <a:pt x="6754" y="1513"/>
                      <a:pt x="6810" y="1503"/>
                      <a:pt x="6868" y="1482"/>
                    </a:cubicBezTo>
                    <a:cubicBezTo>
                      <a:pt x="6931" y="1450"/>
                      <a:pt x="7057" y="1450"/>
                      <a:pt x="7120" y="1450"/>
                    </a:cubicBezTo>
                    <a:cubicBezTo>
                      <a:pt x="7435" y="1450"/>
                      <a:pt x="7719" y="1639"/>
                      <a:pt x="7845" y="1954"/>
                    </a:cubicBezTo>
                    <a:cubicBezTo>
                      <a:pt x="7876" y="2112"/>
                      <a:pt x="8034" y="2206"/>
                      <a:pt x="8191" y="2206"/>
                    </a:cubicBezTo>
                    <a:cubicBezTo>
                      <a:pt x="8632" y="2206"/>
                      <a:pt x="9010" y="2553"/>
                      <a:pt x="9010" y="3025"/>
                    </a:cubicBezTo>
                    <a:lnTo>
                      <a:pt x="9010" y="3970"/>
                    </a:lnTo>
                    <a:lnTo>
                      <a:pt x="8160" y="3088"/>
                    </a:lnTo>
                    <a:cubicBezTo>
                      <a:pt x="8084" y="3032"/>
                      <a:pt x="7986" y="2986"/>
                      <a:pt x="7885" y="2986"/>
                    </a:cubicBezTo>
                    <a:cubicBezTo>
                      <a:pt x="7818" y="2986"/>
                      <a:pt x="7750" y="3006"/>
                      <a:pt x="7687" y="3057"/>
                    </a:cubicBezTo>
                    <a:cubicBezTo>
                      <a:pt x="7073" y="3466"/>
                      <a:pt x="6364" y="3671"/>
                      <a:pt x="5655" y="3671"/>
                    </a:cubicBezTo>
                    <a:cubicBezTo>
                      <a:pt x="4946" y="3671"/>
                      <a:pt x="4237" y="3466"/>
                      <a:pt x="3623" y="3057"/>
                    </a:cubicBezTo>
                    <a:cubicBezTo>
                      <a:pt x="3560" y="3006"/>
                      <a:pt x="3492" y="2986"/>
                      <a:pt x="3425" y="2986"/>
                    </a:cubicBezTo>
                    <a:cubicBezTo>
                      <a:pt x="3324" y="2986"/>
                      <a:pt x="3226" y="3032"/>
                      <a:pt x="3151" y="3088"/>
                    </a:cubicBezTo>
                    <a:lnTo>
                      <a:pt x="2300" y="3970"/>
                    </a:lnTo>
                    <a:cubicBezTo>
                      <a:pt x="2268" y="3293"/>
                      <a:pt x="2253" y="3191"/>
                      <a:pt x="2245" y="3191"/>
                    </a:cubicBezTo>
                    <a:cubicBezTo>
                      <a:pt x="2241" y="3191"/>
                      <a:pt x="2239" y="3210"/>
                      <a:pt x="2238" y="3210"/>
                    </a:cubicBezTo>
                    <a:cubicBezTo>
                      <a:pt x="2237" y="3210"/>
                      <a:pt x="2237" y="3177"/>
                      <a:pt x="2237" y="3025"/>
                    </a:cubicBezTo>
                    <a:cubicBezTo>
                      <a:pt x="2237" y="2584"/>
                      <a:pt x="2615" y="2206"/>
                      <a:pt x="3088" y="2206"/>
                    </a:cubicBezTo>
                    <a:cubicBezTo>
                      <a:pt x="3245" y="2206"/>
                      <a:pt x="3403" y="2080"/>
                      <a:pt x="3434" y="1954"/>
                    </a:cubicBezTo>
                    <a:cubicBezTo>
                      <a:pt x="3560" y="1639"/>
                      <a:pt x="3812" y="1450"/>
                      <a:pt x="4127" y="1450"/>
                    </a:cubicBezTo>
                    <a:cubicBezTo>
                      <a:pt x="4222" y="1450"/>
                      <a:pt x="4348" y="1450"/>
                      <a:pt x="4411" y="1482"/>
                    </a:cubicBezTo>
                    <a:cubicBezTo>
                      <a:pt x="4449" y="1494"/>
                      <a:pt x="4491" y="1501"/>
                      <a:pt x="4532" y="1501"/>
                    </a:cubicBezTo>
                    <a:cubicBezTo>
                      <a:pt x="4695" y="1501"/>
                      <a:pt x="4865" y="1405"/>
                      <a:pt x="4915" y="1230"/>
                    </a:cubicBezTo>
                    <a:cubicBezTo>
                      <a:pt x="5009" y="914"/>
                      <a:pt x="5324" y="694"/>
                      <a:pt x="5639" y="694"/>
                    </a:cubicBezTo>
                    <a:close/>
                    <a:moveTo>
                      <a:pt x="1512" y="5955"/>
                    </a:moveTo>
                    <a:lnTo>
                      <a:pt x="1512" y="7467"/>
                    </a:lnTo>
                    <a:cubicBezTo>
                      <a:pt x="1071" y="7467"/>
                      <a:pt x="756" y="7152"/>
                      <a:pt x="756" y="6711"/>
                    </a:cubicBezTo>
                    <a:cubicBezTo>
                      <a:pt x="756" y="6333"/>
                      <a:pt x="1103" y="5955"/>
                      <a:pt x="1512" y="5955"/>
                    </a:cubicBezTo>
                    <a:close/>
                    <a:moveTo>
                      <a:pt x="9704" y="5955"/>
                    </a:moveTo>
                    <a:cubicBezTo>
                      <a:pt x="10082" y="5955"/>
                      <a:pt x="10428" y="6302"/>
                      <a:pt x="10428" y="6711"/>
                    </a:cubicBezTo>
                    <a:cubicBezTo>
                      <a:pt x="10428" y="7152"/>
                      <a:pt x="10113" y="7467"/>
                      <a:pt x="9704" y="7467"/>
                    </a:cubicBezTo>
                    <a:lnTo>
                      <a:pt x="9704" y="5955"/>
                    </a:lnTo>
                    <a:close/>
                    <a:moveTo>
                      <a:pt x="7813" y="3813"/>
                    </a:moveTo>
                    <a:lnTo>
                      <a:pt x="8979" y="5042"/>
                    </a:lnTo>
                    <a:lnTo>
                      <a:pt x="8979" y="8224"/>
                    </a:lnTo>
                    <a:lnTo>
                      <a:pt x="7971" y="8224"/>
                    </a:lnTo>
                    <a:cubicBezTo>
                      <a:pt x="7230" y="7767"/>
                      <a:pt x="6411" y="7538"/>
                      <a:pt x="5600" y="7538"/>
                    </a:cubicBezTo>
                    <a:cubicBezTo>
                      <a:pt x="4789" y="7538"/>
                      <a:pt x="3985" y="7767"/>
                      <a:pt x="3277" y="8224"/>
                    </a:cubicBezTo>
                    <a:lnTo>
                      <a:pt x="2237" y="8224"/>
                    </a:lnTo>
                    <a:lnTo>
                      <a:pt x="2237" y="5042"/>
                    </a:lnTo>
                    <a:lnTo>
                      <a:pt x="3434" y="3813"/>
                    </a:lnTo>
                    <a:cubicBezTo>
                      <a:pt x="4096" y="4207"/>
                      <a:pt x="4844" y="4404"/>
                      <a:pt x="5600" y="4404"/>
                    </a:cubicBezTo>
                    <a:cubicBezTo>
                      <a:pt x="6356" y="4404"/>
                      <a:pt x="7120" y="4207"/>
                      <a:pt x="7813" y="3813"/>
                    </a:cubicBezTo>
                    <a:close/>
                    <a:moveTo>
                      <a:pt x="5576" y="8302"/>
                    </a:moveTo>
                    <a:cubicBezTo>
                      <a:pt x="6285" y="8302"/>
                      <a:pt x="6994" y="8507"/>
                      <a:pt x="7593" y="8917"/>
                    </a:cubicBezTo>
                    <a:cubicBezTo>
                      <a:pt x="7687" y="8980"/>
                      <a:pt x="7719" y="8980"/>
                      <a:pt x="7813" y="8980"/>
                    </a:cubicBezTo>
                    <a:lnTo>
                      <a:pt x="8916" y="8980"/>
                    </a:lnTo>
                    <a:cubicBezTo>
                      <a:pt x="8758" y="10649"/>
                      <a:pt x="7341" y="11973"/>
                      <a:pt x="5608" y="11973"/>
                    </a:cubicBezTo>
                    <a:cubicBezTo>
                      <a:pt x="3875" y="11973"/>
                      <a:pt x="2457" y="10649"/>
                      <a:pt x="2237" y="8980"/>
                    </a:cubicBezTo>
                    <a:lnTo>
                      <a:pt x="3340" y="8980"/>
                    </a:lnTo>
                    <a:cubicBezTo>
                      <a:pt x="3434" y="8980"/>
                      <a:pt x="3466" y="8980"/>
                      <a:pt x="3560" y="8917"/>
                    </a:cubicBezTo>
                    <a:cubicBezTo>
                      <a:pt x="4159" y="8507"/>
                      <a:pt x="4868" y="8302"/>
                      <a:pt x="5576" y="8302"/>
                    </a:cubicBezTo>
                    <a:close/>
                    <a:moveTo>
                      <a:pt x="5608" y="1"/>
                    </a:moveTo>
                    <a:cubicBezTo>
                      <a:pt x="5041" y="1"/>
                      <a:pt x="4568" y="316"/>
                      <a:pt x="4285" y="725"/>
                    </a:cubicBezTo>
                    <a:cubicBezTo>
                      <a:pt x="4231" y="720"/>
                      <a:pt x="4178" y="717"/>
                      <a:pt x="4125" y="717"/>
                    </a:cubicBezTo>
                    <a:cubicBezTo>
                      <a:pt x="3560" y="717"/>
                      <a:pt x="3063" y="1020"/>
                      <a:pt x="2804" y="1482"/>
                    </a:cubicBezTo>
                    <a:cubicBezTo>
                      <a:pt x="2048" y="1608"/>
                      <a:pt x="1512" y="2238"/>
                      <a:pt x="1512" y="3025"/>
                    </a:cubicBezTo>
                    <a:lnTo>
                      <a:pt x="1512" y="5231"/>
                    </a:lnTo>
                    <a:cubicBezTo>
                      <a:pt x="662" y="5231"/>
                      <a:pt x="0" y="5892"/>
                      <a:pt x="0" y="6711"/>
                    </a:cubicBezTo>
                    <a:cubicBezTo>
                      <a:pt x="0" y="7562"/>
                      <a:pt x="662" y="8224"/>
                      <a:pt x="1512" y="8224"/>
                    </a:cubicBezTo>
                    <a:lnTo>
                      <a:pt x="1512" y="8570"/>
                    </a:lnTo>
                    <a:cubicBezTo>
                      <a:pt x="1512" y="10807"/>
                      <a:pt x="3340" y="12666"/>
                      <a:pt x="5608" y="12666"/>
                    </a:cubicBezTo>
                    <a:cubicBezTo>
                      <a:pt x="7845" y="12666"/>
                      <a:pt x="9704" y="10807"/>
                      <a:pt x="9704" y="8570"/>
                    </a:cubicBezTo>
                    <a:lnTo>
                      <a:pt x="9704" y="8224"/>
                    </a:lnTo>
                    <a:cubicBezTo>
                      <a:pt x="10523" y="8224"/>
                      <a:pt x="11184" y="7562"/>
                      <a:pt x="11184" y="6711"/>
                    </a:cubicBezTo>
                    <a:cubicBezTo>
                      <a:pt x="11184" y="5892"/>
                      <a:pt x="10523" y="5231"/>
                      <a:pt x="9704" y="5231"/>
                    </a:cubicBezTo>
                    <a:lnTo>
                      <a:pt x="9704" y="3025"/>
                    </a:lnTo>
                    <a:cubicBezTo>
                      <a:pt x="9704" y="2238"/>
                      <a:pt x="9137" y="1608"/>
                      <a:pt x="8380" y="1482"/>
                    </a:cubicBezTo>
                    <a:cubicBezTo>
                      <a:pt x="8150" y="1020"/>
                      <a:pt x="7629" y="717"/>
                      <a:pt x="7060" y="717"/>
                    </a:cubicBezTo>
                    <a:cubicBezTo>
                      <a:pt x="7007" y="717"/>
                      <a:pt x="6953" y="720"/>
                      <a:pt x="6900" y="725"/>
                    </a:cubicBezTo>
                    <a:cubicBezTo>
                      <a:pt x="6616" y="253"/>
                      <a:pt x="6144" y="1"/>
                      <a:pt x="5608" y="1"/>
                    </a:cubicBezTo>
                    <a:close/>
                  </a:path>
                </a:pathLst>
              </a:custGeom>
              <a:grpFill/>
              <a:ln>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tx1">
                      <a:lumMod val="60000"/>
                      <a:lumOff val="40000"/>
                    </a:schemeClr>
                  </a:solidFill>
                </a:endParaRPr>
              </a:p>
            </p:txBody>
          </p:sp>
        </p:grpSp>
      </p:grpSp>
      <p:sp>
        <p:nvSpPr>
          <p:cNvPr id="460" name="Google Shape;460;p43"/>
          <p:cNvSpPr txBox="1"/>
          <p:nvPr/>
        </p:nvSpPr>
        <p:spPr>
          <a:xfrm>
            <a:off x="3885075" y="4389904"/>
            <a:ext cx="1098600" cy="277500"/>
          </a:xfrm>
          <a:prstGeom prst="rect">
            <a:avLst/>
          </a:prstGeom>
          <a:noFill/>
          <a:ln>
            <a:noFill/>
          </a:ln>
        </p:spPr>
        <p:txBody>
          <a:bodyPr spcFirstLastPara="1" wrap="square" lIns="0" tIns="4775" rIns="0" bIns="0" anchor="ctr" anchorCtr="0">
            <a:noAutofit/>
          </a:bodyPr>
          <a:lstStyle/>
          <a:p>
            <a:pPr marL="0" marR="0" lvl="0" indent="0" algn="ctr" rtl="0">
              <a:lnSpc>
                <a:spcPct val="100000"/>
              </a:lnSpc>
              <a:spcBef>
                <a:spcPts val="0"/>
              </a:spcBef>
              <a:spcAft>
                <a:spcPts val="0"/>
              </a:spcAft>
              <a:buNone/>
            </a:pPr>
            <a:r>
              <a:rPr lang="mn-MN" sz="2000" b="1" dirty="0">
                <a:solidFill>
                  <a:schemeClr val="dk1"/>
                </a:solidFill>
                <a:latin typeface="Inter"/>
                <a:ea typeface="Inter"/>
                <a:cs typeface="Inter"/>
                <a:sym typeface="Inter"/>
              </a:rPr>
              <a:t>5</a:t>
            </a:r>
            <a:r>
              <a:rPr lang="en" sz="2000" b="1" dirty="0" smtClean="0">
                <a:solidFill>
                  <a:schemeClr val="dk1"/>
                </a:solidFill>
                <a:latin typeface="Inter"/>
                <a:ea typeface="Inter"/>
                <a:cs typeface="Inter"/>
                <a:sym typeface="Inter"/>
              </a:rPr>
              <a:t>0%</a:t>
            </a:r>
            <a:endParaRPr sz="2000" dirty="0">
              <a:solidFill>
                <a:schemeClr val="dk1"/>
              </a:solidFill>
              <a:latin typeface="Inter"/>
              <a:ea typeface="Inter"/>
              <a:cs typeface="Inter"/>
              <a:sym typeface="Inter"/>
            </a:endParaRPr>
          </a:p>
        </p:txBody>
      </p:sp>
    </p:spTree>
    <p:extLst>
      <p:ext uri="{BB962C8B-B14F-4D97-AF65-F5344CB8AC3E}">
        <p14:creationId xmlns:p14="http://schemas.microsoft.com/office/powerpoint/2010/main" val="3957339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463800"/>
            <a:ext cx="8260714" cy="663600"/>
          </a:xfrm>
        </p:spPr>
        <p:txBody>
          <a:bodyPr/>
          <a:lstStyle/>
          <a:p>
            <a:pPr algn="ctr"/>
            <a:r>
              <a:rPr lang="mn-MN" sz="2000" b="0" dirty="0" smtClean="0">
                <a:latin typeface="Montserrat" panose="00000500000000000000" pitchFamily="2" charset="-52"/>
              </a:rPr>
              <a:t>Нээлттэй, хаалттай, хязгаарлалттай мэдээллийн тоо</a:t>
            </a:r>
            <a:endParaRPr lang="mn-MN" sz="2000" b="0" dirty="0">
              <a:latin typeface="Montserrat" panose="00000500000000000000" pitchFamily="2" charset="-52"/>
            </a:endParaRPr>
          </a:p>
        </p:txBody>
      </p:sp>
      <p:graphicFrame>
        <p:nvGraphicFramePr>
          <p:cNvPr id="5" name="Chart 4"/>
          <p:cNvGraphicFramePr/>
          <p:nvPr>
            <p:extLst>
              <p:ext uri="{D42A27DB-BD31-4B8C-83A1-F6EECF244321}">
                <p14:modId xmlns:p14="http://schemas.microsoft.com/office/powerpoint/2010/main" val="2939275157"/>
              </p:ext>
            </p:extLst>
          </p:nvPr>
        </p:nvGraphicFramePr>
        <p:xfrm>
          <a:off x="381001" y="1240971"/>
          <a:ext cx="8458200" cy="3276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5362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0"/>
          <p:cNvPicPr preferRelativeResize="0"/>
          <p:nvPr/>
        </p:nvPicPr>
        <p:blipFill>
          <a:blip r:embed="rId3">
            <a:extLst>
              <a:ext uri="{28A0092B-C50C-407E-A947-70E740481C1C}">
                <a14:useLocalDpi xmlns:a14="http://schemas.microsoft.com/office/drawing/2010/main" val="0"/>
              </a:ext>
            </a:extLst>
          </a:blip>
          <a:stretch>
            <a:fillRect/>
          </a:stretch>
        </p:blipFill>
        <p:spPr>
          <a:xfrm>
            <a:off x="4521300" y="1271616"/>
            <a:ext cx="4622702" cy="2600269"/>
          </a:xfrm>
          <a:prstGeom prst="rect">
            <a:avLst/>
          </a:prstGeom>
          <a:noFill/>
          <a:ln>
            <a:noFill/>
          </a:ln>
        </p:spPr>
      </p:pic>
      <p:sp>
        <p:nvSpPr>
          <p:cNvPr id="247" name="Google Shape;247;p40"/>
          <p:cNvSpPr txBox="1">
            <a:spLocks noGrp="1"/>
          </p:cNvSpPr>
          <p:nvPr>
            <p:ph type="title"/>
          </p:nvPr>
        </p:nvSpPr>
        <p:spPr>
          <a:xfrm>
            <a:off x="484625" y="1016000"/>
            <a:ext cx="4000290" cy="1110125"/>
          </a:xfrm>
          <a:prstGeom prst="rect">
            <a:avLst/>
          </a:prstGeom>
        </p:spPr>
        <p:txBody>
          <a:bodyPr spcFirstLastPara="1" wrap="square" lIns="91425" tIns="91425" rIns="91425" bIns="91425" anchor="t" anchorCtr="0">
            <a:noAutofit/>
          </a:bodyPr>
          <a:lstStyle/>
          <a:p>
            <a:pPr lvl="0"/>
            <a:r>
              <a:rPr lang="ru-RU" dirty="0">
                <a:latin typeface="Montserrat Light"/>
                <a:ea typeface="Montserrat Light"/>
                <a:cs typeface="Montserrat Light"/>
                <a:sym typeface="Montserrat Light"/>
              </a:rPr>
              <a:t>Мэдээллийг ил тод болгосон </a:t>
            </a:r>
            <a:r>
              <a:rPr lang="ru-RU" dirty="0" smtClean="0">
                <a:latin typeface="Montserrat Light"/>
                <a:ea typeface="Montserrat Light"/>
                <a:cs typeface="Montserrat Light"/>
                <a:sym typeface="Montserrat Light"/>
              </a:rPr>
              <a:t>байдал</a:t>
            </a:r>
            <a:r>
              <a:rPr lang="mn-MN" dirty="0" smtClean="0">
                <a:latin typeface="Montserrat Light"/>
                <a:ea typeface="Montserrat Light"/>
                <a:cs typeface="Montserrat Light"/>
                <a:sym typeface="Montserrat Light"/>
              </a:rPr>
              <a:t>:</a:t>
            </a:r>
            <a:r>
              <a:rPr lang="mn-MN" dirty="0">
                <a:latin typeface="Montserrat Light"/>
                <a:ea typeface="Montserrat Light"/>
                <a:cs typeface="Montserrat Light"/>
                <a:sym typeface="Montserrat Light"/>
              </a:rPr>
              <a:t/>
            </a:r>
            <a:br>
              <a:rPr lang="mn-MN" dirty="0">
                <a:latin typeface="Montserrat Light"/>
                <a:ea typeface="Montserrat Light"/>
                <a:cs typeface="Montserrat Light"/>
                <a:sym typeface="Montserrat Light"/>
              </a:rPr>
            </a:br>
            <a:r>
              <a:rPr lang="mn-MN" b="1" dirty="0" smtClean="0">
                <a:solidFill>
                  <a:srgbClr val="FFC000"/>
                </a:solidFill>
                <a:latin typeface="Montserrat Light"/>
                <a:ea typeface="Montserrat Light"/>
                <a:cs typeface="Montserrat Light"/>
                <a:sym typeface="Montserrat Light"/>
              </a:rPr>
              <a:t>43.9%</a:t>
            </a:r>
            <a:endParaRPr b="1" dirty="0">
              <a:solidFill>
                <a:srgbClr val="FFC000"/>
              </a:solidFill>
            </a:endParaRPr>
          </a:p>
        </p:txBody>
      </p:sp>
      <p:sp>
        <p:nvSpPr>
          <p:cNvPr id="248" name="Google Shape;248;p40"/>
          <p:cNvSpPr/>
          <p:nvPr/>
        </p:nvSpPr>
        <p:spPr>
          <a:xfrm>
            <a:off x="4530975"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
        <p:nvSpPr>
          <p:cNvPr id="6" name="Google Shape;247;p40"/>
          <p:cNvSpPr txBox="1">
            <a:spLocks/>
          </p:cNvSpPr>
          <p:nvPr/>
        </p:nvSpPr>
        <p:spPr>
          <a:xfrm>
            <a:off x="495510" y="2616200"/>
            <a:ext cx="4000290" cy="1110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300"/>
              <a:buFont typeface="Montserrat"/>
              <a:buNone/>
              <a:defRPr sz="26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2pPr>
            <a:lvl3pPr marR="0" lvl="2"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3pPr>
            <a:lvl4pPr marR="0" lvl="3"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4pPr>
            <a:lvl5pPr marR="0" lvl="4"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5pPr>
            <a:lvl6pPr marR="0" lvl="5"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6pPr>
            <a:lvl7pPr marR="0" lvl="6"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7pPr>
            <a:lvl8pPr marR="0" lvl="7"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8pPr>
            <a:lvl9pPr marR="0" lvl="8" algn="l" rtl="0">
              <a:lnSpc>
                <a:spcPct val="100000"/>
              </a:lnSpc>
              <a:spcBef>
                <a:spcPts val="0"/>
              </a:spcBef>
              <a:spcAft>
                <a:spcPts val="0"/>
              </a:spcAft>
              <a:buClr>
                <a:schemeClr val="lt1"/>
              </a:buClr>
              <a:buSzPts val="3000"/>
              <a:buFont typeface="Alata"/>
              <a:buNone/>
              <a:defRPr sz="3000" b="0" i="0" u="none" strike="noStrike" cap="none">
                <a:solidFill>
                  <a:schemeClr val="lt1"/>
                </a:solidFill>
                <a:latin typeface="Alata"/>
                <a:ea typeface="Alata"/>
                <a:cs typeface="Alata"/>
                <a:sym typeface="Alata"/>
              </a:defRPr>
            </a:lvl9pPr>
          </a:lstStyle>
          <a:p>
            <a:r>
              <a:rPr lang="ru-RU" dirty="0" smtClean="0">
                <a:latin typeface="Montserrat Light"/>
                <a:ea typeface="Montserrat Light"/>
                <a:cs typeface="Montserrat Light"/>
                <a:sym typeface="Montserrat Light"/>
              </a:rPr>
              <a:t>Мэдээл</a:t>
            </a:r>
            <a:r>
              <a:rPr lang="mn-MN" dirty="0" smtClean="0">
                <a:latin typeface="Montserrat Light"/>
                <a:ea typeface="Montserrat Light"/>
                <a:cs typeface="Montserrat Light"/>
                <a:sym typeface="Montserrat Light"/>
              </a:rPr>
              <a:t>э</a:t>
            </a:r>
            <a:r>
              <a:rPr lang="ru-RU" dirty="0" smtClean="0">
                <a:latin typeface="Montserrat Light"/>
                <a:ea typeface="Montserrat Light"/>
                <a:cs typeface="Montserrat Light"/>
                <a:sym typeface="Montserrat Light"/>
              </a:rPr>
              <a:t>л</a:t>
            </a:r>
            <a:r>
              <a:rPr lang="mn-MN" dirty="0" smtClean="0">
                <a:latin typeface="Montserrat Light"/>
                <a:ea typeface="Montserrat Light"/>
                <a:cs typeface="Montserrat Light"/>
                <a:sym typeface="Montserrat Light"/>
              </a:rPr>
              <a:t> авах хүсэлт</a:t>
            </a:r>
            <a:r>
              <a:rPr lang="ru-RU" dirty="0" smtClean="0">
                <a:latin typeface="Montserrat Light"/>
                <a:ea typeface="Montserrat Light"/>
                <a:cs typeface="Montserrat Light"/>
                <a:sym typeface="Montserrat Light"/>
              </a:rPr>
              <a:t>ий</a:t>
            </a:r>
            <a:r>
              <a:rPr lang="mn-MN" dirty="0" smtClean="0">
                <a:latin typeface="Montserrat Light"/>
                <a:ea typeface="Montserrat Light"/>
                <a:cs typeface="Montserrat Light"/>
                <a:sym typeface="Montserrat Light"/>
              </a:rPr>
              <a:t>н дагуу мэдээлэл бүрэн өгсөн байдал:</a:t>
            </a:r>
          </a:p>
          <a:p>
            <a:r>
              <a:rPr lang="mn-MN" b="1" dirty="0" smtClean="0">
                <a:solidFill>
                  <a:srgbClr val="FF0000"/>
                </a:solidFill>
                <a:latin typeface="Montserrat Light"/>
                <a:sym typeface="Montserrat Light"/>
              </a:rPr>
              <a:t>36.4%</a:t>
            </a:r>
            <a:endParaRPr lang="ru-RU" b="1" dirty="0">
              <a:solidFill>
                <a:srgbClr val="FF0000"/>
              </a:solidFill>
            </a:endParaRPr>
          </a:p>
        </p:txBody>
      </p:sp>
    </p:spTree>
    <p:extLst>
      <p:ext uri="{BB962C8B-B14F-4D97-AF65-F5344CB8AC3E}">
        <p14:creationId xmlns:p14="http://schemas.microsoft.com/office/powerpoint/2010/main" val="2068146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8" name="Google Shape;248;p40"/>
          <p:cNvSpPr/>
          <p:nvPr/>
        </p:nvSpPr>
        <p:spPr>
          <a:xfrm>
            <a:off x="4530975"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
        <p:nvSpPr>
          <p:cNvPr id="247" name="Google Shape;247;p40"/>
          <p:cNvSpPr txBox="1">
            <a:spLocks noGrp="1"/>
          </p:cNvSpPr>
          <p:nvPr>
            <p:ph type="title"/>
          </p:nvPr>
        </p:nvSpPr>
        <p:spPr>
          <a:xfrm>
            <a:off x="533401" y="108857"/>
            <a:ext cx="8011886" cy="1110125"/>
          </a:xfrm>
          <a:prstGeom prst="rect">
            <a:avLst/>
          </a:prstGeom>
        </p:spPr>
        <p:txBody>
          <a:bodyPr spcFirstLastPara="1" wrap="square" lIns="91425" tIns="91425" rIns="91425" bIns="91425" anchor="t" anchorCtr="0">
            <a:noAutofit/>
          </a:bodyPr>
          <a:lstStyle/>
          <a:p>
            <a:pPr lvl="0" algn="ctr"/>
            <a:r>
              <a:rPr lang="ru-RU" sz="2000" dirty="0">
                <a:latin typeface="Montserrat Light"/>
                <a:ea typeface="Montserrat Light"/>
                <a:cs typeface="Montserrat Light"/>
                <a:sym typeface="Montserrat Light"/>
              </a:rPr>
              <a:t>8.6.22.хууль болон олон улсын гэрээгээр нээлттэй байхаар заасан бусад </a:t>
            </a:r>
            <a:r>
              <a:rPr lang="ru-RU" sz="2000" dirty="0" smtClean="0">
                <a:latin typeface="Montserrat Light"/>
                <a:ea typeface="Montserrat Light"/>
                <a:cs typeface="Montserrat Light"/>
                <a:sym typeface="Montserrat Light"/>
              </a:rPr>
              <a:t>мэдээлэл</a:t>
            </a:r>
            <a:endParaRPr sz="2000" b="1" dirty="0">
              <a:solidFill>
                <a:srgbClr val="FFC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8" y="892628"/>
            <a:ext cx="7336971" cy="3870820"/>
          </a:xfrm>
          <a:prstGeom prst="rect">
            <a:avLst/>
          </a:prstGeom>
        </p:spPr>
      </p:pic>
    </p:spTree>
    <p:extLst>
      <p:ext uri="{BB962C8B-B14F-4D97-AF65-F5344CB8AC3E}">
        <p14:creationId xmlns:p14="http://schemas.microsoft.com/office/powerpoint/2010/main" val="3028688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0"/>
          <p:cNvPicPr preferRelativeResize="0"/>
          <p:nvPr/>
        </p:nvPicPr>
        <p:blipFill>
          <a:blip r:embed="rId3">
            <a:extLst>
              <a:ext uri="{28A0092B-C50C-407E-A947-70E740481C1C}">
                <a14:useLocalDpi xmlns:a14="http://schemas.microsoft.com/office/drawing/2010/main" val="0"/>
              </a:ext>
            </a:extLst>
          </a:blip>
          <a:stretch>
            <a:fillRect/>
          </a:stretch>
        </p:blipFill>
        <p:spPr>
          <a:xfrm>
            <a:off x="4521300" y="1271616"/>
            <a:ext cx="4622702" cy="2600269"/>
          </a:xfrm>
          <a:prstGeom prst="rect">
            <a:avLst/>
          </a:prstGeom>
          <a:noFill/>
          <a:ln>
            <a:noFill/>
          </a:ln>
        </p:spPr>
      </p:pic>
      <p:sp>
        <p:nvSpPr>
          <p:cNvPr id="246" name="Google Shape;246;p40"/>
          <p:cNvSpPr txBox="1">
            <a:spLocks noGrp="1"/>
          </p:cNvSpPr>
          <p:nvPr>
            <p:ph type="body" idx="1"/>
          </p:nvPr>
        </p:nvSpPr>
        <p:spPr>
          <a:xfrm>
            <a:off x="484624" y="2898800"/>
            <a:ext cx="3947675" cy="2070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mn-MN" dirty="0"/>
              <a:t>1.Төрийн нууцад хамаарах мэдээ, баримт, эд зүйлсийг хулгайлсан, цуглуулсан, хадгалсан нь эх орноосоо урвах, тагнуул хийх гэмт хэргийн шинжгүй бол </a:t>
            </a:r>
            <a:r>
              <a:rPr lang="mn-MN" dirty="0" smtClean="0"/>
              <a:t>6 </a:t>
            </a:r>
            <a:r>
              <a:rPr lang="mn-MN" dirty="0"/>
              <a:t>сараас </a:t>
            </a:r>
            <a:r>
              <a:rPr lang="mn-MN" dirty="0" smtClean="0"/>
              <a:t>3 </a:t>
            </a:r>
            <a:r>
              <a:rPr lang="mn-MN" dirty="0"/>
              <a:t>жил хүртэл хугацаагаар зорчих эрхийг хязгаарлах, эсхүл </a:t>
            </a:r>
            <a:r>
              <a:rPr lang="mn-MN" dirty="0" smtClean="0"/>
              <a:t>6 </a:t>
            </a:r>
            <a:r>
              <a:rPr lang="mn-MN" dirty="0"/>
              <a:t>сараас </a:t>
            </a:r>
            <a:r>
              <a:rPr lang="mn-MN" dirty="0" smtClean="0"/>
              <a:t>3 </a:t>
            </a:r>
            <a:r>
              <a:rPr lang="mn-MN" dirty="0"/>
              <a:t>жил хүртэл хугацаагаар хорих ял шийтгэнэ.</a:t>
            </a:r>
            <a:endParaRPr dirty="0"/>
          </a:p>
        </p:txBody>
      </p:sp>
      <p:sp>
        <p:nvSpPr>
          <p:cNvPr id="247" name="Google Shape;247;p40"/>
          <p:cNvSpPr txBox="1">
            <a:spLocks noGrp="1"/>
          </p:cNvSpPr>
          <p:nvPr>
            <p:ph type="title"/>
          </p:nvPr>
        </p:nvSpPr>
        <p:spPr>
          <a:xfrm>
            <a:off x="484624" y="1016000"/>
            <a:ext cx="4214375" cy="1110125"/>
          </a:xfrm>
          <a:prstGeom prst="rect">
            <a:avLst/>
          </a:prstGeom>
        </p:spPr>
        <p:txBody>
          <a:bodyPr spcFirstLastPara="1" wrap="square" lIns="91425" tIns="91425" rIns="91425" bIns="91425" anchor="t" anchorCtr="0">
            <a:noAutofit/>
          </a:bodyPr>
          <a:lstStyle/>
          <a:p>
            <a:pPr lvl="0"/>
            <a:r>
              <a:rPr lang="mn-MN" dirty="0">
                <a:latin typeface="Montserrat Light"/>
                <a:ea typeface="Montserrat Light"/>
                <a:cs typeface="Montserrat Light"/>
                <a:sym typeface="Montserrat Light"/>
              </a:rPr>
              <a:t>19.11 дүгээр зүйл.Төрийн нууцыг хууль бусаар олж авах</a:t>
            </a:r>
            <a:br>
              <a:rPr lang="mn-MN" dirty="0">
                <a:latin typeface="Montserrat Light"/>
                <a:ea typeface="Montserrat Light"/>
                <a:cs typeface="Montserrat Light"/>
                <a:sym typeface="Montserrat Light"/>
              </a:rPr>
            </a:br>
            <a:endParaRPr dirty="0"/>
          </a:p>
        </p:txBody>
      </p:sp>
      <p:sp>
        <p:nvSpPr>
          <p:cNvPr id="248" name="Google Shape;248;p40"/>
          <p:cNvSpPr/>
          <p:nvPr/>
        </p:nvSpPr>
        <p:spPr>
          <a:xfrm>
            <a:off x="4530975"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30588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6"/>
          <p:cNvPicPr preferRelativeResize="0"/>
          <p:nvPr/>
        </p:nvPicPr>
        <p:blipFill>
          <a:blip r:embed="rId3">
            <a:extLst>
              <a:ext uri="{28A0092B-C50C-407E-A947-70E740481C1C}">
                <a14:useLocalDpi xmlns:a14="http://schemas.microsoft.com/office/drawing/2010/main" val="0"/>
              </a:ext>
            </a:extLst>
          </a:blip>
          <a:stretch>
            <a:fillRect/>
          </a:stretch>
        </p:blipFill>
        <p:spPr>
          <a:xfrm>
            <a:off x="1580125" y="2944494"/>
            <a:ext cx="1811106" cy="1365573"/>
          </a:xfrm>
          <a:prstGeom prst="rect">
            <a:avLst/>
          </a:prstGeom>
          <a:noFill/>
          <a:ln>
            <a:noFill/>
          </a:ln>
        </p:spPr>
      </p:pic>
      <p:pic>
        <p:nvPicPr>
          <p:cNvPr id="203" name="Google Shape;203;p36"/>
          <p:cNvPicPr preferRelativeResize="0"/>
          <p:nvPr/>
        </p:nvPicPr>
        <p:blipFill>
          <a:blip r:embed="rId4">
            <a:extLst>
              <a:ext uri="{28A0092B-C50C-407E-A947-70E740481C1C}">
                <a14:useLocalDpi xmlns:a14="http://schemas.microsoft.com/office/drawing/2010/main" val="0"/>
              </a:ext>
            </a:extLst>
          </a:blip>
          <a:stretch>
            <a:fillRect/>
          </a:stretch>
        </p:blipFill>
        <p:spPr>
          <a:xfrm>
            <a:off x="1580125" y="997991"/>
            <a:ext cx="1811107" cy="1207404"/>
          </a:xfrm>
          <a:prstGeom prst="rect">
            <a:avLst/>
          </a:prstGeom>
          <a:noFill/>
          <a:ln>
            <a:noFill/>
          </a:ln>
        </p:spPr>
      </p:pic>
      <p:sp>
        <p:nvSpPr>
          <p:cNvPr id="205" name="Google Shape;205;p36"/>
          <p:cNvSpPr txBox="1">
            <a:spLocks noGrp="1"/>
          </p:cNvSpPr>
          <p:nvPr>
            <p:ph type="title" idx="5"/>
          </p:nvPr>
        </p:nvSpPr>
        <p:spPr>
          <a:xfrm>
            <a:off x="4936350" y="1359750"/>
            <a:ext cx="3608936"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dirty="0" smtClean="0"/>
              <a:t>ҮЗЭЛ БОДЛОО ЧӨЛӨӨТЭЙ ИЛЭРХИЙЛЭХ ЭРХ</a:t>
            </a:r>
            <a:endParaRPr dirty="0"/>
          </a:p>
        </p:txBody>
      </p:sp>
      <p:sp>
        <p:nvSpPr>
          <p:cNvPr id="206" name="Google Shape;206;p36"/>
          <p:cNvSpPr txBox="1">
            <a:spLocks noGrp="1"/>
          </p:cNvSpPr>
          <p:nvPr>
            <p:ph type="title"/>
          </p:nvPr>
        </p:nvSpPr>
        <p:spPr>
          <a:xfrm>
            <a:off x="4936349" y="2198975"/>
            <a:ext cx="3271479"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dirty="0" smtClean="0"/>
              <a:t>МЭДЭХ ЭРХ</a:t>
            </a:r>
            <a:endParaRPr dirty="0"/>
          </a:p>
        </p:txBody>
      </p:sp>
      <p:sp>
        <p:nvSpPr>
          <p:cNvPr id="208" name="Google Shape;208;p36"/>
          <p:cNvSpPr txBox="1">
            <a:spLocks noGrp="1"/>
          </p:cNvSpPr>
          <p:nvPr>
            <p:ph type="title" idx="2"/>
          </p:nvPr>
        </p:nvSpPr>
        <p:spPr>
          <a:xfrm>
            <a:off x="4327946" y="1359750"/>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209" name="Google Shape;209;p36"/>
          <p:cNvSpPr txBox="1">
            <a:spLocks noGrp="1"/>
          </p:cNvSpPr>
          <p:nvPr>
            <p:ph type="title" idx="3"/>
          </p:nvPr>
        </p:nvSpPr>
        <p:spPr>
          <a:xfrm>
            <a:off x="4327946" y="2227673"/>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210" name="Google Shape;210;p36"/>
          <p:cNvSpPr txBox="1">
            <a:spLocks noGrp="1"/>
          </p:cNvSpPr>
          <p:nvPr>
            <p:ph type="title" idx="6"/>
          </p:nvPr>
        </p:nvSpPr>
        <p:spPr>
          <a:xfrm>
            <a:off x="4936350" y="3076100"/>
            <a:ext cx="2719500"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dirty="0" smtClean="0"/>
              <a:t>ЗӨВЛӨМЖ</a:t>
            </a:r>
            <a:endParaRPr dirty="0"/>
          </a:p>
        </p:txBody>
      </p:sp>
      <p:sp>
        <p:nvSpPr>
          <p:cNvPr id="214" name="Google Shape;214;p36"/>
          <p:cNvSpPr txBox="1">
            <a:spLocks noGrp="1"/>
          </p:cNvSpPr>
          <p:nvPr>
            <p:ph type="title" idx="7"/>
          </p:nvPr>
        </p:nvSpPr>
        <p:spPr>
          <a:xfrm>
            <a:off x="4327946" y="3076100"/>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216" name="Google Shape;216;p36"/>
          <p:cNvSpPr txBox="1">
            <a:spLocks noGrp="1"/>
          </p:cNvSpPr>
          <p:nvPr>
            <p:ph type="title" idx="15"/>
          </p:nvPr>
        </p:nvSpPr>
        <p:spPr>
          <a:xfrm>
            <a:off x="4327950" y="530725"/>
            <a:ext cx="3769200" cy="52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n-MN" dirty="0" smtClean="0"/>
              <a:t>АГУУЛГА</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0"/>
          <p:cNvPicPr preferRelativeResize="0"/>
          <p:nvPr/>
        </p:nvPicPr>
        <p:blipFill>
          <a:blip r:embed="rId3">
            <a:extLst>
              <a:ext uri="{28A0092B-C50C-407E-A947-70E740481C1C}">
                <a14:useLocalDpi xmlns:a14="http://schemas.microsoft.com/office/drawing/2010/main" val="0"/>
              </a:ext>
            </a:extLst>
          </a:blip>
          <a:stretch>
            <a:fillRect/>
          </a:stretch>
        </p:blipFill>
        <p:spPr>
          <a:xfrm>
            <a:off x="4521300" y="1271616"/>
            <a:ext cx="4622702" cy="2600269"/>
          </a:xfrm>
          <a:prstGeom prst="rect">
            <a:avLst/>
          </a:prstGeom>
          <a:noFill/>
          <a:ln>
            <a:noFill/>
          </a:ln>
        </p:spPr>
      </p:pic>
      <p:sp>
        <p:nvSpPr>
          <p:cNvPr id="246" name="Google Shape;246;p40"/>
          <p:cNvSpPr txBox="1">
            <a:spLocks noGrp="1"/>
          </p:cNvSpPr>
          <p:nvPr>
            <p:ph type="body" idx="1"/>
          </p:nvPr>
        </p:nvSpPr>
        <p:spPr>
          <a:xfrm>
            <a:off x="421124" y="2467000"/>
            <a:ext cx="3947675" cy="2070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mn-MN" dirty="0" smtClean="0"/>
              <a:t>1.Мөрдөн </a:t>
            </a:r>
            <a:r>
              <a:rPr lang="mn-MN" dirty="0"/>
              <a:t>шалгах ажиллагааны талаарх баримт, мэдээллийг олж мэдсэн хүн мөрдөн шалгах ажиллагааны талаарх баримт, мэдээллийг задруулсан бол </a:t>
            </a:r>
            <a:r>
              <a:rPr lang="en-US" dirty="0" smtClean="0"/>
              <a:t>451 </a:t>
            </a:r>
            <a:r>
              <a:rPr lang="mn-MN" dirty="0" smtClean="0"/>
              <a:t>нэгжээс </a:t>
            </a:r>
            <a:r>
              <a:rPr lang="en-US" dirty="0" smtClean="0"/>
              <a:t>5400</a:t>
            </a:r>
            <a:r>
              <a:rPr lang="mn-MN" dirty="0" smtClean="0"/>
              <a:t> </a:t>
            </a:r>
            <a:r>
              <a:rPr lang="mn-MN" dirty="0"/>
              <a:t>нэгжтэй тэнцэх хэмжээний төгрөгөөр торгох, эсхүл </a:t>
            </a:r>
            <a:r>
              <a:rPr lang="en-US" dirty="0" smtClean="0"/>
              <a:t>240</a:t>
            </a:r>
            <a:r>
              <a:rPr lang="mn-MN" dirty="0" smtClean="0"/>
              <a:t> </a:t>
            </a:r>
            <a:r>
              <a:rPr lang="mn-MN" dirty="0"/>
              <a:t>цагаас </a:t>
            </a:r>
            <a:r>
              <a:rPr lang="en-US" dirty="0" smtClean="0"/>
              <a:t>720</a:t>
            </a:r>
            <a:r>
              <a:rPr lang="mn-MN" dirty="0" smtClean="0"/>
              <a:t> </a:t>
            </a:r>
            <a:r>
              <a:rPr lang="mn-MN" dirty="0"/>
              <a:t>цаг хүртэл хугацаагаар нийтэд тустай ажил хийлгэх, эсхүл </a:t>
            </a:r>
            <a:r>
              <a:rPr lang="en-US" dirty="0" smtClean="0"/>
              <a:t>1</a:t>
            </a:r>
            <a:r>
              <a:rPr lang="mn-MN" dirty="0" smtClean="0"/>
              <a:t> </a:t>
            </a:r>
            <a:r>
              <a:rPr lang="mn-MN" dirty="0"/>
              <a:t>сараас </a:t>
            </a:r>
            <a:r>
              <a:rPr lang="en-US" dirty="0" smtClean="0"/>
              <a:t>1</a:t>
            </a:r>
            <a:r>
              <a:rPr lang="mn-MN" dirty="0" smtClean="0"/>
              <a:t> </a:t>
            </a:r>
            <a:r>
              <a:rPr lang="mn-MN" dirty="0"/>
              <a:t>жил хүртэл хугацаагаар зорчих эрхийг хязгаарлах ял шийтгэнэ.</a:t>
            </a:r>
            <a:endParaRPr dirty="0"/>
          </a:p>
        </p:txBody>
      </p:sp>
      <p:sp>
        <p:nvSpPr>
          <p:cNvPr id="247" name="Google Shape;247;p40"/>
          <p:cNvSpPr txBox="1">
            <a:spLocks noGrp="1"/>
          </p:cNvSpPr>
          <p:nvPr>
            <p:ph type="title"/>
          </p:nvPr>
        </p:nvSpPr>
        <p:spPr>
          <a:xfrm>
            <a:off x="368299" y="508000"/>
            <a:ext cx="4229101" cy="1110125"/>
          </a:xfrm>
          <a:prstGeom prst="rect">
            <a:avLst/>
          </a:prstGeom>
        </p:spPr>
        <p:txBody>
          <a:bodyPr spcFirstLastPara="1" wrap="square" lIns="91425" tIns="91425" rIns="91425" bIns="91425" anchor="t" anchorCtr="0">
            <a:noAutofit/>
          </a:bodyPr>
          <a:lstStyle/>
          <a:p>
            <a:pPr lvl="0"/>
            <a:r>
              <a:rPr lang="mn-MN" dirty="0">
                <a:latin typeface="Montserrat Light"/>
                <a:ea typeface="Montserrat Light"/>
                <a:cs typeface="Montserrat Light"/>
                <a:sym typeface="Montserrat Light"/>
              </a:rPr>
              <a:t>21.9 дүгээр зүйл.Мөрдөн шалгах ажиллагааны нууцыг </a:t>
            </a:r>
            <a:r>
              <a:rPr lang="mn-MN" dirty="0" smtClean="0">
                <a:latin typeface="Montserrat Light"/>
                <a:ea typeface="Montserrat Light"/>
                <a:cs typeface="Montserrat Light"/>
                <a:sym typeface="Montserrat Light"/>
              </a:rPr>
              <a:t>задруулах</a:t>
            </a:r>
            <a:endParaRPr dirty="0"/>
          </a:p>
        </p:txBody>
      </p:sp>
      <p:sp>
        <p:nvSpPr>
          <p:cNvPr id="248" name="Google Shape;248;p40"/>
          <p:cNvSpPr/>
          <p:nvPr/>
        </p:nvSpPr>
        <p:spPr>
          <a:xfrm>
            <a:off x="4530975"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83695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64"/>
          <p:cNvPicPr preferRelativeResize="0"/>
          <p:nvPr/>
        </p:nvPicPr>
        <p:blipFill rotWithShape="1">
          <a:blip r:embed="rId3">
            <a:extLst>
              <a:ext uri="{28A0092B-C50C-407E-A947-70E740481C1C}">
                <a14:useLocalDpi xmlns:a14="http://schemas.microsoft.com/office/drawing/2010/main" val="0"/>
              </a:ext>
            </a:extLst>
          </a:blip>
          <a:srcRect l="6061" t="1608"/>
          <a:stretch/>
        </p:blipFill>
        <p:spPr>
          <a:xfrm flipH="1">
            <a:off x="127000" y="241299"/>
            <a:ext cx="4330700" cy="4535987"/>
          </a:xfrm>
          <a:prstGeom prst="rect">
            <a:avLst/>
          </a:prstGeom>
          <a:noFill/>
          <a:ln>
            <a:noFill/>
          </a:ln>
        </p:spPr>
      </p:pic>
      <p:sp>
        <p:nvSpPr>
          <p:cNvPr id="708" name="Google Shape;708;p64"/>
          <p:cNvSpPr txBox="1">
            <a:spLocks noGrp="1"/>
          </p:cNvSpPr>
          <p:nvPr>
            <p:ph type="title"/>
          </p:nvPr>
        </p:nvSpPr>
        <p:spPr>
          <a:xfrm>
            <a:off x="5666100" y="0"/>
            <a:ext cx="3477900" cy="528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mn-MN" dirty="0" smtClean="0"/>
              <a:t>Зөвлөмж</a:t>
            </a:r>
            <a:endParaRPr dirty="0"/>
          </a:p>
        </p:txBody>
      </p:sp>
      <p:sp>
        <p:nvSpPr>
          <p:cNvPr id="709" name="Google Shape;709;p64"/>
          <p:cNvSpPr txBox="1">
            <a:spLocks noGrp="1"/>
          </p:cNvSpPr>
          <p:nvPr>
            <p:ph type="body" idx="1"/>
          </p:nvPr>
        </p:nvSpPr>
        <p:spPr>
          <a:xfrm>
            <a:off x="4533900" y="620487"/>
            <a:ext cx="4610100" cy="1710754"/>
          </a:xfrm>
          <a:prstGeom prst="rect">
            <a:avLst/>
          </a:prstGeom>
        </p:spPr>
        <p:txBody>
          <a:bodyPr spcFirstLastPara="1" wrap="square" lIns="91425" tIns="91425" rIns="91425" bIns="91425" anchor="t" anchorCtr="0">
            <a:noAutofit/>
          </a:bodyPr>
          <a:lstStyle/>
          <a:p>
            <a:pPr lvl="0"/>
            <a:r>
              <a:rPr lang="mn-MN" sz="1600" dirty="0" smtClean="0"/>
              <a:t>Эрүүгийн хуулийн 13.14 дүгээр зүйл, 19.11 </a:t>
            </a:r>
            <a:r>
              <a:rPr lang="mn-MN" sz="1600" dirty="0"/>
              <a:t>дүгээр </a:t>
            </a:r>
            <a:r>
              <a:rPr lang="mn-MN" sz="1600" dirty="0" smtClean="0"/>
              <a:t>зүйл болон </a:t>
            </a:r>
            <a:r>
              <a:rPr lang="mn-MN" sz="1600" dirty="0"/>
              <a:t>21.9 дүгээр 1 дэх хэсгийг </a:t>
            </a:r>
            <a:r>
              <a:rPr lang="mn-MN" sz="1600" dirty="0" smtClean="0"/>
              <a:t> хүчингүй болгох</a:t>
            </a:r>
            <a:endParaRPr sz="1600" dirty="0"/>
          </a:p>
          <a:p>
            <a:pPr marL="457200" lvl="0" indent="-317500" algn="l" rtl="0">
              <a:spcBef>
                <a:spcPts val="1000"/>
              </a:spcBef>
              <a:spcAft>
                <a:spcPts val="0"/>
              </a:spcAft>
              <a:buSzPts val="1400"/>
              <a:buChar char="●"/>
            </a:pPr>
            <a:r>
              <a:rPr lang="mn-MN" sz="1600" dirty="0" smtClean="0"/>
              <a:t>Гэмт хэргийн төрөл, ял шийтгэлийн хэмжээнээс үл хамааран нийтлэг цагдан хорих заалтыг хүчингүй болгох</a:t>
            </a:r>
            <a:endParaRPr sz="1600" dirty="0"/>
          </a:p>
          <a:p>
            <a:pPr marL="457200" lvl="0" indent="-317500" algn="l" rtl="0">
              <a:spcBef>
                <a:spcPts val="1000"/>
              </a:spcBef>
              <a:spcAft>
                <a:spcPts val="0"/>
              </a:spcAft>
              <a:buSzPts val="1400"/>
              <a:buChar char="●"/>
            </a:pPr>
            <a:r>
              <a:rPr lang="mn-MN" sz="1600" dirty="0" smtClean="0"/>
              <a:t>Цахим хуудас, цахим контентыг зөвхөн шүүхийн шийдвэрээр хаах, хязгаарлах</a:t>
            </a:r>
            <a:endParaRPr sz="1600" dirty="0"/>
          </a:p>
          <a:p>
            <a:pPr marL="457200" lvl="0" indent="-317500" algn="l" rtl="0">
              <a:spcBef>
                <a:spcPts val="1000"/>
              </a:spcBef>
              <a:spcAft>
                <a:spcPts val="0"/>
              </a:spcAft>
              <a:buSzPts val="1400"/>
              <a:buChar char="●"/>
            </a:pPr>
            <a:r>
              <a:rPr lang="mn-MN" sz="1600" dirty="0" smtClean="0"/>
              <a:t>Төрийн нууцын жагсаалтыг зөвхөн хуулиар батлах</a:t>
            </a:r>
          </a:p>
          <a:p>
            <a:pPr marL="457200" lvl="0" indent="-317500" algn="l" rtl="0">
              <a:spcBef>
                <a:spcPts val="1000"/>
              </a:spcBef>
              <a:spcAft>
                <a:spcPts val="0"/>
              </a:spcAft>
              <a:buSzPts val="1400"/>
              <a:buChar char="●"/>
            </a:pPr>
            <a:r>
              <a:rPr lang="mn-MN" sz="1600" dirty="0" smtClean="0"/>
              <a:t>Сэтгүүлчийн нууц эх сурвалж, шүгэл үлээгчийг хамгаалах хууль тогтоомж батлах</a:t>
            </a:r>
          </a:p>
          <a:p>
            <a:pPr marL="457200" lvl="0" indent="-317500" algn="l" rtl="0">
              <a:spcBef>
                <a:spcPts val="1000"/>
              </a:spcBef>
              <a:spcAft>
                <a:spcPts val="0"/>
              </a:spcAft>
              <a:buSzPts val="1400"/>
              <a:buChar char="●"/>
            </a:pPr>
            <a:r>
              <a:rPr lang="mn-MN" sz="1600" dirty="0" smtClean="0"/>
              <a:t>Мэдээллийн ил тод байдалд тавих хяналтыг сайжруулах</a:t>
            </a:r>
            <a:endParaRPr sz="1600" dirty="0"/>
          </a:p>
        </p:txBody>
      </p:sp>
      <p:sp>
        <p:nvSpPr>
          <p:cNvPr id="710" name="Google Shape;710;p64"/>
          <p:cNvSpPr/>
          <p:nvPr/>
        </p:nvSpPr>
        <p:spPr>
          <a:xfrm>
            <a:off x="0" y="0"/>
            <a:ext cx="46227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7"/>
          <p:cNvPicPr preferRelativeResize="0"/>
          <p:nvPr/>
        </p:nvPicPr>
        <p:blipFill rotWithShape="1">
          <a:blip r:embed="rId3">
            <a:alphaModFix/>
          </a:blip>
          <a:srcRect l="10868" t="4096" r="6040" b="1935"/>
          <a:stretch/>
        </p:blipFill>
        <p:spPr>
          <a:xfrm>
            <a:off x="161500" y="149075"/>
            <a:ext cx="4273828" cy="4832922"/>
          </a:xfrm>
          <a:prstGeom prst="rect">
            <a:avLst/>
          </a:prstGeom>
          <a:noFill/>
          <a:ln>
            <a:noFill/>
          </a:ln>
        </p:spPr>
      </p:pic>
      <p:sp>
        <p:nvSpPr>
          <p:cNvPr id="222" name="Google Shape;222;p37"/>
          <p:cNvSpPr txBox="1">
            <a:spLocks noGrp="1"/>
          </p:cNvSpPr>
          <p:nvPr>
            <p:ph type="title"/>
          </p:nvPr>
        </p:nvSpPr>
        <p:spPr>
          <a:xfrm>
            <a:off x="4212771" y="2565792"/>
            <a:ext cx="4224304" cy="1461922"/>
          </a:xfrm>
          <a:prstGeom prst="rect">
            <a:avLst/>
          </a:prstGeom>
        </p:spPr>
        <p:txBody>
          <a:bodyPr spcFirstLastPara="1" wrap="square" lIns="91425" tIns="91425" rIns="91425" bIns="91425" anchor="ctr" anchorCtr="0">
            <a:noAutofit/>
          </a:bodyPr>
          <a:lstStyle/>
          <a:p>
            <a:pPr lvl="0"/>
            <a:r>
              <a:rPr lang="mn-MN" dirty="0">
                <a:latin typeface="Montserrat Light"/>
                <a:ea typeface="Montserrat Light"/>
                <a:cs typeface="Montserrat Light"/>
                <a:sym typeface="Montserrat Light"/>
              </a:rPr>
              <a:t>ҮЗЭЛ БОДЛОО ЧӨЛӨӨТЭЙ ИЛЭРХИЙЛЭХ </a:t>
            </a:r>
            <a:r>
              <a:rPr lang="mn-MN" dirty="0" smtClean="0">
                <a:latin typeface="Montserrat Light"/>
                <a:ea typeface="Montserrat Light"/>
                <a:cs typeface="Montserrat Light"/>
                <a:sym typeface="Montserrat Light"/>
              </a:rPr>
              <a:t>ЭРХ</a:t>
            </a:r>
            <a:endParaRPr dirty="0">
              <a:latin typeface="Montserrat Light"/>
              <a:ea typeface="Montserrat Light"/>
              <a:cs typeface="Montserrat Light"/>
              <a:sym typeface="Montserrat Light"/>
            </a:endParaRPr>
          </a:p>
        </p:txBody>
      </p:sp>
      <p:sp>
        <p:nvSpPr>
          <p:cNvPr id="223" name="Google Shape;223;p37"/>
          <p:cNvSpPr txBox="1">
            <a:spLocks noGrp="1"/>
          </p:cNvSpPr>
          <p:nvPr>
            <p:ph type="title" idx="2"/>
          </p:nvPr>
        </p:nvSpPr>
        <p:spPr>
          <a:xfrm>
            <a:off x="5379775" y="1501275"/>
            <a:ext cx="3057300" cy="138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225" name="Google Shape;225;p37"/>
          <p:cNvSpPr/>
          <p:nvPr/>
        </p:nvSpPr>
        <p:spPr>
          <a:xfrm>
            <a:off x="0" y="0"/>
            <a:ext cx="4572000" cy="5143500"/>
          </a:xfrm>
          <a:prstGeom prst="frame">
            <a:avLst>
              <a:gd name="adj1" fmla="val 342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3"/>
          <p:cNvPicPr preferRelativeResize="0"/>
          <p:nvPr/>
        </p:nvPicPr>
        <p:blipFill rotWithShape="1">
          <a:blip r:embed="rId3">
            <a:alphaModFix/>
          </a:blip>
          <a:srcRect l="39298" t="19028"/>
          <a:stretch/>
        </p:blipFill>
        <p:spPr>
          <a:xfrm>
            <a:off x="3200402" y="317500"/>
            <a:ext cx="2442588" cy="2166800"/>
          </a:xfrm>
          <a:prstGeom prst="rect">
            <a:avLst/>
          </a:prstGeom>
          <a:noFill/>
          <a:ln>
            <a:noFill/>
          </a:ln>
        </p:spPr>
      </p:pic>
      <p:pic>
        <p:nvPicPr>
          <p:cNvPr id="277" name="Google Shape;277;p43"/>
          <p:cNvPicPr preferRelativeResize="0"/>
          <p:nvPr/>
        </p:nvPicPr>
        <p:blipFill rotWithShape="1">
          <a:blip r:embed="rId4">
            <a:alphaModFix/>
          </a:blip>
          <a:srcRect l="12422" r="12422"/>
          <a:stretch/>
        </p:blipFill>
        <p:spPr>
          <a:xfrm>
            <a:off x="3187700" y="2743200"/>
            <a:ext cx="2433852" cy="2159050"/>
          </a:xfrm>
          <a:prstGeom prst="rect">
            <a:avLst/>
          </a:prstGeom>
          <a:noFill/>
          <a:ln>
            <a:noFill/>
          </a:ln>
        </p:spPr>
      </p:pic>
      <p:sp>
        <p:nvSpPr>
          <p:cNvPr id="278" name="Google Shape;278;p43"/>
          <p:cNvSpPr txBox="1">
            <a:spLocks noGrp="1"/>
          </p:cNvSpPr>
          <p:nvPr>
            <p:ph type="title" idx="4"/>
          </p:nvPr>
        </p:nvSpPr>
        <p:spPr>
          <a:xfrm>
            <a:off x="417074" y="3767950"/>
            <a:ext cx="2237225" cy="528600"/>
          </a:xfrm>
          <a:prstGeom prst="rect">
            <a:avLst/>
          </a:prstGeom>
        </p:spPr>
        <p:txBody>
          <a:bodyPr spcFirstLastPara="1" wrap="square" lIns="91425" tIns="91425" rIns="91425" bIns="91425" anchor="ctr" anchorCtr="0">
            <a:noAutofit/>
          </a:bodyPr>
          <a:lstStyle/>
          <a:p>
            <a:pPr lvl="0"/>
            <a:r>
              <a:rPr lang="en-US" sz="1400" dirty="0" smtClean="0"/>
              <a:t>Front Line Defenders: </a:t>
            </a:r>
            <a:r>
              <a:rPr lang="en-US" sz="1400" dirty="0"/>
              <a:t/>
            </a:r>
            <a:br>
              <a:rPr lang="en-US" sz="1400" dirty="0"/>
            </a:br>
            <a:r>
              <a:rPr lang="en-US" sz="1400" i="1" dirty="0"/>
              <a:t>GLOBAL </a:t>
            </a:r>
            <a:r>
              <a:rPr lang="en-US" sz="1400" i="1" dirty="0" smtClean="0"/>
              <a:t>ANALYSIS.</a:t>
            </a:r>
            <a:r>
              <a:rPr lang="en-US" sz="1400" dirty="0" smtClean="0"/>
              <a:t/>
            </a:r>
            <a:br>
              <a:rPr lang="en-US" sz="1400" dirty="0" smtClean="0"/>
            </a:br>
            <a:r>
              <a:rPr lang="en-GB" sz="1400" dirty="0"/>
              <a:t>4 </a:t>
            </a:r>
            <a:r>
              <a:rPr lang="en-GB" sz="1400" dirty="0" smtClean="0"/>
              <a:t>April 2023</a:t>
            </a:r>
            <a:endParaRPr sz="1400" dirty="0"/>
          </a:p>
        </p:txBody>
      </p:sp>
      <p:graphicFrame>
        <p:nvGraphicFramePr>
          <p:cNvPr id="6" name="Table 5"/>
          <p:cNvGraphicFramePr>
            <a:graphicFrameLocks noGrp="1"/>
          </p:cNvGraphicFramePr>
          <p:nvPr>
            <p:extLst>
              <p:ext uri="{D42A27DB-BD31-4B8C-83A1-F6EECF244321}">
                <p14:modId xmlns:p14="http://schemas.microsoft.com/office/powerpoint/2010/main" val="554439258"/>
              </p:ext>
            </p:extLst>
          </p:nvPr>
        </p:nvGraphicFramePr>
        <p:xfrm>
          <a:off x="5740400" y="412750"/>
          <a:ext cx="3302000" cy="4368800"/>
        </p:xfrm>
        <a:graphic>
          <a:graphicData uri="http://schemas.openxmlformats.org/drawingml/2006/table">
            <a:tbl>
              <a:tblPr firstRow="1" bandRow="1">
                <a:tableStyleId>{2D5ABB26-0587-4C30-8999-92F81FD0307C}</a:tableStyleId>
              </a:tblPr>
              <a:tblGrid>
                <a:gridCol w="1196975">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tblGrid>
              <a:tr h="370840">
                <a:tc gridSpan="2">
                  <a:txBody>
                    <a:bodyPr/>
                    <a:lstStyle/>
                    <a:p>
                      <a:r>
                        <a:rPr lang="en-US" dirty="0" smtClean="0">
                          <a:solidFill>
                            <a:schemeClr val="bg1"/>
                          </a:solidFill>
                        </a:rPr>
                        <a:t>11% </a:t>
                      </a:r>
                      <a:r>
                        <a:rPr lang="mn-MN" dirty="0" smtClean="0">
                          <a:solidFill>
                            <a:schemeClr val="bg1"/>
                          </a:solidFill>
                        </a:rPr>
                        <a:t>Байгаль орчин, газар ба нутгийн уугуул хүмүүсийн</a:t>
                      </a:r>
                      <a:r>
                        <a:rPr lang="mn-MN" baseline="0" dirty="0" smtClean="0">
                          <a:solidFill>
                            <a:schemeClr val="bg1"/>
                          </a:solidFill>
                        </a:rPr>
                        <a:t> эрх</a:t>
                      </a:r>
                      <a:endParaRPr lang="mn-MN" dirty="0">
                        <a:solidFill>
                          <a:schemeClr val="bg1"/>
                        </a:solidFill>
                      </a:endParaRPr>
                    </a:p>
                  </a:txBody>
                  <a:tcPr>
                    <a:solidFill>
                      <a:srgbClr val="92D050"/>
                    </a:solidFill>
                  </a:tcPr>
                </a:tc>
                <a:tc hMerge="1">
                  <a:txBody>
                    <a:bodyPr/>
                    <a:lstStyle/>
                    <a:p>
                      <a:endParaRPr lang="mn-MN" dirty="0"/>
                    </a:p>
                  </a:txBody>
                  <a:tcPr/>
                </a:tc>
                <a:extLst>
                  <a:ext uri="{0D108BD9-81ED-4DB2-BD59-A6C34878D82A}">
                    <a16:rowId xmlns:a16="http://schemas.microsoft.com/office/drawing/2014/main" val="10000"/>
                  </a:ext>
                </a:extLst>
              </a:tr>
              <a:tr h="370840">
                <a:tc rowSpan="5">
                  <a:txBody>
                    <a:bodyPr/>
                    <a:lstStyle/>
                    <a:p>
                      <a:pPr algn="ctr"/>
                      <a:r>
                        <a:rPr lang="mn-MN" dirty="0" smtClean="0">
                          <a:solidFill>
                            <a:schemeClr val="bg1"/>
                          </a:solidFill>
                        </a:rPr>
                        <a:t>10%</a:t>
                      </a:r>
                      <a:r>
                        <a:rPr lang="mn-MN" baseline="0" dirty="0" smtClean="0">
                          <a:solidFill>
                            <a:schemeClr val="bg1"/>
                          </a:solidFill>
                        </a:rPr>
                        <a:t> Үзэл бодлоо чөлөөтэй илэрхийлэх</a:t>
                      </a:r>
                      <a:endParaRPr lang="mn-MN" dirty="0">
                        <a:solidFill>
                          <a:schemeClr val="bg1"/>
                        </a:solidFill>
                      </a:endParaRPr>
                    </a:p>
                  </a:txBody>
                  <a:tcPr anchor="ctr">
                    <a:solidFill>
                      <a:srgbClr val="00B0F0"/>
                    </a:solidFill>
                  </a:tcPr>
                </a:tc>
                <a:tc>
                  <a:txBody>
                    <a:bodyPr/>
                    <a:lstStyle/>
                    <a:p>
                      <a:r>
                        <a:rPr lang="mn-MN" dirty="0" smtClean="0">
                          <a:solidFill>
                            <a:schemeClr val="bg1"/>
                          </a:solidFill>
                        </a:rPr>
                        <a:t>28% Баривчлах</a:t>
                      </a:r>
                      <a:endParaRPr lang="mn-MN" dirty="0">
                        <a:solidFill>
                          <a:schemeClr val="bg1"/>
                        </a:solidFill>
                      </a:endParaRPr>
                    </a:p>
                  </a:txBody>
                  <a:tcPr>
                    <a:solidFill>
                      <a:srgbClr val="00B0F0"/>
                    </a:solidFill>
                  </a:tcPr>
                </a:tc>
                <a:extLst>
                  <a:ext uri="{0D108BD9-81ED-4DB2-BD59-A6C34878D82A}">
                    <a16:rowId xmlns:a16="http://schemas.microsoft.com/office/drawing/2014/main" val="10001"/>
                  </a:ext>
                </a:extLst>
              </a:tr>
              <a:tr h="370840">
                <a:tc vMerge="1">
                  <a:txBody>
                    <a:bodyPr/>
                    <a:lstStyle/>
                    <a:p>
                      <a:endParaRPr lang="mn-MN" dirty="0"/>
                    </a:p>
                  </a:txBody>
                  <a:tcPr/>
                </a:tc>
                <a:tc>
                  <a:txBody>
                    <a:bodyPr/>
                    <a:lstStyle/>
                    <a:p>
                      <a:r>
                        <a:rPr lang="mn-MN" dirty="0" smtClean="0">
                          <a:solidFill>
                            <a:schemeClr val="bg1"/>
                          </a:solidFill>
                        </a:rPr>
                        <a:t>17.6% Эрүү,</a:t>
                      </a:r>
                      <a:r>
                        <a:rPr lang="mn-MN" baseline="0" dirty="0" smtClean="0">
                          <a:solidFill>
                            <a:schemeClr val="bg1"/>
                          </a:solidFill>
                        </a:rPr>
                        <a:t> иргэний хэрэгт татах</a:t>
                      </a:r>
                      <a:endParaRPr lang="mn-MN" dirty="0">
                        <a:solidFill>
                          <a:schemeClr val="bg1"/>
                        </a:solidFill>
                      </a:endParaRPr>
                    </a:p>
                  </a:txBody>
                  <a:tcPr>
                    <a:solidFill>
                      <a:srgbClr val="00B0F0"/>
                    </a:solidFill>
                  </a:tcPr>
                </a:tc>
                <a:extLst>
                  <a:ext uri="{0D108BD9-81ED-4DB2-BD59-A6C34878D82A}">
                    <a16:rowId xmlns:a16="http://schemas.microsoft.com/office/drawing/2014/main" val="10002"/>
                  </a:ext>
                </a:extLst>
              </a:tr>
              <a:tr h="370840">
                <a:tc vMerge="1">
                  <a:txBody>
                    <a:bodyPr/>
                    <a:lstStyle/>
                    <a:p>
                      <a:endParaRPr lang="mn-MN" dirty="0"/>
                    </a:p>
                  </a:txBody>
                  <a:tcPr/>
                </a:tc>
                <a:tc>
                  <a:txBody>
                    <a:bodyPr/>
                    <a:lstStyle/>
                    <a:p>
                      <a:r>
                        <a:rPr lang="mn-MN" dirty="0" smtClean="0">
                          <a:solidFill>
                            <a:schemeClr val="bg1"/>
                          </a:solidFill>
                        </a:rPr>
                        <a:t>8.8% Бие махбодод халдах</a:t>
                      </a:r>
                      <a:endParaRPr lang="mn-MN" dirty="0">
                        <a:solidFill>
                          <a:schemeClr val="bg1"/>
                        </a:solidFill>
                      </a:endParaRPr>
                    </a:p>
                  </a:txBody>
                  <a:tcPr>
                    <a:solidFill>
                      <a:srgbClr val="00B0F0"/>
                    </a:solidFill>
                  </a:tcPr>
                </a:tc>
                <a:extLst>
                  <a:ext uri="{0D108BD9-81ED-4DB2-BD59-A6C34878D82A}">
                    <a16:rowId xmlns:a16="http://schemas.microsoft.com/office/drawing/2014/main" val="10003"/>
                  </a:ext>
                </a:extLst>
              </a:tr>
              <a:tr h="370840">
                <a:tc vMerge="1">
                  <a:txBody>
                    <a:bodyPr/>
                    <a:lstStyle/>
                    <a:p>
                      <a:endParaRPr lang="mn-MN" dirty="0"/>
                    </a:p>
                  </a:txBody>
                  <a:tcPr/>
                </a:tc>
                <a:tc>
                  <a:txBody>
                    <a:bodyPr/>
                    <a:lstStyle/>
                    <a:p>
                      <a:r>
                        <a:rPr lang="mn-MN" dirty="0" smtClean="0">
                          <a:solidFill>
                            <a:schemeClr val="bg1"/>
                          </a:solidFill>
                        </a:rPr>
                        <a:t>8.3% Амь насанд заналхийлэх</a:t>
                      </a:r>
                      <a:endParaRPr lang="mn-MN" dirty="0">
                        <a:solidFill>
                          <a:schemeClr val="bg1"/>
                        </a:solidFill>
                      </a:endParaRPr>
                    </a:p>
                  </a:txBody>
                  <a:tcPr>
                    <a:solidFill>
                      <a:srgbClr val="00B0F0"/>
                    </a:solidFill>
                  </a:tcPr>
                </a:tc>
                <a:extLst>
                  <a:ext uri="{0D108BD9-81ED-4DB2-BD59-A6C34878D82A}">
                    <a16:rowId xmlns:a16="http://schemas.microsoft.com/office/drawing/2014/main" val="10004"/>
                  </a:ext>
                </a:extLst>
              </a:tr>
              <a:tr h="370840">
                <a:tc vMerge="1">
                  <a:txBody>
                    <a:bodyPr/>
                    <a:lstStyle/>
                    <a:p>
                      <a:endParaRPr lang="mn-MN" dirty="0"/>
                    </a:p>
                  </a:txBody>
                  <a:tcPr/>
                </a:tc>
                <a:tc>
                  <a:txBody>
                    <a:bodyPr/>
                    <a:lstStyle/>
                    <a:p>
                      <a:r>
                        <a:rPr lang="mn-MN" dirty="0" smtClean="0">
                          <a:solidFill>
                            <a:schemeClr val="bg1"/>
                          </a:solidFill>
                        </a:rPr>
                        <a:t>7.8%</a:t>
                      </a:r>
                      <a:r>
                        <a:rPr lang="mn-MN" baseline="0" dirty="0" smtClean="0">
                          <a:solidFill>
                            <a:schemeClr val="bg1"/>
                          </a:solidFill>
                        </a:rPr>
                        <a:t> Булаах, дээрэмдэх</a:t>
                      </a:r>
                      <a:endParaRPr lang="mn-MN" dirty="0">
                        <a:solidFill>
                          <a:schemeClr val="bg1"/>
                        </a:solidFill>
                      </a:endParaRPr>
                    </a:p>
                  </a:txBody>
                  <a:tcPr>
                    <a:solidFill>
                      <a:srgbClr val="00B0F0"/>
                    </a:solidFill>
                  </a:tcPr>
                </a:tc>
                <a:extLst>
                  <a:ext uri="{0D108BD9-81ED-4DB2-BD59-A6C34878D82A}">
                    <a16:rowId xmlns:a16="http://schemas.microsoft.com/office/drawing/2014/main" val="10005"/>
                  </a:ext>
                </a:extLst>
              </a:tr>
              <a:tr h="370840">
                <a:tc gridSpan="2">
                  <a:txBody>
                    <a:bodyPr/>
                    <a:lstStyle/>
                    <a:p>
                      <a:r>
                        <a:rPr lang="mn-MN" dirty="0" smtClean="0">
                          <a:solidFill>
                            <a:schemeClr val="bg1"/>
                          </a:solidFill>
                        </a:rPr>
                        <a:t>9% Эсэргүүцлийн хөдөлгөөн / жагсаал, цуглаан хийх эрх чөлөө</a:t>
                      </a:r>
                      <a:endParaRPr lang="mn-MN" dirty="0">
                        <a:solidFill>
                          <a:schemeClr val="bg1"/>
                        </a:solidFill>
                      </a:endParaRPr>
                    </a:p>
                  </a:txBody>
                  <a:tcPr>
                    <a:solidFill>
                      <a:srgbClr val="FFC000"/>
                    </a:solidFill>
                  </a:tcPr>
                </a:tc>
                <a:tc hMerge="1">
                  <a:txBody>
                    <a:bodyPr/>
                    <a:lstStyle/>
                    <a:p>
                      <a:endParaRPr lang="mn-MN" dirty="0"/>
                    </a:p>
                  </a:txBody>
                  <a:tcPr/>
                </a:tc>
                <a:extLst>
                  <a:ext uri="{0D108BD9-81ED-4DB2-BD59-A6C34878D82A}">
                    <a16:rowId xmlns:a16="http://schemas.microsoft.com/office/drawing/2014/main" val="10006"/>
                  </a:ext>
                </a:extLst>
              </a:tr>
              <a:tr h="370840">
                <a:tc gridSpan="2">
                  <a:txBody>
                    <a:bodyPr/>
                    <a:lstStyle/>
                    <a:p>
                      <a:r>
                        <a:rPr lang="mn-MN" dirty="0" smtClean="0">
                          <a:solidFill>
                            <a:schemeClr val="bg1"/>
                          </a:solidFill>
                        </a:rPr>
                        <a:t>7% Эмэгтэйчүүдийн эрх</a:t>
                      </a:r>
                      <a:endParaRPr lang="mn-MN" dirty="0">
                        <a:solidFill>
                          <a:schemeClr val="bg1"/>
                        </a:solidFill>
                      </a:endParaRPr>
                    </a:p>
                  </a:txBody>
                  <a:tcPr>
                    <a:solidFill>
                      <a:srgbClr val="FF0000"/>
                    </a:solidFill>
                  </a:tcPr>
                </a:tc>
                <a:tc hMerge="1">
                  <a:txBody>
                    <a:bodyPr/>
                    <a:lstStyle/>
                    <a:p>
                      <a:endParaRPr lang="mn-MN" dirty="0"/>
                    </a:p>
                  </a:txBody>
                  <a:tcPr/>
                </a:tc>
                <a:extLst>
                  <a:ext uri="{0D108BD9-81ED-4DB2-BD59-A6C34878D82A}">
                    <a16:rowId xmlns:a16="http://schemas.microsoft.com/office/drawing/2014/main" val="10007"/>
                  </a:ext>
                </a:extLst>
              </a:tr>
              <a:tr h="370840">
                <a:tc gridSpan="2">
                  <a:txBody>
                    <a:bodyPr/>
                    <a:lstStyle/>
                    <a:p>
                      <a:r>
                        <a:rPr lang="mn-MN" dirty="0" smtClean="0">
                          <a:solidFill>
                            <a:schemeClr val="bg1"/>
                          </a:solidFill>
                        </a:rPr>
                        <a:t>6% Ял</a:t>
                      </a:r>
                      <a:r>
                        <a:rPr lang="mn-MN" baseline="0" dirty="0" smtClean="0">
                          <a:solidFill>
                            <a:schemeClr val="bg1"/>
                          </a:solidFill>
                        </a:rPr>
                        <a:t> шийтгэлгүй үлдэх, шударга бус байдалтай тэмцэх</a:t>
                      </a:r>
                      <a:endParaRPr lang="mn-MN" dirty="0">
                        <a:solidFill>
                          <a:schemeClr val="bg1"/>
                        </a:solidFill>
                      </a:endParaRPr>
                    </a:p>
                  </a:txBody>
                  <a:tcPr>
                    <a:solidFill>
                      <a:srgbClr val="7030A0"/>
                    </a:solidFill>
                  </a:tcPr>
                </a:tc>
                <a:tc hMerge="1">
                  <a:txBody>
                    <a:bodyPr/>
                    <a:lstStyle/>
                    <a:p>
                      <a:endParaRPr lang="mn-MN" dirty="0"/>
                    </a:p>
                  </a:txBody>
                  <a:tcPr/>
                </a:tc>
                <a:extLst>
                  <a:ext uri="{0D108BD9-81ED-4DB2-BD59-A6C34878D82A}">
                    <a16:rowId xmlns:a16="http://schemas.microsoft.com/office/drawing/2014/main" val="10008"/>
                  </a:ext>
                </a:extLst>
              </a:tr>
            </a:tbl>
          </a:graphicData>
        </a:graphic>
      </p:graphicFrame>
      <p:sp>
        <p:nvSpPr>
          <p:cNvPr id="14" name="Google Shape;278;p43"/>
          <p:cNvSpPr txBox="1">
            <a:spLocks noGrp="1"/>
          </p:cNvSpPr>
          <p:nvPr>
            <p:ph type="title" idx="4"/>
          </p:nvPr>
        </p:nvSpPr>
        <p:spPr>
          <a:xfrm>
            <a:off x="175774" y="1659750"/>
            <a:ext cx="2796026" cy="528600"/>
          </a:xfrm>
          <a:prstGeom prst="rect">
            <a:avLst/>
          </a:prstGeom>
        </p:spPr>
        <p:txBody>
          <a:bodyPr spcFirstLastPara="1" wrap="square" lIns="91425" tIns="91425" rIns="91425" bIns="91425" anchor="ctr" anchorCtr="0">
            <a:noAutofit/>
          </a:bodyPr>
          <a:lstStyle/>
          <a:p>
            <a:pPr lvl="0"/>
            <a:r>
              <a:rPr lang="en-US" dirty="0" smtClean="0"/>
              <a:t>Д</a:t>
            </a:r>
            <a:r>
              <a:rPr lang="mn-MN" dirty="0" err="1" smtClean="0"/>
              <a:t>элхий</a:t>
            </a:r>
            <a:r>
              <a:rPr lang="mn-MN" dirty="0" smtClean="0"/>
              <a:t> даяарх хүний эрх хамгаалагчийн эсрэг халдлага </a:t>
            </a:r>
            <a:r>
              <a:rPr lang="mn-MN" i="1" dirty="0" smtClean="0"/>
              <a:t>/салбараар/</a:t>
            </a:r>
            <a:endParaRPr i="1" dirty="0"/>
          </a:p>
        </p:txBody>
      </p:sp>
    </p:spTree>
    <p:extLst>
      <p:ext uri="{BB962C8B-B14F-4D97-AF65-F5344CB8AC3E}">
        <p14:creationId xmlns:p14="http://schemas.microsoft.com/office/powerpoint/2010/main" val="1316502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8"/>
          <p:cNvPicPr preferRelativeResize="0"/>
          <p:nvPr/>
        </p:nvPicPr>
        <p:blipFill rotWithShape="1">
          <a:blip r:embed="rId3">
            <a:alphaModFix/>
          </a:blip>
          <a:srcRect l="24299" r="15730"/>
          <a:stretch/>
        </p:blipFill>
        <p:spPr>
          <a:xfrm>
            <a:off x="5223175" y="813200"/>
            <a:ext cx="3175275" cy="3530270"/>
          </a:xfrm>
          <a:prstGeom prst="rect">
            <a:avLst/>
          </a:prstGeom>
          <a:noFill/>
          <a:ln>
            <a:noFill/>
          </a:ln>
        </p:spPr>
      </p:pic>
      <p:sp>
        <p:nvSpPr>
          <p:cNvPr id="231" name="Google Shape;231;p38"/>
          <p:cNvSpPr txBox="1">
            <a:spLocks noGrp="1"/>
          </p:cNvSpPr>
          <p:nvPr>
            <p:ph type="ctrTitle"/>
          </p:nvPr>
        </p:nvSpPr>
        <p:spPr>
          <a:xfrm>
            <a:off x="624000" y="1564600"/>
            <a:ext cx="4633800" cy="113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mn-MN" sz="3200" dirty="0" smtClean="0"/>
              <a:t>“Худал мэдээлэл тараах” гэмт хэрэгт буруутгагдах</a:t>
            </a:r>
            <a:endParaRPr sz="3200" dirty="0"/>
          </a:p>
        </p:txBody>
      </p:sp>
      <p:sp>
        <p:nvSpPr>
          <p:cNvPr id="232" name="Google Shape;232;p38"/>
          <p:cNvSpPr txBox="1">
            <a:spLocks noGrp="1"/>
          </p:cNvSpPr>
          <p:nvPr>
            <p:ph type="subTitle" idx="1"/>
          </p:nvPr>
        </p:nvSpPr>
        <p:spPr>
          <a:xfrm>
            <a:off x="667543" y="3066857"/>
            <a:ext cx="3764700" cy="7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mn-MN" dirty="0" smtClean="0"/>
              <a:t>Эрүүгийн хуулийн 13.14 дүгээр зүйлд заасан “худал мэдээлэл тараах” буюу гүтгэх гэмт хэрэг: </a:t>
            </a:r>
            <a:r>
              <a:rPr lang="en-US" dirty="0" smtClean="0"/>
              <a:t>shuukh.mn – 72</a:t>
            </a:r>
            <a:r>
              <a:rPr lang="mn-MN" dirty="0" smtClean="0"/>
              <a:t> хэрэг.</a:t>
            </a:r>
            <a:endParaRPr dirty="0">
              <a:latin typeface="Abel"/>
              <a:ea typeface="Abel"/>
              <a:cs typeface="Abel"/>
              <a:sym typeface="Abel"/>
            </a:endParaRPr>
          </a:p>
          <a:p>
            <a:pPr marL="0" lvl="0" indent="0" algn="l" rtl="0">
              <a:spcBef>
                <a:spcPts val="0"/>
              </a:spcBef>
              <a:spcAft>
                <a:spcPts val="0"/>
              </a:spcAft>
              <a:buNone/>
            </a:pPr>
            <a:endParaRPr dirty="0">
              <a:latin typeface="Abel"/>
              <a:ea typeface="Abel"/>
              <a:cs typeface="Abel"/>
              <a:sym typeface="Abel"/>
            </a:endParaRPr>
          </a:p>
        </p:txBody>
      </p:sp>
      <p:sp>
        <p:nvSpPr>
          <p:cNvPr id="233" name="Google Shape;233;p38"/>
          <p:cNvSpPr/>
          <p:nvPr/>
        </p:nvSpPr>
        <p:spPr>
          <a:xfrm>
            <a:off x="5029200" y="623450"/>
            <a:ext cx="3574500" cy="3938100"/>
          </a:xfrm>
          <a:prstGeom prst="frame">
            <a:avLst>
              <a:gd name="adj1" fmla="val 62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0"/>
          <p:cNvSpPr txBox="1">
            <a:spLocks noGrp="1"/>
          </p:cNvSpPr>
          <p:nvPr>
            <p:ph type="title"/>
          </p:nvPr>
        </p:nvSpPr>
        <p:spPr>
          <a:xfrm>
            <a:off x="719999" y="540000"/>
            <a:ext cx="80103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n-MN" dirty="0" smtClean="0">
                <a:latin typeface="Montserrat" panose="00000500000000000000" pitchFamily="2" charset="-52"/>
              </a:rPr>
              <a:t>НҮБ-ын Хүний эрхийн зөвлөлийн зөвлөмж</a:t>
            </a:r>
            <a:endParaRPr dirty="0">
              <a:latin typeface="Montserrat" panose="00000500000000000000" pitchFamily="2" charset="-52"/>
            </a:endParaRPr>
          </a:p>
        </p:txBody>
      </p:sp>
      <p:sp>
        <p:nvSpPr>
          <p:cNvPr id="861" name="Google Shape;861;p40"/>
          <p:cNvSpPr txBox="1">
            <a:spLocks noGrp="1"/>
          </p:cNvSpPr>
          <p:nvPr>
            <p:ph type="subTitle" idx="5"/>
          </p:nvPr>
        </p:nvSpPr>
        <p:spPr>
          <a:xfrm>
            <a:off x="3751943" y="3501570"/>
            <a:ext cx="5083628" cy="816429"/>
          </a:xfrm>
          <a:prstGeom prst="rect">
            <a:avLst/>
          </a:prstGeom>
        </p:spPr>
        <p:txBody>
          <a:bodyPr spcFirstLastPara="1" wrap="square" lIns="91425" tIns="91425" rIns="91425" bIns="91425" anchor="t" anchorCtr="0">
            <a:noAutofit/>
          </a:bodyPr>
          <a:lstStyle/>
          <a:p>
            <a:pPr marL="0" lvl="0" indent="0" algn="r"/>
            <a:r>
              <a:rPr lang="mn-MN" dirty="0"/>
              <a:t>Гүтгэх үйлдлийг гэмт хэрэгт тооцохгүй байх арга хэмжээ авах замаар сэтгүүлч, хэвлэл мэдээллийн ажилтан болон иргэний нийгмийн идэвхтнүүд ямарваа шийтгэл хүлээхээс айж эмээх зүйлгүйгээр үйл ажиллагаагаа олон улсын стандартын дагуу чөлөөтэй явуулах нөхцөлийг </a:t>
            </a:r>
            <a:r>
              <a:rPr lang="mn-MN" dirty="0" smtClean="0"/>
              <a:t>хангах</a:t>
            </a:r>
            <a:endParaRPr dirty="0"/>
          </a:p>
        </p:txBody>
      </p:sp>
      <p:sp>
        <p:nvSpPr>
          <p:cNvPr id="862" name="Google Shape;862;p40"/>
          <p:cNvSpPr txBox="1">
            <a:spLocks noGrp="1"/>
          </p:cNvSpPr>
          <p:nvPr>
            <p:ph type="subTitle" idx="6"/>
          </p:nvPr>
        </p:nvSpPr>
        <p:spPr>
          <a:xfrm>
            <a:off x="6109779" y="3014050"/>
            <a:ext cx="2314200" cy="44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mn-MN" dirty="0" smtClean="0"/>
              <a:t>2020.11.04</a:t>
            </a:r>
            <a:endParaRPr dirty="0"/>
          </a:p>
        </p:txBody>
      </p:sp>
      <p:sp>
        <p:nvSpPr>
          <p:cNvPr id="863" name="Google Shape;863;p40"/>
          <p:cNvSpPr/>
          <p:nvPr/>
        </p:nvSpPr>
        <p:spPr>
          <a:xfrm>
            <a:off x="5320878" y="3237784"/>
            <a:ext cx="200421" cy="209681"/>
          </a:xfrm>
          <a:custGeom>
            <a:avLst/>
            <a:gdLst/>
            <a:ahLst/>
            <a:cxnLst/>
            <a:rect l="l" t="t" r="r" b="b"/>
            <a:pathLst>
              <a:path w="4718" h="4936" extrusionOk="0">
                <a:moveTo>
                  <a:pt x="3009" y="1"/>
                </a:moveTo>
                <a:cubicBezTo>
                  <a:pt x="2924" y="1"/>
                  <a:pt x="2845" y="49"/>
                  <a:pt x="2779" y="109"/>
                </a:cubicBezTo>
                <a:cubicBezTo>
                  <a:pt x="2699" y="179"/>
                  <a:pt x="2628" y="249"/>
                  <a:pt x="2568" y="329"/>
                </a:cubicBezTo>
                <a:cubicBezTo>
                  <a:pt x="2289" y="648"/>
                  <a:pt x="2079" y="1018"/>
                  <a:pt x="1829" y="1378"/>
                </a:cubicBezTo>
                <a:cubicBezTo>
                  <a:pt x="1349" y="1268"/>
                  <a:pt x="860" y="1168"/>
                  <a:pt x="361" y="1148"/>
                </a:cubicBezTo>
                <a:cubicBezTo>
                  <a:pt x="350" y="1148"/>
                  <a:pt x="340" y="1147"/>
                  <a:pt x="330" y="1147"/>
                </a:cubicBezTo>
                <a:cubicBezTo>
                  <a:pt x="95" y="1147"/>
                  <a:pt x="25" y="1257"/>
                  <a:pt x="130" y="1488"/>
                </a:cubicBezTo>
                <a:cubicBezTo>
                  <a:pt x="170" y="1568"/>
                  <a:pt x="230" y="1638"/>
                  <a:pt x="281" y="1718"/>
                </a:cubicBezTo>
                <a:cubicBezTo>
                  <a:pt x="490" y="1987"/>
                  <a:pt x="690" y="2257"/>
                  <a:pt x="890" y="2527"/>
                </a:cubicBezTo>
                <a:cubicBezTo>
                  <a:pt x="630" y="2917"/>
                  <a:pt x="381" y="3286"/>
                  <a:pt x="141" y="3666"/>
                </a:cubicBezTo>
                <a:cubicBezTo>
                  <a:pt x="71" y="3756"/>
                  <a:pt x="1" y="3876"/>
                  <a:pt x="101" y="3996"/>
                </a:cubicBezTo>
                <a:cubicBezTo>
                  <a:pt x="151" y="4051"/>
                  <a:pt x="208" y="4068"/>
                  <a:pt x="267" y="4068"/>
                </a:cubicBezTo>
                <a:cubicBezTo>
                  <a:pt x="326" y="4068"/>
                  <a:pt x="385" y="4051"/>
                  <a:pt x="441" y="4036"/>
                </a:cubicBezTo>
                <a:cubicBezTo>
                  <a:pt x="600" y="3976"/>
                  <a:pt x="750" y="3906"/>
                  <a:pt x="890" y="3836"/>
                </a:cubicBezTo>
                <a:cubicBezTo>
                  <a:pt x="1160" y="3696"/>
                  <a:pt x="1409" y="3556"/>
                  <a:pt x="1720" y="3386"/>
                </a:cubicBezTo>
                <a:cubicBezTo>
                  <a:pt x="1799" y="3906"/>
                  <a:pt x="2049" y="4305"/>
                  <a:pt x="2219" y="4745"/>
                </a:cubicBezTo>
                <a:cubicBezTo>
                  <a:pt x="2257" y="4850"/>
                  <a:pt x="2313" y="4936"/>
                  <a:pt x="2439" y="4936"/>
                </a:cubicBezTo>
                <a:cubicBezTo>
                  <a:pt x="2445" y="4936"/>
                  <a:pt x="2452" y="4936"/>
                  <a:pt x="2459" y="4935"/>
                </a:cubicBezTo>
                <a:cubicBezTo>
                  <a:pt x="2588" y="4925"/>
                  <a:pt x="2608" y="4815"/>
                  <a:pt x="2628" y="4715"/>
                </a:cubicBezTo>
                <a:cubicBezTo>
                  <a:pt x="2719" y="4356"/>
                  <a:pt x="2748" y="3986"/>
                  <a:pt x="2719" y="3616"/>
                </a:cubicBezTo>
                <a:cubicBezTo>
                  <a:pt x="2708" y="3356"/>
                  <a:pt x="2808" y="3217"/>
                  <a:pt x="3058" y="3126"/>
                </a:cubicBezTo>
                <a:cubicBezTo>
                  <a:pt x="3518" y="2957"/>
                  <a:pt x="4007" y="2827"/>
                  <a:pt x="4447" y="2597"/>
                </a:cubicBezTo>
                <a:cubicBezTo>
                  <a:pt x="4557" y="2537"/>
                  <a:pt x="4707" y="2497"/>
                  <a:pt x="4707" y="2337"/>
                </a:cubicBezTo>
                <a:cubicBezTo>
                  <a:pt x="4717" y="2167"/>
                  <a:pt x="4547" y="2167"/>
                  <a:pt x="4437" y="2107"/>
                </a:cubicBezTo>
                <a:cubicBezTo>
                  <a:pt x="4038" y="1907"/>
                  <a:pt x="3598" y="1798"/>
                  <a:pt x="3168" y="1647"/>
                </a:cubicBezTo>
                <a:cubicBezTo>
                  <a:pt x="3248" y="1198"/>
                  <a:pt x="3308" y="759"/>
                  <a:pt x="3268" y="319"/>
                </a:cubicBezTo>
                <a:cubicBezTo>
                  <a:pt x="3268" y="189"/>
                  <a:pt x="3228" y="69"/>
                  <a:pt x="3098" y="19"/>
                </a:cubicBezTo>
                <a:cubicBezTo>
                  <a:pt x="3068" y="6"/>
                  <a:pt x="3038" y="1"/>
                  <a:pt x="300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F3F3"/>
              </a:solidFill>
            </a:endParaRPr>
          </a:p>
        </p:txBody>
      </p:sp>
      <p:sp>
        <p:nvSpPr>
          <p:cNvPr id="864" name="Google Shape;864;p40"/>
          <p:cNvSpPr/>
          <p:nvPr/>
        </p:nvSpPr>
        <p:spPr>
          <a:xfrm flipH="1">
            <a:off x="8320555" y="2856784"/>
            <a:ext cx="200421" cy="209681"/>
          </a:xfrm>
          <a:custGeom>
            <a:avLst/>
            <a:gdLst/>
            <a:ahLst/>
            <a:cxnLst/>
            <a:rect l="l" t="t" r="r" b="b"/>
            <a:pathLst>
              <a:path w="4718" h="4936" extrusionOk="0">
                <a:moveTo>
                  <a:pt x="3009" y="1"/>
                </a:moveTo>
                <a:cubicBezTo>
                  <a:pt x="2924" y="1"/>
                  <a:pt x="2845" y="49"/>
                  <a:pt x="2779" y="109"/>
                </a:cubicBezTo>
                <a:cubicBezTo>
                  <a:pt x="2699" y="179"/>
                  <a:pt x="2628" y="249"/>
                  <a:pt x="2568" y="329"/>
                </a:cubicBezTo>
                <a:cubicBezTo>
                  <a:pt x="2289" y="648"/>
                  <a:pt x="2079" y="1018"/>
                  <a:pt x="1829" y="1378"/>
                </a:cubicBezTo>
                <a:cubicBezTo>
                  <a:pt x="1349" y="1268"/>
                  <a:pt x="860" y="1168"/>
                  <a:pt x="361" y="1148"/>
                </a:cubicBezTo>
                <a:cubicBezTo>
                  <a:pt x="350" y="1148"/>
                  <a:pt x="340" y="1147"/>
                  <a:pt x="330" y="1147"/>
                </a:cubicBezTo>
                <a:cubicBezTo>
                  <a:pt x="95" y="1147"/>
                  <a:pt x="25" y="1257"/>
                  <a:pt x="130" y="1488"/>
                </a:cubicBezTo>
                <a:cubicBezTo>
                  <a:pt x="170" y="1568"/>
                  <a:pt x="230" y="1638"/>
                  <a:pt x="281" y="1718"/>
                </a:cubicBezTo>
                <a:cubicBezTo>
                  <a:pt x="490" y="1987"/>
                  <a:pt x="690" y="2257"/>
                  <a:pt x="890" y="2527"/>
                </a:cubicBezTo>
                <a:cubicBezTo>
                  <a:pt x="630" y="2917"/>
                  <a:pt x="381" y="3286"/>
                  <a:pt x="141" y="3666"/>
                </a:cubicBezTo>
                <a:cubicBezTo>
                  <a:pt x="71" y="3756"/>
                  <a:pt x="1" y="3876"/>
                  <a:pt x="101" y="3996"/>
                </a:cubicBezTo>
                <a:cubicBezTo>
                  <a:pt x="151" y="4051"/>
                  <a:pt x="208" y="4068"/>
                  <a:pt x="267" y="4068"/>
                </a:cubicBezTo>
                <a:cubicBezTo>
                  <a:pt x="326" y="4068"/>
                  <a:pt x="385" y="4051"/>
                  <a:pt x="441" y="4036"/>
                </a:cubicBezTo>
                <a:cubicBezTo>
                  <a:pt x="600" y="3976"/>
                  <a:pt x="750" y="3906"/>
                  <a:pt x="890" y="3836"/>
                </a:cubicBezTo>
                <a:cubicBezTo>
                  <a:pt x="1160" y="3696"/>
                  <a:pt x="1409" y="3556"/>
                  <a:pt x="1720" y="3386"/>
                </a:cubicBezTo>
                <a:cubicBezTo>
                  <a:pt x="1799" y="3906"/>
                  <a:pt x="2049" y="4305"/>
                  <a:pt x="2219" y="4745"/>
                </a:cubicBezTo>
                <a:cubicBezTo>
                  <a:pt x="2257" y="4850"/>
                  <a:pt x="2313" y="4936"/>
                  <a:pt x="2439" y="4936"/>
                </a:cubicBezTo>
                <a:cubicBezTo>
                  <a:pt x="2445" y="4936"/>
                  <a:pt x="2452" y="4936"/>
                  <a:pt x="2459" y="4935"/>
                </a:cubicBezTo>
                <a:cubicBezTo>
                  <a:pt x="2588" y="4925"/>
                  <a:pt x="2608" y="4815"/>
                  <a:pt x="2628" y="4715"/>
                </a:cubicBezTo>
                <a:cubicBezTo>
                  <a:pt x="2719" y="4356"/>
                  <a:pt x="2748" y="3986"/>
                  <a:pt x="2719" y="3616"/>
                </a:cubicBezTo>
                <a:cubicBezTo>
                  <a:pt x="2708" y="3356"/>
                  <a:pt x="2808" y="3217"/>
                  <a:pt x="3058" y="3126"/>
                </a:cubicBezTo>
                <a:cubicBezTo>
                  <a:pt x="3518" y="2957"/>
                  <a:pt x="4007" y="2827"/>
                  <a:pt x="4447" y="2597"/>
                </a:cubicBezTo>
                <a:cubicBezTo>
                  <a:pt x="4557" y="2537"/>
                  <a:pt x="4707" y="2497"/>
                  <a:pt x="4707" y="2337"/>
                </a:cubicBezTo>
                <a:cubicBezTo>
                  <a:pt x="4717" y="2167"/>
                  <a:pt x="4547" y="2167"/>
                  <a:pt x="4437" y="2107"/>
                </a:cubicBezTo>
                <a:cubicBezTo>
                  <a:pt x="4038" y="1907"/>
                  <a:pt x="3598" y="1798"/>
                  <a:pt x="3168" y="1647"/>
                </a:cubicBezTo>
                <a:cubicBezTo>
                  <a:pt x="3248" y="1198"/>
                  <a:pt x="3308" y="759"/>
                  <a:pt x="3268" y="319"/>
                </a:cubicBezTo>
                <a:cubicBezTo>
                  <a:pt x="3268" y="189"/>
                  <a:pt x="3228" y="69"/>
                  <a:pt x="3098" y="19"/>
                </a:cubicBezTo>
                <a:cubicBezTo>
                  <a:pt x="3068" y="6"/>
                  <a:pt x="3038" y="1"/>
                  <a:pt x="3009" y="1"/>
                </a:cubicBezTo>
                <a:close/>
              </a:path>
            </a:pathLst>
          </a:custGeom>
          <a:solidFill>
            <a:srgbClr val="FF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40"/>
          <p:cNvGrpSpPr/>
          <p:nvPr/>
        </p:nvGrpSpPr>
        <p:grpSpPr>
          <a:xfrm>
            <a:off x="7153439" y="1645073"/>
            <a:ext cx="226881" cy="948559"/>
            <a:chOff x="7204304" y="1745602"/>
            <a:chExt cx="125224" cy="523574"/>
          </a:xfrm>
        </p:grpSpPr>
        <p:sp>
          <p:nvSpPr>
            <p:cNvPr id="869" name="Google Shape;869;p40"/>
            <p:cNvSpPr/>
            <p:nvPr/>
          </p:nvSpPr>
          <p:spPr>
            <a:xfrm>
              <a:off x="7253321" y="2045423"/>
              <a:ext cx="61709" cy="71743"/>
            </a:xfrm>
            <a:custGeom>
              <a:avLst/>
              <a:gdLst/>
              <a:ahLst/>
              <a:cxnLst/>
              <a:rect l="l" t="t" r="r" b="b"/>
              <a:pathLst>
                <a:path w="1230" h="1430" extrusionOk="0">
                  <a:moveTo>
                    <a:pt x="1110" y="0"/>
                  </a:moveTo>
                  <a:cubicBezTo>
                    <a:pt x="730" y="30"/>
                    <a:pt x="380" y="80"/>
                    <a:pt x="20" y="80"/>
                  </a:cubicBezTo>
                  <a:cubicBezTo>
                    <a:pt x="11" y="520"/>
                    <a:pt x="0" y="940"/>
                    <a:pt x="100" y="1359"/>
                  </a:cubicBezTo>
                  <a:cubicBezTo>
                    <a:pt x="374" y="1374"/>
                    <a:pt x="643" y="1430"/>
                    <a:pt x="915" y="1430"/>
                  </a:cubicBezTo>
                  <a:cubicBezTo>
                    <a:pt x="1019" y="1430"/>
                    <a:pt x="1124" y="1421"/>
                    <a:pt x="1230" y="1399"/>
                  </a:cubicBezTo>
                  <a:cubicBezTo>
                    <a:pt x="1230" y="920"/>
                    <a:pt x="1179" y="470"/>
                    <a:pt x="1110" y="0"/>
                  </a:cubicBezTo>
                  <a:close/>
                </a:path>
              </a:pathLst>
            </a:custGeom>
            <a:solidFill>
              <a:srgbClr val="FF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p:cNvSpPr/>
            <p:nvPr/>
          </p:nvSpPr>
          <p:spPr>
            <a:xfrm>
              <a:off x="7204304" y="1745602"/>
              <a:ext cx="125224" cy="523574"/>
            </a:xfrm>
            <a:custGeom>
              <a:avLst/>
              <a:gdLst/>
              <a:ahLst/>
              <a:cxnLst/>
              <a:rect l="l" t="t" r="r" b="b"/>
              <a:pathLst>
                <a:path w="2496" h="10436" extrusionOk="0">
                  <a:moveTo>
                    <a:pt x="1233" y="243"/>
                  </a:moveTo>
                  <a:cubicBezTo>
                    <a:pt x="1491" y="243"/>
                    <a:pt x="1751" y="510"/>
                    <a:pt x="1787" y="910"/>
                  </a:cubicBezTo>
                  <a:cubicBezTo>
                    <a:pt x="1745" y="912"/>
                    <a:pt x="1702" y="912"/>
                    <a:pt x="1660" y="912"/>
                  </a:cubicBezTo>
                  <a:cubicBezTo>
                    <a:pt x="1571" y="912"/>
                    <a:pt x="1482" y="910"/>
                    <a:pt x="1394" y="910"/>
                  </a:cubicBezTo>
                  <a:cubicBezTo>
                    <a:pt x="1216" y="910"/>
                    <a:pt x="1040" y="918"/>
                    <a:pt x="868" y="970"/>
                  </a:cubicBezTo>
                  <a:cubicBezTo>
                    <a:pt x="797" y="581"/>
                    <a:pt x="917" y="301"/>
                    <a:pt x="1157" y="251"/>
                  </a:cubicBezTo>
                  <a:cubicBezTo>
                    <a:pt x="1182" y="245"/>
                    <a:pt x="1208" y="243"/>
                    <a:pt x="1233" y="243"/>
                  </a:cubicBezTo>
                  <a:close/>
                  <a:moveTo>
                    <a:pt x="1827" y="1110"/>
                  </a:moveTo>
                  <a:cubicBezTo>
                    <a:pt x="1956" y="2689"/>
                    <a:pt x="1907" y="4258"/>
                    <a:pt x="2087" y="5836"/>
                  </a:cubicBezTo>
                  <a:cubicBezTo>
                    <a:pt x="1687" y="5856"/>
                    <a:pt x="1357" y="5876"/>
                    <a:pt x="1017" y="5896"/>
                  </a:cubicBezTo>
                  <a:cubicBezTo>
                    <a:pt x="1008" y="5846"/>
                    <a:pt x="988" y="5816"/>
                    <a:pt x="988" y="5796"/>
                  </a:cubicBezTo>
                  <a:cubicBezTo>
                    <a:pt x="948" y="4287"/>
                    <a:pt x="1057" y="2789"/>
                    <a:pt x="928" y="1270"/>
                  </a:cubicBezTo>
                  <a:cubicBezTo>
                    <a:pt x="1217" y="1220"/>
                    <a:pt x="1507" y="1210"/>
                    <a:pt x="1827" y="1110"/>
                  </a:cubicBezTo>
                  <a:close/>
                  <a:moveTo>
                    <a:pt x="2087" y="5976"/>
                  </a:moveTo>
                  <a:cubicBezTo>
                    <a:pt x="2156" y="6446"/>
                    <a:pt x="2207" y="6896"/>
                    <a:pt x="2207" y="7375"/>
                  </a:cubicBezTo>
                  <a:cubicBezTo>
                    <a:pt x="2101" y="7397"/>
                    <a:pt x="1996" y="7406"/>
                    <a:pt x="1892" y="7406"/>
                  </a:cubicBezTo>
                  <a:cubicBezTo>
                    <a:pt x="1620" y="7406"/>
                    <a:pt x="1351" y="7350"/>
                    <a:pt x="1077" y="7335"/>
                  </a:cubicBezTo>
                  <a:cubicBezTo>
                    <a:pt x="977" y="6916"/>
                    <a:pt x="988" y="6496"/>
                    <a:pt x="997" y="6056"/>
                  </a:cubicBezTo>
                  <a:cubicBezTo>
                    <a:pt x="1357" y="6056"/>
                    <a:pt x="1707" y="6006"/>
                    <a:pt x="2087" y="5976"/>
                  </a:cubicBezTo>
                  <a:close/>
                  <a:moveTo>
                    <a:pt x="1469" y="7507"/>
                  </a:moveTo>
                  <a:cubicBezTo>
                    <a:pt x="1713" y="7507"/>
                    <a:pt x="1953" y="7525"/>
                    <a:pt x="2207" y="7525"/>
                  </a:cubicBezTo>
                  <a:cubicBezTo>
                    <a:pt x="2196" y="8115"/>
                    <a:pt x="2067" y="8684"/>
                    <a:pt x="1936" y="9263"/>
                  </a:cubicBezTo>
                  <a:cubicBezTo>
                    <a:pt x="1832" y="9270"/>
                    <a:pt x="1750" y="9275"/>
                    <a:pt x="1684" y="9275"/>
                  </a:cubicBezTo>
                  <a:cubicBezTo>
                    <a:pt x="1444" y="9275"/>
                    <a:pt x="1425" y="9206"/>
                    <a:pt x="1307" y="8884"/>
                  </a:cubicBezTo>
                  <a:cubicBezTo>
                    <a:pt x="1157" y="8444"/>
                    <a:pt x="1107" y="7995"/>
                    <a:pt x="1097" y="7525"/>
                  </a:cubicBezTo>
                  <a:cubicBezTo>
                    <a:pt x="1224" y="7511"/>
                    <a:pt x="1347" y="7507"/>
                    <a:pt x="1469" y="7507"/>
                  </a:cubicBezTo>
                  <a:close/>
                  <a:moveTo>
                    <a:pt x="1876" y="9453"/>
                  </a:moveTo>
                  <a:cubicBezTo>
                    <a:pt x="1907" y="9603"/>
                    <a:pt x="1867" y="9743"/>
                    <a:pt x="1797" y="9903"/>
                  </a:cubicBezTo>
                  <a:cubicBezTo>
                    <a:pt x="1727" y="9753"/>
                    <a:pt x="1657" y="9613"/>
                    <a:pt x="1577" y="9453"/>
                  </a:cubicBezTo>
                  <a:close/>
                  <a:moveTo>
                    <a:pt x="1222" y="0"/>
                  </a:moveTo>
                  <a:cubicBezTo>
                    <a:pt x="1207" y="0"/>
                    <a:pt x="1192" y="1"/>
                    <a:pt x="1177" y="1"/>
                  </a:cubicBezTo>
                  <a:cubicBezTo>
                    <a:pt x="908" y="21"/>
                    <a:pt x="757" y="171"/>
                    <a:pt x="668" y="401"/>
                  </a:cubicBezTo>
                  <a:cubicBezTo>
                    <a:pt x="588" y="601"/>
                    <a:pt x="608" y="801"/>
                    <a:pt x="588" y="1020"/>
                  </a:cubicBezTo>
                  <a:cubicBezTo>
                    <a:pt x="575" y="1020"/>
                    <a:pt x="562" y="1019"/>
                    <a:pt x="550" y="1019"/>
                  </a:cubicBezTo>
                  <a:cubicBezTo>
                    <a:pt x="272" y="1019"/>
                    <a:pt x="206" y="1230"/>
                    <a:pt x="158" y="1460"/>
                  </a:cubicBezTo>
                  <a:cubicBezTo>
                    <a:pt x="138" y="1590"/>
                    <a:pt x="118" y="1720"/>
                    <a:pt x="108" y="1840"/>
                  </a:cubicBezTo>
                  <a:cubicBezTo>
                    <a:pt x="28" y="2848"/>
                    <a:pt x="38" y="3858"/>
                    <a:pt x="58" y="4857"/>
                  </a:cubicBezTo>
                  <a:cubicBezTo>
                    <a:pt x="58" y="5024"/>
                    <a:pt x="0" y="5307"/>
                    <a:pt x="197" y="5307"/>
                  </a:cubicBezTo>
                  <a:cubicBezTo>
                    <a:pt x="201" y="5307"/>
                    <a:pt x="205" y="5307"/>
                    <a:pt x="208" y="5306"/>
                  </a:cubicBezTo>
                  <a:cubicBezTo>
                    <a:pt x="408" y="5297"/>
                    <a:pt x="328" y="5007"/>
                    <a:pt x="308" y="4857"/>
                  </a:cubicBezTo>
                  <a:cubicBezTo>
                    <a:pt x="248" y="4267"/>
                    <a:pt x="258" y="3668"/>
                    <a:pt x="288" y="3079"/>
                  </a:cubicBezTo>
                  <a:cubicBezTo>
                    <a:pt x="308" y="2549"/>
                    <a:pt x="318" y="2009"/>
                    <a:pt x="428" y="1490"/>
                  </a:cubicBezTo>
                  <a:cubicBezTo>
                    <a:pt x="452" y="1393"/>
                    <a:pt x="469" y="1303"/>
                    <a:pt x="564" y="1303"/>
                  </a:cubicBezTo>
                  <a:cubicBezTo>
                    <a:pt x="587" y="1303"/>
                    <a:pt x="615" y="1308"/>
                    <a:pt x="648" y="1320"/>
                  </a:cubicBezTo>
                  <a:cubicBezTo>
                    <a:pt x="648" y="1370"/>
                    <a:pt x="668" y="1430"/>
                    <a:pt x="668" y="1480"/>
                  </a:cubicBezTo>
                  <a:cubicBezTo>
                    <a:pt x="657" y="3538"/>
                    <a:pt x="688" y="5586"/>
                    <a:pt x="868" y="7645"/>
                  </a:cubicBezTo>
                  <a:cubicBezTo>
                    <a:pt x="948" y="8614"/>
                    <a:pt x="1217" y="9483"/>
                    <a:pt x="1717" y="10293"/>
                  </a:cubicBezTo>
                  <a:cubicBezTo>
                    <a:pt x="1753" y="10356"/>
                    <a:pt x="1781" y="10435"/>
                    <a:pt x="1867" y="10435"/>
                  </a:cubicBezTo>
                  <a:cubicBezTo>
                    <a:pt x="1876" y="10435"/>
                    <a:pt x="1886" y="10435"/>
                    <a:pt x="1896" y="10433"/>
                  </a:cubicBezTo>
                  <a:cubicBezTo>
                    <a:pt x="1996" y="10422"/>
                    <a:pt x="2016" y="10333"/>
                    <a:pt x="2036" y="10253"/>
                  </a:cubicBezTo>
                  <a:cubicBezTo>
                    <a:pt x="2236" y="9243"/>
                    <a:pt x="2496" y="8234"/>
                    <a:pt x="2426" y="7195"/>
                  </a:cubicBezTo>
                  <a:cubicBezTo>
                    <a:pt x="2396" y="6716"/>
                    <a:pt x="2306" y="6236"/>
                    <a:pt x="2276" y="5766"/>
                  </a:cubicBezTo>
                  <a:cubicBezTo>
                    <a:pt x="2176" y="4298"/>
                    <a:pt x="2076" y="2839"/>
                    <a:pt x="2047" y="1370"/>
                  </a:cubicBezTo>
                  <a:cubicBezTo>
                    <a:pt x="2047" y="1000"/>
                    <a:pt x="1916" y="670"/>
                    <a:pt x="1787" y="341"/>
                  </a:cubicBezTo>
                  <a:cubicBezTo>
                    <a:pt x="1683" y="86"/>
                    <a:pt x="1472" y="0"/>
                    <a:pt x="1222" y="0"/>
                  </a:cubicBezTo>
                  <a:close/>
                </a:path>
              </a:pathLst>
            </a:custGeom>
            <a:solidFill>
              <a:srgbClr val="180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40"/>
          <p:cNvSpPr txBox="1">
            <a:spLocks noGrp="1"/>
          </p:cNvSpPr>
          <p:nvPr>
            <p:ph type="subTitle" idx="1"/>
          </p:nvPr>
        </p:nvSpPr>
        <p:spPr>
          <a:xfrm>
            <a:off x="272144" y="3444552"/>
            <a:ext cx="3156856" cy="626700"/>
          </a:xfrm>
          <a:prstGeom prst="rect">
            <a:avLst/>
          </a:prstGeom>
        </p:spPr>
        <p:txBody>
          <a:bodyPr spcFirstLastPara="1" wrap="square" lIns="91425" tIns="91425" rIns="91425" bIns="91425" anchor="t" anchorCtr="0">
            <a:noAutofit/>
          </a:bodyPr>
          <a:lstStyle/>
          <a:p>
            <a:pPr marL="0" lvl="0" indent="0" algn="l"/>
            <a:r>
              <a:rPr lang="mn-MN" dirty="0"/>
              <a:t>Эрүүгийн хуулийн гүтгэлэг, доромжлолтой холбоотой зүйл заалтыг шүүмжлэлийг таслан зогсоох зорилгоор ашиглахгүй </a:t>
            </a:r>
            <a:r>
              <a:rPr lang="mn-MN" dirty="0" smtClean="0"/>
              <a:t>байх</a:t>
            </a:r>
            <a:endParaRPr dirty="0"/>
          </a:p>
        </p:txBody>
      </p:sp>
      <p:sp>
        <p:nvSpPr>
          <p:cNvPr id="872" name="Google Shape;872;p40"/>
          <p:cNvSpPr txBox="1">
            <a:spLocks noGrp="1"/>
          </p:cNvSpPr>
          <p:nvPr>
            <p:ph type="subTitle" idx="2"/>
          </p:nvPr>
        </p:nvSpPr>
        <p:spPr>
          <a:xfrm>
            <a:off x="720000" y="3014050"/>
            <a:ext cx="2314200" cy="44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mn-MN" dirty="0" smtClean="0"/>
              <a:t>2015.05.05</a:t>
            </a:r>
            <a:endParaRPr dirty="0"/>
          </a:p>
        </p:txBody>
      </p:sp>
      <p:sp>
        <p:nvSpPr>
          <p:cNvPr id="873" name="Google Shape;873;p40"/>
          <p:cNvSpPr/>
          <p:nvPr/>
        </p:nvSpPr>
        <p:spPr>
          <a:xfrm flipH="1">
            <a:off x="838831" y="2878548"/>
            <a:ext cx="225971" cy="209697"/>
          </a:xfrm>
          <a:custGeom>
            <a:avLst/>
            <a:gdLst/>
            <a:ahLst/>
            <a:cxnLst/>
            <a:rect l="l" t="t" r="r" b="b"/>
            <a:pathLst>
              <a:path w="2969" h="2755" extrusionOk="0">
                <a:moveTo>
                  <a:pt x="1263" y="1"/>
                </a:moveTo>
                <a:cubicBezTo>
                  <a:pt x="1247" y="1"/>
                  <a:pt x="1230" y="5"/>
                  <a:pt x="1210" y="14"/>
                </a:cubicBezTo>
                <a:cubicBezTo>
                  <a:pt x="1130" y="44"/>
                  <a:pt x="1099" y="74"/>
                  <a:pt x="1090" y="164"/>
                </a:cubicBezTo>
                <a:cubicBezTo>
                  <a:pt x="1090" y="314"/>
                  <a:pt x="1059" y="453"/>
                  <a:pt x="1059" y="604"/>
                </a:cubicBezTo>
                <a:cubicBezTo>
                  <a:pt x="1059" y="733"/>
                  <a:pt x="1010" y="773"/>
                  <a:pt x="910" y="804"/>
                </a:cubicBezTo>
                <a:cubicBezTo>
                  <a:pt x="660" y="893"/>
                  <a:pt x="430" y="1003"/>
                  <a:pt x="170" y="1053"/>
                </a:cubicBezTo>
                <a:cubicBezTo>
                  <a:pt x="90" y="1073"/>
                  <a:pt x="0" y="1103"/>
                  <a:pt x="0" y="1203"/>
                </a:cubicBezTo>
                <a:cubicBezTo>
                  <a:pt x="0" y="1293"/>
                  <a:pt x="80" y="1323"/>
                  <a:pt x="150" y="1353"/>
                </a:cubicBezTo>
                <a:cubicBezTo>
                  <a:pt x="390" y="1453"/>
                  <a:pt x="620" y="1543"/>
                  <a:pt x="859" y="1643"/>
                </a:cubicBezTo>
                <a:cubicBezTo>
                  <a:pt x="810" y="1923"/>
                  <a:pt x="760" y="2202"/>
                  <a:pt x="710" y="2472"/>
                </a:cubicBezTo>
                <a:cubicBezTo>
                  <a:pt x="690" y="2572"/>
                  <a:pt x="690" y="2672"/>
                  <a:pt x="790" y="2732"/>
                </a:cubicBezTo>
                <a:cubicBezTo>
                  <a:pt x="818" y="2747"/>
                  <a:pt x="847" y="2754"/>
                  <a:pt x="875" y="2754"/>
                </a:cubicBezTo>
                <a:cubicBezTo>
                  <a:pt x="939" y="2754"/>
                  <a:pt x="1001" y="2720"/>
                  <a:pt x="1050" y="2672"/>
                </a:cubicBezTo>
                <a:cubicBezTo>
                  <a:pt x="1199" y="2542"/>
                  <a:pt x="1349" y="2412"/>
                  <a:pt x="1489" y="2272"/>
                </a:cubicBezTo>
                <a:cubicBezTo>
                  <a:pt x="1560" y="2208"/>
                  <a:pt x="1621" y="2175"/>
                  <a:pt x="1697" y="2175"/>
                </a:cubicBezTo>
                <a:cubicBezTo>
                  <a:pt x="1728" y="2175"/>
                  <a:pt x="1761" y="2180"/>
                  <a:pt x="1799" y="2192"/>
                </a:cubicBezTo>
                <a:cubicBezTo>
                  <a:pt x="2109" y="2282"/>
                  <a:pt x="2418" y="2352"/>
                  <a:pt x="2738" y="2402"/>
                </a:cubicBezTo>
                <a:cubicBezTo>
                  <a:pt x="2776" y="2409"/>
                  <a:pt x="2809" y="2413"/>
                  <a:pt x="2836" y="2413"/>
                </a:cubicBezTo>
                <a:cubicBezTo>
                  <a:pt x="2958" y="2413"/>
                  <a:pt x="2968" y="2339"/>
                  <a:pt x="2878" y="2192"/>
                </a:cubicBezTo>
                <a:cubicBezTo>
                  <a:pt x="2738" y="1952"/>
                  <a:pt x="2588" y="1723"/>
                  <a:pt x="2429" y="1493"/>
                </a:cubicBezTo>
                <a:cubicBezTo>
                  <a:pt x="2349" y="1383"/>
                  <a:pt x="2338" y="1293"/>
                  <a:pt x="2418" y="1183"/>
                </a:cubicBezTo>
                <a:cubicBezTo>
                  <a:pt x="2548" y="983"/>
                  <a:pt x="2658" y="773"/>
                  <a:pt x="2778" y="564"/>
                </a:cubicBezTo>
                <a:cubicBezTo>
                  <a:pt x="2818" y="493"/>
                  <a:pt x="2848" y="424"/>
                  <a:pt x="2788" y="353"/>
                </a:cubicBezTo>
                <a:cubicBezTo>
                  <a:pt x="2762" y="327"/>
                  <a:pt x="2736" y="318"/>
                  <a:pt x="2708" y="318"/>
                </a:cubicBezTo>
                <a:cubicBezTo>
                  <a:pt x="2674" y="318"/>
                  <a:pt x="2637" y="333"/>
                  <a:pt x="2598" y="344"/>
                </a:cubicBezTo>
                <a:cubicBezTo>
                  <a:pt x="2508" y="373"/>
                  <a:pt x="2418" y="404"/>
                  <a:pt x="2329" y="424"/>
                </a:cubicBezTo>
                <a:cubicBezTo>
                  <a:pt x="2115" y="482"/>
                  <a:pt x="1979" y="518"/>
                  <a:pt x="1875" y="518"/>
                </a:cubicBezTo>
                <a:cubicBezTo>
                  <a:pt x="1691" y="518"/>
                  <a:pt x="1605" y="403"/>
                  <a:pt x="1369" y="84"/>
                </a:cubicBezTo>
                <a:cubicBezTo>
                  <a:pt x="1339" y="45"/>
                  <a:pt x="1313" y="1"/>
                  <a:pt x="1263" y="1"/>
                </a:cubicBezTo>
                <a:close/>
              </a:path>
            </a:pathLst>
          </a:custGeom>
          <a:solidFill>
            <a:srgbClr val="180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40"/>
          <p:cNvGrpSpPr/>
          <p:nvPr/>
        </p:nvGrpSpPr>
        <p:grpSpPr>
          <a:xfrm>
            <a:off x="1605389" y="1800643"/>
            <a:ext cx="543570" cy="746504"/>
            <a:chOff x="1809325" y="1831471"/>
            <a:chExt cx="300017" cy="412046"/>
          </a:xfrm>
        </p:grpSpPr>
        <p:sp>
          <p:nvSpPr>
            <p:cNvPr id="875" name="Google Shape;875;p40"/>
            <p:cNvSpPr/>
            <p:nvPr/>
          </p:nvSpPr>
          <p:spPr>
            <a:xfrm>
              <a:off x="1850175" y="1999775"/>
              <a:ext cx="43025" cy="175825"/>
            </a:xfrm>
            <a:custGeom>
              <a:avLst/>
              <a:gdLst/>
              <a:ahLst/>
              <a:cxnLst/>
              <a:rect l="l" t="t" r="r" b="b"/>
              <a:pathLst>
                <a:path w="1721" h="7033" extrusionOk="0">
                  <a:moveTo>
                    <a:pt x="541" y="0"/>
                  </a:moveTo>
                  <a:lnTo>
                    <a:pt x="1082" y="0"/>
                  </a:lnTo>
                  <a:lnTo>
                    <a:pt x="1672" y="443"/>
                  </a:lnTo>
                  <a:lnTo>
                    <a:pt x="1721" y="2459"/>
                  </a:lnTo>
                  <a:lnTo>
                    <a:pt x="1623" y="5312"/>
                  </a:lnTo>
                  <a:lnTo>
                    <a:pt x="1279" y="6492"/>
                  </a:lnTo>
                  <a:lnTo>
                    <a:pt x="836" y="7033"/>
                  </a:lnTo>
                  <a:lnTo>
                    <a:pt x="0" y="7033"/>
                  </a:lnTo>
                  <a:close/>
                </a:path>
              </a:pathLst>
            </a:custGeom>
            <a:solidFill>
              <a:srgbClr val="FFC05C"/>
            </a:solidFill>
            <a:ln>
              <a:noFill/>
            </a:ln>
          </p:spPr>
        </p:sp>
        <p:sp>
          <p:nvSpPr>
            <p:cNvPr id="876" name="Google Shape;876;p40"/>
            <p:cNvSpPr/>
            <p:nvPr/>
          </p:nvSpPr>
          <p:spPr>
            <a:xfrm>
              <a:off x="1809325" y="1831471"/>
              <a:ext cx="300017" cy="412046"/>
            </a:xfrm>
            <a:custGeom>
              <a:avLst/>
              <a:gdLst/>
              <a:ahLst/>
              <a:cxnLst/>
              <a:rect l="l" t="t" r="r" b="b"/>
              <a:pathLst>
                <a:path w="5980" h="8213" extrusionOk="0">
                  <a:moveTo>
                    <a:pt x="5206" y="273"/>
                  </a:moveTo>
                  <a:cubicBezTo>
                    <a:pt x="5326" y="273"/>
                    <a:pt x="5405" y="324"/>
                    <a:pt x="5396" y="444"/>
                  </a:cubicBezTo>
                  <a:cubicBezTo>
                    <a:pt x="5396" y="566"/>
                    <a:pt x="5333" y="654"/>
                    <a:pt x="5216" y="654"/>
                  </a:cubicBezTo>
                  <a:cubicBezTo>
                    <a:pt x="5209" y="654"/>
                    <a:pt x="5203" y="654"/>
                    <a:pt x="5196" y="653"/>
                  </a:cubicBezTo>
                  <a:cubicBezTo>
                    <a:pt x="5066" y="643"/>
                    <a:pt x="5026" y="533"/>
                    <a:pt x="5026" y="413"/>
                  </a:cubicBezTo>
                  <a:cubicBezTo>
                    <a:pt x="5016" y="284"/>
                    <a:pt x="5106" y="273"/>
                    <a:pt x="5206" y="273"/>
                  </a:cubicBezTo>
                  <a:close/>
                  <a:moveTo>
                    <a:pt x="2347" y="1585"/>
                  </a:moveTo>
                  <a:cubicBezTo>
                    <a:pt x="2661" y="1585"/>
                    <a:pt x="2862" y="1723"/>
                    <a:pt x="3047" y="2032"/>
                  </a:cubicBezTo>
                  <a:lnTo>
                    <a:pt x="320" y="2032"/>
                  </a:lnTo>
                  <a:cubicBezTo>
                    <a:pt x="290" y="1942"/>
                    <a:pt x="290" y="1823"/>
                    <a:pt x="320" y="1683"/>
                  </a:cubicBezTo>
                  <a:cubicBezTo>
                    <a:pt x="960" y="1652"/>
                    <a:pt x="1589" y="1672"/>
                    <a:pt x="2219" y="1592"/>
                  </a:cubicBezTo>
                  <a:cubicBezTo>
                    <a:pt x="2263" y="1588"/>
                    <a:pt x="2306" y="1585"/>
                    <a:pt x="2347" y="1585"/>
                  </a:cubicBezTo>
                  <a:close/>
                  <a:moveTo>
                    <a:pt x="1339" y="3440"/>
                  </a:moveTo>
                  <a:cubicBezTo>
                    <a:pt x="1457" y="3440"/>
                    <a:pt x="1474" y="3562"/>
                    <a:pt x="1499" y="3651"/>
                  </a:cubicBezTo>
                  <a:cubicBezTo>
                    <a:pt x="1599" y="3950"/>
                    <a:pt x="1529" y="4260"/>
                    <a:pt x="1529" y="4560"/>
                  </a:cubicBezTo>
                  <a:cubicBezTo>
                    <a:pt x="1529" y="5189"/>
                    <a:pt x="1539" y="5829"/>
                    <a:pt x="1389" y="6459"/>
                  </a:cubicBezTo>
                  <a:cubicBezTo>
                    <a:pt x="1357" y="6615"/>
                    <a:pt x="1277" y="6711"/>
                    <a:pt x="1133" y="6711"/>
                  </a:cubicBezTo>
                  <a:cubicBezTo>
                    <a:pt x="1094" y="6711"/>
                    <a:pt x="1049" y="6703"/>
                    <a:pt x="1000" y="6688"/>
                  </a:cubicBezTo>
                  <a:cubicBezTo>
                    <a:pt x="1029" y="5599"/>
                    <a:pt x="1249" y="4540"/>
                    <a:pt x="1239" y="3461"/>
                  </a:cubicBezTo>
                  <a:cubicBezTo>
                    <a:pt x="1279" y="3446"/>
                    <a:pt x="1311" y="3440"/>
                    <a:pt x="1339" y="3440"/>
                  </a:cubicBezTo>
                  <a:close/>
                  <a:moveTo>
                    <a:pt x="3013" y="2231"/>
                  </a:moveTo>
                  <a:cubicBezTo>
                    <a:pt x="3362" y="2231"/>
                    <a:pt x="3603" y="2439"/>
                    <a:pt x="3857" y="2702"/>
                  </a:cubicBezTo>
                  <a:cubicBezTo>
                    <a:pt x="4306" y="3151"/>
                    <a:pt x="4796" y="3561"/>
                    <a:pt x="5266" y="3990"/>
                  </a:cubicBezTo>
                  <a:cubicBezTo>
                    <a:pt x="5356" y="4081"/>
                    <a:pt x="5425" y="4150"/>
                    <a:pt x="5405" y="4300"/>
                  </a:cubicBezTo>
                  <a:cubicBezTo>
                    <a:pt x="5266" y="5309"/>
                    <a:pt x="5256" y="6319"/>
                    <a:pt x="5256" y="7348"/>
                  </a:cubicBezTo>
                  <a:cubicBezTo>
                    <a:pt x="3903" y="7329"/>
                    <a:pt x="2568" y="7206"/>
                    <a:pt x="1226" y="7206"/>
                  </a:cubicBezTo>
                  <a:cubicBezTo>
                    <a:pt x="1130" y="7206"/>
                    <a:pt x="1035" y="7206"/>
                    <a:pt x="940" y="7208"/>
                  </a:cubicBezTo>
                  <a:cubicBezTo>
                    <a:pt x="909" y="7108"/>
                    <a:pt x="960" y="7038"/>
                    <a:pt x="969" y="6958"/>
                  </a:cubicBezTo>
                  <a:cubicBezTo>
                    <a:pt x="1499" y="6878"/>
                    <a:pt x="1559" y="6838"/>
                    <a:pt x="1639" y="6299"/>
                  </a:cubicBezTo>
                  <a:cubicBezTo>
                    <a:pt x="1719" y="5719"/>
                    <a:pt x="1729" y="5140"/>
                    <a:pt x="1739" y="4560"/>
                  </a:cubicBezTo>
                  <a:cubicBezTo>
                    <a:pt x="1748" y="4270"/>
                    <a:pt x="1839" y="4001"/>
                    <a:pt x="1759" y="3711"/>
                  </a:cubicBezTo>
                  <a:cubicBezTo>
                    <a:pt x="1679" y="3421"/>
                    <a:pt x="1559" y="3211"/>
                    <a:pt x="1219" y="3211"/>
                  </a:cubicBezTo>
                  <a:cubicBezTo>
                    <a:pt x="1179" y="2911"/>
                    <a:pt x="1229" y="2611"/>
                    <a:pt x="1119" y="2312"/>
                  </a:cubicBezTo>
                  <a:cubicBezTo>
                    <a:pt x="1258" y="2278"/>
                    <a:pt x="1388" y="2273"/>
                    <a:pt x="1512" y="2273"/>
                  </a:cubicBezTo>
                  <a:cubicBezTo>
                    <a:pt x="1571" y="2273"/>
                    <a:pt x="1628" y="2274"/>
                    <a:pt x="1685" y="2274"/>
                  </a:cubicBezTo>
                  <a:cubicBezTo>
                    <a:pt x="1723" y="2274"/>
                    <a:pt x="1761" y="2274"/>
                    <a:pt x="1799" y="2272"/>
                  </a:cubicBezTo>
                  <a:cubicBezTo>
                    <a:pt x="2007" y="2272"/>
                    <a:pt x="2216" y="2296"/>
                    <a:pt x="2420" y="2296"/>
                  </a:cubicBezTo>
                  <a:cubicBezTo>
                    <a:pt x="2538" y="2296"/>
                    <a:pt x="2654" y="2288"/>
                    <a:pt x="2768" y="2262"/>
                  </a:cubicBezTo>
                  <a:cubicBezTo>
                    <a:pt x="2855" y="2241"/>
                    <a:pt x="2937" y="2231"/>
                    <a:pt x="3013" y="2231"/>
                  </a:cubicBezTo>
                  <a:close/>
                  <a:moveTo>
                    <a:pt x="550" y="7497"/>
                  </a:moveTo>
                  <a:cubicBezTo>
                    <a:pt x="1840" y="7497"/>
                    <a:pt x="3116" y="7655"/>
                    <a:pt x="4399" y="7655"/>
                  </a:cubicBezTo>
                  <a:cubicBezTo>
                    <a:pt x="4837" y="7655"/>
                    <a:pt x="5275" y="7637"/>
                    <a:pt x="5716" y="7587"/>
                  </a:cubicBezTo>
                  <a:lnTo>
                    <a:pt x="5716" y="7587"/>
                  </a:lnTo>
                  <a:cubicBezTo>
                    <a:pt x="5696" y="7738"/>
                    <a:pt x="5685" y="7878"/>
                    <a:pt x="5665" y="8037"/>
                  </a:cubicBezTo>
                  <a:cubicBezTo>
                    <a:pt x="3917" y="8027"/>
                    <a:pt x="2179" y="7907"/>
                    <a:pt x="420" y="7858"/>
                  </a:cubicBezTo>
                  <a:cubicBezTo>
                    <a:pt x="360" y="7738"/>
                    <a:pt x="410" y="7618"/>
                    <a:pt x="380" y="7498"/>
                  </a:cubicBezTo>
                  <a:cubicBezTo>
                    <a:pt x="437" y="7497"/>
                    <a:pt x="493" y="7497"/>
                    <a:pt x="550" y="7497"/>
                  </a:cubicBezTo>
                  <a:close/>
                  <a:moveTo>
                    <a:pt x="5137" y="1"/>
                  </a:moveTo>
                  <a:cubicBezTo>
                    <a:pt x="4963" y="1"/>
                    <a:pt x="4840" y="94"/>
                    <a:pt x="4786" y="284"/>
                  </a:cubicBezTo>
                  <a:cubicBezTo>
                    <a:pt x="4746" y="444"/>
                    <a:pt x="4666" y="513"/>
                    <a:pt x="4526" y="573"/>
                  </a:cubicBezTo>
                  <a:cubicBezTo>
                    <a:pt x="4137" y="743"/>
                    <a:pt x="3727" y="903"/>
                    <a:pt x="3367" y="1163"/>
                  </a:cubicBezTo>
                  <a:cubicBezTo>
                    <a:pt x="3199" y="1284"/>
                    <a:pt x="3048" y="1354"/>
                    <a:pt x="2817" y="1354"/>
                  </a:cubicBezTo>
                  <a:cubicBezTo>
                    <a:pt x="2801" y="1354"/>
                    <a:pt x="2785" y="1353"/>
                    <a:pt x="2768" y="1352"/>
                  </a:cubicBezTo>
                  <a:cubicBezTo>
                    <a:pt x="2467" y="1334"/>
                    <a:pt x="2164" y="1328"/>
                    <a:pt x="1859" y="1328"/>
                  </a:cubicBezTo>
                  <a:cubicBezTo>
                    <a:pt x="1334" y="1328"/>
                    <a:pt x="805" y="1346"/>
                    <a:pt x="280" y="1352"/>
                  </a:cubicBezTo>
                  <a:cubicBezTo>
                    <a:pt x="180" y="1352"/>
                    <a:pt x="30" y="1372"/>
                    <a:pt x="50" y="1483"/>
                  </a:cubicBezTo>
                  <a:cubicBezTo>
                    <a:pt x="90" y="1703"/>
                    <a:pt x="0" y="1902"/>
                    <a:pt x="60" y="2122"/>
                  </a:cubicBezTo>
                  <a:cubicBezTo>
                    <a:pt x="96" y="2266"/>
                    <a:pt x="156" y="2345"/>
                    <a:pt x="291" y="2345"/>
                  </a:cubicBezTo>
                  <a:cubicBezTo>
                    <a:pt x="307" y="2345"/>
                    <a:pt x="323" y="2344"/>
                    <a:pt x="340" y="2342"/>
                  </a:cubicBezTo>
                  <a:cubicBezTo>
                    <a:pt x="500" y="2322"/>
                    <a:pt x="669" y="2302"/>
                    <a:pt x="840" y="2282"/>
                  </a:cubicBezTo>
                  <a:lnTo>
                    <a:pt x="840" y="2282"/>
                  </a:lnTo>
                  <a:cubicBezTo>
                    <a:pt x="940" y="3930"/>
                    <a:pt x="629" y="5549"/>
                    <a:pt x="680" y="7188"/>
                  </a:cubicBezTo>
                  <a:cubicBezTo>
                    <a:pt x="609" y="7198"/>
                    <a:pt x="569" y="7208"/>
                    <a:pt x="520" y="7208"/>
                  </a:cubicBezTo>
                  <a:cubicBezTo>
                    <a:pt x="447" y="7202"/>
                    <a:pt x="386" y="7198"/>
                    <a:pt x="334" y="7198"/>
                  </a:cubicBezTo>
                  <a:cubicBezTo>
                    <a:pt x="91" y="7198"/>
                    <a:pt x="55" y="7285"/>
                    <a:pt x="80" y="7738"/>
                  </a:cubicBezTo>
                  <a:cubicBezTo>
                    <a:pt x="100" y="8047"/>
                    <a:pt x="240" y="8147"/>
                    <a:pt x="549" y="8147"/>
                  </a:cubicBezTo>
                  <a:lnTo>
                    <a:pt x="1489" y="8147"/>
                  </a:lnTo>
                  <a:cubicBezTo>
                    <a:pt x="1566" y="8146"/>
                    <a:pt x="1644" y="8145"/>
                    <a:pt x="1722" y="8145"/>
                  </a:cubicBezTo>
                  <a:cubicBezTo>
                    <a:pt x="2608" y="8145"/>
                    <a:pt x="3493" y="8213"/>
                    <a:pt x="4375" y="8213"/>
                  </a:cubicBezTo>
                  <a:cubicBezTo>
                    <a:pt x="4779" y="8213"/>
                    <a:pt x="5183" y="8199"/>
                    <a:pt x="5585" y="8157"/>
                  </a:cubicBezTo>
                  <a:cubicBezTo>
                    <a:pt x="5855" y="8127"/>
                    <a:pt x="5945" y="7967"/>
                    <a:pt x="5965" y="7567"/>
                  </a:cubicBezTo>
                  <a:cubicBezTo>
                    <a:pt x="5980" y="7362"/>
                    <a:pt x="5876" y="7334"/>
                    <a:pt x="5756" y="7334"/>
                  </a:cubicBezTo>
                  <a:cubicBezTo>
                    <a:pt x="5713" y="7334"/>
                    <a:pt x="5668" y="7338"/>
                    <a:pt x="5625" y="7338"/>
                  </a:cubicBezTo>
                  <a:lnTo>
                    <a:pt x="5625" y="7038"/>
                  </a:lnTo>
                  <a:cubicBezTo>
                    <a:pt x="5636" y="6159"/>
                    <a:pt x="5765" y="5289"/>
                    <a:pt x="5745" y="4410"/>
                  </a:cubicBezTo>
                  <a:cubicBezTo>
                    <a:pt x="5745" y="4181"/>
                    <a:pt x="5685" y="4010"/>
                    <a:pt x="5505" y="3850"/>
                  </a:cubicBezTo>
                  <a:cubicBezTo>
                    <a:pt x="4696" y="3151"/>
                    <a:pt x="3987" y="2352"/>
                    <a:pt x="3178" y="1603"/>
                  </a:cubicBezTo>
                  <a:cubicBezTo>
                    <a:pt x="3597" y="1203"/>
                    <a:pt x="4087" y="983"/>
                    <a:pt x="4577" y="733"/>
                  </a:cubicBezTo>
                  <a:cubicBezTo>
                    <a:pt x="4640" y="699"/>
                    <a:pt x="4695" y="677"/>
                    <a:pt x="4751" y="677"/>
                  </a:cubicBezTo>
                  <a:cubicBezTo>
                    <a:pt x="4810" y="677"/>
                    <a:pt x="4869" y="702"/>
                    <a:pt x="4936" y="763"/>
                  </a:cubicBezTo>
                  <a:cubicBezTo>
                    <a:pt x="5001" y="825"/>
                    <a:pt x="5084" y="852"/>
                    <a:pt x="5168" y="852"/>
                  </a:cubicBezTo>
                  <a:cubicBezTo>
                    <a:pt x="5317" y="852"/>
                    <a:pt x="5473" y="767"/>
                    <a:pt x="5556" y="633"/>
                  </a:cubicBezTo>
                  <a:cubicBezTo>
                    <a:pt x="5685" y="424"/>
                    <a:pt x="5616" y="144"/>
                    <a:pt x="5416" y="64"/>
                  </a:cubicBezTo>
                  <a:cubicBezTo>
                    <a:pt x="5313" y="22"/>
                    <a:pt x="5219" y="1"/>
                    <a:pt x="5137" y="1"/>
                  </a:cubicBezTo>
                  <a:close/>
                </a:path>
              </a:pathLst>
            </a:custGeom>
            <a:solidFill>
              <a:srgbClr val="180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40"/>
          <p:cNvGrpSpPr/>
          <p:nvPr/>
        </p:nvGrpSpPr>
        <p:grpSpPr>
          <a:xfrm>
            <a:off x="1201117" y="1508129"/>
            <a:ext cx="6741793" cy="1331435"/>
            <a:chOff x="1201117" y="1396154"/>
            <a:chExt cx="6741793" cy="1331435"/>
          </a:xfrm>
        </p:grpSpPr>
        <p:sp>
          <p:nvSpPr>
            <p:cNvPr id="879" name="Google Shape;879;p40"/>
            <p:cNvSpPr/>
            <p:nvPr/>
          </p:nvSpPr>
          <p:spPr>
            <a:xfrm rot="6696989" flipH="1">
              <a:off x="6601162" y="1385842"/>
              <a:ext cx="1331435" cy="1352060"/>
            </a:xfrm>
            <a:custGeom>
              <a:avLst/>
              <a:gdLst/>
              <a:ahLst/>
              <a:cxnLst/>
              <a:rect l="l" t="t" r="r" b="b"/>
              <a:pathLst>
                <a:path w="81919" h="83188" extrusionOk="0">
                  <a:moveTo>
                    <a:pt x="41227" y="2313"/>
                  </a:moveTo>
                  <a:cubicBezTo>
                    <a:pt x="43806" y="2313"/>
                    <a:pt x="46408" y="2535"/>
                    <a:pt x="48943" y="3024"/>
                  </a:cubicBezTo>
                  <a:cubicBezTo>
                    <a:pt x="51478" y="3513"/>
                    <a:pt x="53946" y="4269"/>
                    <a:pt x="56347" y="5203"/>
                  </a:cubicBezTo>
                  <a:cubicBezTo>
                    <a:pt x="56970" y="5449"/>
                    <a:pt x="57548" y="5716"/>
                    <a:pt x="58149" y="5982"/>
                  </a:cubicBezTo>
                  <a:cubicBezTo>
                    <a:pt x="58727" y="6249"/>
                    <a:pt x="59306" y="6537"/>
                    <a:pt x="59884" y="6827"/>
                  </a:cubicBezTo>
                  <a:cubicBezTo>
                    <a:pt x="60462" y="7116"/>
                    <a:pt x="61017" y="7450"/>
                    <a:pt x="61595" y="7761"/>
                  </a:cubicBezTo>
                  <a:cubicBezTo>
                    <a:pt x="62152" y="8073"/>
                    <a:pt x="62707" y="8428"/>
                    <a:pt x="63264" y="8761"/>
                  </a:cubicBezTo>
                  <a:cubicBezTo>
                    <a:pt x="65443" y="10163"/>
                    <a:pt x="67510" y="11764"/>
                    <a:pt x="69401" y="13543"/>
                  </a:cubicBezTo>
                  <a:cubicBezTo>
                    <a:pt x="73181" y="17145"/>
                    <a:pt x="76315" y="21480"/>
                    <a:pt x="78429" y="26306"/>
                  </a:cubicBezTo>
                  <a:cubicBezTo>
                    <a:pt x="79517" y="28729"/>
                    <a:pt x="80297" y="31264"/>
                    <a:pt x="80852" y="33844"/>
                  </a:cubicBezTo>
                  <a:cubicBezTo>
                    <a:pt x="81408" y="36423"/>
                    <a:pt x="81652" y="39070"/>
                    <a:pt x="81675" y="41715"/>
                  </a:cubicBezTo>
                  <a:cubicBezTo>
                    <a:pt x="81675" y="44362"/>
                    <a:pt x="81408" y="47007"/>
                    <a:pt x="80875" y="49610"/>
                  </a:cubicBezTo>
                  <a:cubicBezTo>
                    <a:pt x="80318" y="52189"/>
                    <a:pt x="79517" y="54724"/>
                    <a:pt x="78450" y="57126"/>
                  </a:cubicBezTo>
                  <a:cubicBezTo>
                    <a:pt x="76338" y="61973"/>
                    <a:pt x="73202" y="66308"/>
                    <a:pt x="69422" y="69911"/>
                  </a:cubicBezTo>
                  <a:cubicBezTo>
                    <a:pt x="67533" y="71713"/>
                    <a:pt x="65464" y="73314"/>
                    <a:pt x="63285" y="74714"/>
                  </a:cubicBezTo>
                  <a:cubicBezTo>
                    <a:pt x="62730" y="75069"/>
                    <a:pt x="62196" y="75425"/>
                    <a:pt x="61618" y="75737"/>
                  </a:cubicBezTo>
                  <a:cubicBezTo>
                    <a:pt x="61061" y="76048"/>
                    <a:pt x="60506" y="76382"/>
                    <a:pt x="59928" y="76670"/>
                  </a:cubicBezTo>
                  <a:cubicBezTo>
                    <a:pt x="59327" y="76960"/>
                    <a:pt x="58772" y="77272"/>
                    <a:pt x="58171" y="77539"/>
                  </a:cubicBezTo>
                  <a:cubicBezTo>
                    <a:pt x="57571" y="77782"/>
                    <a:pt x="56993" y="78072"/>
                    <a:pt x="56392" y="78316"/>
                  </a:cubicBezTo>
                  <a:cubicBezTo>
                    <a:pt x="53990" y="79273"/>
                    <a:pt x="51500" y="80029"/>
                    <a:pt x="48965" y="80540"/>
                  </a:cubicBezTo>
                  <a:cubicBezTo>
                    <a:pt x="46430" y="81052"/>
                    <a:pt x="43829" y="81340"/>
                    <a:pt x="41227" y="81363"/>
                  </a:cubicBezTo>
                  <a:cubicBezTo>
                    <a:pt x="40997" y="81367"/>
                    <a:pt x="40766" y="81369"/>
                    <a:pt x="40536" y="81369"/>
                  </a:cubicBezTo>
                  <a:cubicBezTo>
                    <a:pt x="35583" y="81369"/>
                    <a:pt x="30604" y="80455"/>
                    <a:pt x="25951" y="78627"/>
                  </a:cubicBezTo>
                  <a:cubicBezTo>
                    <a:pt x="23505" y="77672"/>
                    <a:pt x="21169" y="76493"/>
                    <a:pt x="18946" y="75069"/>
                  </a:cubicBezTo>
                  <a:cubicBezTo>
                    <a:pt x="16745" y="73646"/>
                    <a:pt x="14676" y="72001"/>
                    <a:pt x="12809" y="70156"/>
                  </a:cubicBezTo>
                  <a:cubicBezTo>
                    <a:pt x="9073" y="66442"/>
                    <a:pt x="6072" y="61973"/>
                    <a:pt x="4115" y="57103"/>
                  </a:cubicBezTo>
                  <a:cubicBezTo>
                    <a:pt x="2114" y="52234"/>
                    <a:pt x="1201" y="46942"/>
                    <a:pt x="1269" y="41715"/>
                  </a:cubicBezTo>
                  <a:cubicBezTo>
                    <a:pt x="1335" y="39091"/>
                    <a:pt x="1625" y="36491"/>
                    <a:pt x="2180" y="33956"/>
                  </a:cubicBezTo>
                  <a:cubicBezTo>
                    <a:pt x="2736" y="31398"/>
                    <a:pt x="3537" y="28907"/>
                    <a:pt x="4560" y="26529"/>
                  </a:cubicBezTo>
                  <a:cubicBezTo>
                    <a:pt x="6606" y="21747"/>
                    <a:pt x="9607" y="17412"/>
                    <a:pt x="13276" y="13765"/>
                  </a:cubicBezTo>
                  <a:cubicBezTo>
                    <a:pt x="16968" y="10140"/>
                    <a:pt x="21370" y="7228"/>
                    <a:pt x="26150" y="5292"/>
                  </a:cubicBezTo>
                  <a:cubicBezTo>
                    <a:pt x="28531" y="4337"/>
                    <a:pt x="31021" y="3581"/>
                    <a:pt x="33556" y="3069"/>
                  </a:cubicBezTo>
                  <a:cubicBezTo>
                    <a:pt x="36068" y="2579"/>
                    <a:pt x="38647" y="2336"/>
                    <a:pt x="41227" y="2313"/>
                  </a:cubicBezTo>
                  <a:close/>
                  <a:moveTo>
                    <a:pt x="41227" y="0"/>
                  </a:moveTo>
                  <a:cubicBezTo>
                    <a:pt x="35780" y="0"/>
                    <a:pt x="30309" y="1067"/>
                    <a:pt x="25284" y="3202"/>
                  </a:cubicBezTo>
                  <a:cubicBezTo>
                    <a:pt x="20259" y="5315"/>
                    <a:pt x="15655" y="8450"/>
                    <a:pt x="11830" y="12319"/>
                  </a:cubicBezTo>
                  <a:cubicBezTo>
                    <a:pt x="8006" y="16188"/>
                    <a:pt x="4981" y="20836"/>
                    <a:pt x="2980" y="25862"/>
                  </a:cubicBezTo>
                  <a:cubicBezTo>
                    <a:pt x="934" y="30908"/>
                    <a:pt x="1" y="36334"/>
                    <a:pt x="89" y="41715"/>
                  </a:cubicBezTo>
                  <a:cubicBezTo>
                    <a:pt x="134" y="44407"/>
                    <a:pt x="445" y="47096"/>
                    <a:pt x="1002" y="49720"/>
                  </a:cubicBezTo>
                  <a:cubicBezTo>
                    <a:pt x="1135" y="50387"/>
                    <a:pt x="1313" y="51033"/>
                    <a:pt x="1468" y="51677"/>
                  </a:cubicBezTo>
                  <a:cubicBezTo>
                    <a:pt x="1646" y="52323"/>
                    <a:pt x="1847" y="52967"/>
                    <a:pt x="2046" y="53612"/>
                  </a:cubicBezTo>
                  <a:cubicBezTo>
                    <a:pt x="2224" y="54256"/>
                    <a:pt x="2470" y="54879"/>
                    <a:pt x="2692" y="55502"/>
                  </a:cubicBezTo>
                  <a:cubicBezTo>
                    <a:pt x="2914" y="56147"/>
                    <a:pt x="3181" y="56747"/>
                    <a:pt x="3425" y="57393"/>
                  </a:cubicBezTo>
                  <a:cubicBezTo>
                    <a:pt x="5515" y="62306"/>
                    <a:pt x="8539" y="66842"/>
                    <a:pt x="12319" y="70645"/>
                  </a:cubicBezTo>
                  <a:cubicBezTo>
                    <a:pt x="14187" y="72558"/>
                    <a:pt x="16256" y="74292"/>
                    <a:pt x="18457" y="75804"/>
                  </a:cubicBezTo>
                  <a:cubicBezTo>
                    <a:pt x="20659" y="77338"/>
                    <a:pt x="23016" y="78672"/>
                    <a:pt x="25483" y="79739"/>
                  </a:cubicBezTo>
                  <a:cubicBezTo>
                    <a:pt x="30420" y="81918"/>
                    <a:pt x="35801" y="83098"/>
                    <a:pt x="41227" y="83187"/>
                  </a:cubicBezTo>
                  <a:cubicBezTo>
                    <a:pt x="41340" y="83187"/>
                    <a:pt x="41453" y="83188"/>
                    <a:pt x="41566" y="83188"/>
                  </a:cubicBezTo>
                  <a:cubicBezTo>
                    <a:pt x="46880" y="83188"/>
                    <a:pt x="52227" y="82164"/>
                    <a:pt x="57126" y="80073"/>
                  </a:cubicBezTo>
                  <a:cubicBezTo>
                    <a:pt x="57749" y="79807"/>
                    <a:pt x="58372" y="79517"/>
                    <a:pt x="58971" y="79229"/>
                  </a:cubicBezTo>
                  <a:cubicBezTo>
                    <a:pt x="59594" y="78939"/>
                    <a:pt x="60195" y="78606"/>
                    <a:pt x="60794" y="78295"/>
                  </a:cubicBezTo>
                  <a:cubicBezTo>
                    <a:pt x="61396" y="77983"/>
                    <a:pt x="61951" y="77604"/>
                    <a:pt x="62552" y="77272"/>
                  </a:cubicBezTo>
                  <a:cubicBezTo>
                    <a:pt x="63130" y="76916"/>
                    <a:pt x="63685" y="76516"/>
                    <a:pt x="64242" y="76160"/>
                  </a:cubicBezTo>
                  <a:cubicBezTo>
                    <a:pt x="66487" y="74625"/>
                    <a:pt x="68533" y="72824"/>
                    <a:pt x="70401" y="70868"/>
                  </a:cubicBezTo>
                  <a:cubicBezTo>
                    <a:pt x="72247" y="68911"/>
                    <a:pt x="73914" y="66776"/>
                    <a:pt x="75360" y="64508"/>
                  </a:cubicBezTo>
                  <a:cubicBezTo>
                    <a:pt x="76783" y="62240"/>
                    <a:pt x="77984" y="59839"/>
                    <a:pt x="78962" y="57348"/>
                  </a:cubicBezTo>
                  <a:cubicBezTo>
                    <a:pt x="79918" y="54858"/>
                    <a:pt x="80674" y="52278"/>
                    <a:pt x="81163" y="49654"/>
                  </a:cubicBezTo>
                  <a:cubicBezTo>
                    <a:pt x="81652" y="47052"/>
                    <a:pt x="81919" y="44383"/>
                    <a:pt x="81898" y="41715"/>
                  </a:cubicBezTo>
                  <a:cubicBezTo>
                    <a:pt x="81919" y="39047"/>
                    <a:pt x="81652" y="36402"/>
                    <a:pt x="81163" y="33778"/>
                  </a:cubicBezTo>
                  <a:cubicBezTo>
                    <a:pt x="80697" y="31154"/>
                    <a:pt x="79941" y="28574"/>
                    <a:pt x="78984" y="26084"/>
                  </a:cubicBezTo>
                  <a:cubicBezTo>
                    <a:pt x="77027" y="21103"/>
                    <a:pt x="74136" y="16455"/>
                    <a:pt x="70424" y="12541"/>
                  </a:cubicBezTo>
                  <a:cubicBezTo>
                    <a:pt x="66709" y="8606"/>
                    <a:pt x="62173" y="5404"/>
                    <a:pt x="57148" y="3291"/>
                  </a:cubicBezTo>
                  <a:cubicBezTo>
                    <a:pt x="52145" y="1112"/>
                    <a:pt x="46697" y="44"/>
                    <a:pt x="4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0"/>
            <p:cNvSpPr/>
            <p:nvPr/>
          </p:nvSpPr>
          <p:spPr>
            <a:xfrm rot="-6696989">
              <a:off x="1211429" y="1385842"/>
              <a:ext cx="1331435" cy="1352060"/>
            </a:xfrm>
            <a:custGeom>
              <a:avLst/>
              <a:gdLst/>
              <a:ahLst/>
              <a:cxnLst/>
              <a:rect l="l" t="t" r="r" b="b"/>
              <a:pathLst>
                <a:path w="81919" h="83188" extrusionOk="0">
                  <a:moveTo>
                    <a:pt x="41227" y="2313"/>
                  </a:moveTo>
                  <a:cubicBezTo>
                    <a:pt x="43806" y="2313"/>
                    <a:pt x="46408" y="2535"/>
                    <a:pt x="48943" y="3024"/>
                  </a:cubicBezTo>
                  <a:cubicBezTo>
                    <a:pt x="51478" y="3513"/>
                    <a:pt x="53946" y="4269"/>
                    <a:pt x="56347" y="5203"/>
                  </a:cubicBezTo>
                  <a:cubicBezTo>
                    <a:pt x="56970" y="5449"/>
                    <a:pt x="57548" y="5716"/>
                    <a:pt x="58149" y="5982"/>
                  </a:cubicBezTo>
                  <a:cubicBezTo>
                    <a:pt x="58727" y="6249"/>
                    <a:pt x="59306" y="6537"/>
                    <a:pt x="59884" y="6827"/>
                  </a:cubicBezTo>
                  <a:cubicBezTo>
                    <a:pt x="60462" y="7116"/>
                    <a:pt x="61017" y="7450"/>
                    <a:pt x="61595" y="7761"/>
                  </a:cubicBezTo>
                  <a:cubicBezTo>
                    <a:pt x="62152" y="8073"/>
                    <a:pt x="62707" y="8428"/>
                    <a:pt x="63264" y="8761"/>
                  </a:cubicBezTo>
                  <a:cubicBezTo>
                    <a:pt x="65443" y="10163"/>
                    <a:pt x="67510" y="11764"/>
                    <a:pt x="69401" y="13543"/>
                  </a:cubicBezTo>
                  <a:cubicBezTo>
                    <a:pt x="73181" y="17145"/>
                    <a:pt x="76315" y="21480"/>
                    <a:pt x="78429" y="26306"/>
                  </a:cubicBezTo>
                  <a:cubicBezTo>
                    <a:pt x="79517" y="28729"/>
                    <a:pt x="80297" y="31264"/>
                    <a:pt x="80852" y="33844"/>
                  </a:cubicBezTo>
                  <a:cubicBezTo>
                    <a:pt x="81408" y="36423"/>
                    <a:pt x="81652" y="39070"/>
                    <a:pt x="81675" y="41715"/>
                  </a:cubicBezTo>
                  <a:cubicBezTo>
                    <a:pt x="81675" y="44362"/>
                    <a:pt x="81408" y="47007"/>
                    <a:pt x="80875" y="49610"/>
                  </a:cubicBezTo>
                  <a:cubicBezTo>
                    <a:pt x="80318" y="52189"/>
                    <a:pt x="79517" y="54724"/>
                    <a:pt x="78450" y="57126"/>
                  </a:cubicBezTo>
                  <a:cubicBezTo>
                    <a:pt x="76338" y="61973"/>
                    <a:pt x="73202" y="66308"/>
                    <a:pt x="69422" y="69911"/>
                  </a:cubicBezTo>
                  <a:cubicBezTo>
                    <a:pt x="67533" y="71713"/>
                    <a:pt x="65464" y="73314"/>
                    <a:pt x="63285" y="74714"/>
                  </a:cubicBezTo>
                  <a:cubicBezTo>
                    <a:pt x="62730" y="75069"/>
                    <a:pt x="62196" y="75425"/>
                    <a:pt x="61618" y="75737"/>
                  </a:cubicBezTo>
                  <a:cubicBezTo>
                    <a:pt x="61061" y="76048"/>
                    <a:pt x="60506" y="76382"/>
                    <a:pt x="59928" y="76670"/>
                  </a:cubicBezTo>
                  <a:cubicBezTo>
                    <a:pt x="59327" y="76960"/>
                    <a:pt x="58772" y="77272"/>
                    <a:pt x="58171" y="77539"/>
                  </a:cubicBezTo>
                  <a:cubicBezTo>
                    <a:pt x="57571" y="77782"/>
                    <a:pt x="56993" y="78072"/>
                    <a:pt x="56392" y="78316"/>
                  </a:cubicBezTo>
                  <a:cubicBezTo>
                    <a:pt x="53990" y="79273"/>
                    <a:pt x="51500" y="80029"/>
                    <a:pt x="48965" y="80540"/>
                  </a:cubicBezTo>
                  <a:cubicBezTo>
                    <a:pt x="46430" y="81052"/>
                    <a:pt x="43829" y="81340"/>
                    <a:pt x="41227" y="81363"/>
                  </a:cubicBezTo>
                  <a:cubicBezTo>
                    <a:pt x="40997" y="81367"/>
                    <a:pt x="40766" y="81369"/>
                    <a:pt x="40536" y="81369"/>
                  </a:cubicBezTo>
                  <a:cubicBezTo>
                    <a:pt x="35583" y="81369"/>
                    <a:pt x="30604" y="80455"/>
                    <a:pt x="25951" y="78627"/>
                  </a:cubicBezTo>
                  <a:cubicBezTo>
                    <a:pt x="23505" y="77672"/>
                    <a:pt x="21169" y="76493"/>
                    <a:pt x="18946" y="75069"/>
                  </a:cubicBezTo>
                  <a:cubicBezTo>
                    <a:pt x="16745" y="73646"/>
                    <a:pt x="14676" y="72001"/>
                    <a:pt x="12809" y="70156"/>
                  </a:cubicBezTo>
                  <a:cubicBezTo>
                    <a:pt x="9073" y="66442"/>
                    <a:pt x="6072" y="61973"/>
                    <a:pt x="4115" y="57103"/>
                  </a:cubicBezTo>
                  <a:cubicBezTo>
                    <a:pt x="2114" y="52234"/>
                    <a:pt x="1201" y="46942"/>
                    <a:pt x="1269" y="41715"/>
                  </a:cubicBezTo>
                  <a:cubicBezTo>
                    <a:pt x="1335" y="39091"/>
                    <a:pt x="1625" y="36491"/>
                    <a:pt x="2180" y="33956"/>
                  </a:cubicBezTo>
                  <a:cubicBezTo>
                    <a:pt x="2736" y="31398"/>
                    <a:pt x="3537" y="28907"/>
                    <a:pt x="4560" y="26529"/>
                  </a:cubicBezTo>
                  <a:cubicBezTo>
                    <a:pt x="6606" y="21747"/>
                    <a:pt x="9607" y="17412"/>
                    <a:pt x="13276" y="13765"/>
                  </a:cubicBezTo>
                  <a:cubicBezTo>
                    <a:pt x="16968" y="10140"/>
                    <a:pt x="21370" y="7228"/>
                    <a:pt x="26150" y="5292"/>
                  </a:cubicBezTo>
                  <a:cubicBezTo>
                    <a:pt x="28531" y="4337"/>
                    <a:pt x="31021" y="3581"/>
                    <a:pt x="33556" y="3069"/>
                  </a:cubicBezTo>
                  <a:cubicBezTo>
                    <a:pt x="36068" y="2579"/>
                    <a:pt x="38647" y="2336"/>
                    <a:pt x="41227" y="2313"/>
                  </a:cubicBezTo>
                  <a:close/>
                  <a:moveTo>
                    <a:pt x="41227" y="0"/>
                  </a:moveTo>
                  <a:cubicBezTo>
                    <a:pt x="35780" y="0"/>
                    <a:pt x="30309" y="1067"/>
                    <a:pt x="25284" y="3202"/>
                  </a:cubicBezTo>
                  <a:cubicBezTo>
                    <a:pt x="20259" y="5315"/>
                    <a:pt x="15655" y="8450"/>
                    <a:pt x="11830" y="12319"/>
                  </a:cubicBezTo>
                  <a:cubicBezTo>
                    <a:pt x="8006" y="16188"/>
                    <a:pt x="4981" y="20836"/>
                    <a:pt x="2980" y="25862"/>
                  </a:cubicBezTo>
                  <a:cubicBezTo>
                    <a:pt x="934" y="30908"/>
                    <a:pt x="1" y="36334"/>
                    <a:pt x="89" y="41715"/>
                  </a:cubicBezTo>
                  <a:cubicBezTo>
                    <a:pt x="134" y="44407"/>
                    <a:pt x="445" y="47096"/>
                    <a:pt x="1002" y="49720"/>
                  </a:cubicBezTo>
                  <a:cubicBezTo>
                    <a:pt x="1135" y="50387"/>
                    <a:pt x="1313" y="51033"/>
                    <a:pt x="1468" y="51677"/>
                  </a:cubicBezTo>
                  <a:cubicBezTo>
                    <a:pt x="1646" y="52323"/>
                    <a:pt x="1847" y="52967"/>
                    <a:pt x="2046" y="53612"/>
                  </a:cubicBezTo>
                  <a:cubicBezTo>
                    <a:pt x="2224" y="54256"/>
                    <a:pt x="2470" y="54879"/>
                    <a:pt x="2692" y="55502"/>
                  </a:cubicBezTo>
                  <a:cubicBezTo>
                    <a:pt x="2914" y="56147"/>
                    <a:pt x="3181" y="56747"/>
                    <a:pt x="3425" y="57393"/>
                  </a:cubicBezTo>
                  <a:cubicBezTo>
                    <a:pt x="5515" y="62306"/>
                    <a:pt x="8539" y="66842"/>
                    <a:pt x="12319" y="70645"/>
                  </a:cubicBezTo>
                  <a:cubicBezTo>
                    <a:pt x="14187" y="72558"/>
                    <a:pt x="16256" y="74292"/>
                    <a:pt x="18457" y="75804"/>
                  </a:cubicBezTo>
                  <a:cubicBezTo>
                    <a:pt x="20659" y="77338"/>
                    <a:pt x="23016" y="78672"/>
                    <a:pt x="25483" y="79739"/>
                  </a:cubicBezTo>
                  <a:cubicBezTo>
                    <a:pt x="30420" y="81918"/>
                    <a:pt x="35801" y="83098"/>
                    <a:pt x="41227" y="83187"/>
                  </a:cubicBezTo>
                  <a:cubicBezTo>
                    <a:pt x="41340" y="83187"/>
                    <a:pt x="41453" y="83188"/>
                    <a:pt x="41566" y="83188"/>
                  </a:cubicBezTo>
                  <a:cubicBezTo>
                    <a:pt x="46880" y="83188"/>
                    <a:pt x="52227" y="82164"/>
                    <a:pt x="57126" y="80073"/>
                  </a:cubicBezTo>
                  <a:cubicBezTo>
                    <a:pt x="57749" y="79807"/>
                    <a:pt x="58372" y="79517"/>
                    <a:pt x="58971" y="79229"/>
                  </a:cubicBezTo>
                  <a:cubicBezTo>
                    <a:pt x="59594" y="78939"/>
                    <a:pt x="60195" y="78606"/>
                    <a:pt x="60794" y="78295"/>
                  </a:cubicBezTo>
                  <a:cubicBezTo>
                    <a:pt x="61396" y="77983"/>
                    <a:pt x="61951" y="77604"/>
                    <a:pt x="62552" y="77272"/>
                  </a:cubicBezTo>
                  <a:cubicBezTo>
                    <a:pt x="63130" y="76916"/>
                    <a:pt x="63685" y="76516"/>
                    <a:pt x="64242" y="76160"/>
                  </a:cubicBezTo>
                  <a:cubicBezTo>
                    <a:pt x="66487" y="74625"/>
                    <a:pt x="68533" y="72824"/>
                    <a:pt x="70401" y="70868"/>
                  </a:cubicBezTo>
                  <a:cubicBezTo>
                    <a:pt x="72247" y="68911"/>
                    <a:pt x="73914" y="66776"/>
                    <a:pt x="75360" y="64508"/>
                  </a:cubicBezTo>
                  <a:cubicBezTo>
                    <a:pt x="76783" y="62240"/>
                    <a:pt x="77984" y="59839"/>
                    <a:pt x="78962" y="57348"/>
                  </a:cubicBezTo>
                  <a:cubicBezTo>
                    <a:pt x="79918" y="54858"/>
                    <a:pt x="80674" y="52278"/>
                    <a:pt x="81163" y="49654"/>
                  </a:cubicBezTo>
                  <a:cubicBezTo>
                    <a:pt x="81652" y="47052"/>
                    <a:pt x="81919" y="44383"/>
                    <a:pt x="81898" y="41715"/>
                  </a:cubicBezTo>
                  <a:cubicBezTo>
                    <a:pt x="81919" y="39047"/>
                    <a:pt x="81652" y="36402"/>
                    <a:pt x="81163" y="33778"/>
                  </a:cubicBezTo>
                  <a:cubicBezTo>
                    <a:pt x="80697" y="31154"/>
                    <a:pt x="79941" y="28574"/>
                    <a:pt x="78984" y="26084"/>
                  </a:cubicBezTo>
                  <a:cubicBezTo>
                    <a:pt x="77027" y="21103"/>
                    <a:pt x="74136" y="16455"/>
                    <a:pt x="70424" y="12541"/>
                  </a:cubicBezTo>
                  <a:cubicBezTo>
                    <a:pt x="66709" y="8606"/>
                    <a:pt x="62173" y="5404"/>
                    <a:pt x="57148" y="3291"/>
                  </a:cubicBezTo>
                  <a:cubicBezTo>
                    <a:pt x="52145" y="1112"/>
                    <a:pt x="46697" y="44"/>
                    <a:pt x="4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1" name="Google Shape;881;p40"/>
            <p:cNvCxnSpPr/>
            <p:nvPr/>
          </p:nvCxnSpPr>
          <p:spPr>
            <a:xfrm rot="10800000">
              <a:off x="2542575" y="2061875"/>
              <a:ext cx="1373100" cy="0"/>
            </a:xfrm>
            <a:prstGeom prst="straightConnector1">
              <a:avLst/>
            </a:prstGeom>
            <a:noFill/>
            <a:ln w="19050" cap="flat" cmpd="sng">
              <a:solidFill>
                <a:srgbClr val="180E44"/>
              </a:solidFill>
              <a:prstDash val="dash"/>
              <a:round/>
              <a:headEnd type="none" w="med" len="med"/>
              <a:tailEnd type="none" w="med" len="med"/>
            </a:ln>
          </p:spPr>
        </p:cxnSp>
        <p:cxnSp>
          <p:nvCxnSpPr>
            <p:cNvPr id="882" name="Google Shape;882;p40"/>
            <p:cNvCxnSpPr/>
            <p:nvPr/>
          </p:nvCxnSpPr>
          <p:spPr>
            <a:xfrm rot="10800000">
              <a:off x="5228350" y="2061875"/>
              <a:ext cx="1373100" cy="0"/>
            </a:xfrm>
            <a:prstGeom prst="straightConnector1">
              <a:avLst/>
            </a:prstGeom>
            <a:noFill/>
            <a:ln w="19050" cap="flat" cmpd="sng">
              <a:solidFill>
                <a:srgbClr val="180E44"/>
              </a:solidFill>
              <a:prstDash val="dash"/>
              <a:round/>
              <a:headEnd type="none" w="med" len="med"/>
              <a:tailEnd type="none" w="med" len="med"/>
            </a:ln>
          </p:spPr>
        </p:cxnSp>
      </p:grpSp>
    </p:spTree>
    <p:extLst>
      <p:ext uri="{BB962C8B-B14F-4D97-AF65-F5344CB8AC3E}">
        <p14:creationId xmlns:p14="http://schemas.microsoft.com/office/powerpoint/2010/main" val="1500559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2"/>
        <p:cNvGrpSpPr/>
        <p:nvPr/>
      </p:nvGrpSpPr>
      <p:grpSpPr>
        <a:xfrm>
          <a:off x="0" y="0"/>
          <a:ext cx="0" cy="0"/>
          <a:chOff x="0" y="0"/>
          <a:chExt cx="0" cy="0"/>
        </a:xfrm>
      </p:grpSpPr>
      <p:sp>
        <p:nvSpPr>
          <p:cNvPr id="383" name="Google Shape;383;p48"/>
          <p:cNvSpPr txBox="1">
            <a:spLocks noGrp="1"/>
          </p:cNvSpPr>
          <p:nvPr>
            <p:ph type="title"/>
          </p:nvPr>
        </p:nvSpPr>
        <p:spPr>
          <a:xfrm>
            <a:off x="1974300" y="1440200"/>
            <a:ext cx="5195400" cy="528600"/>
          </a:xfrm>
          <a:prstGeom prst="rect">
            <a:avLst/>
          </a:prstGeom>
        </p:spPr>
        <p:txBody>
          <a:bodyPr spcFirstLastPara="1" wrap="square" lIns="91425" tIns="91425" rIns="91425" bIns="91425" anchor="t" anchorCtr="0">
            <a:noAutofit/>
          </a:bodyPr>
          <a:lstStyle/>
          <a:p>
            <a:pPr lvl="0">
              <a:lnSpc>
                <a:spcPct val="90000"/>
              </a:lnSpc>
            </a:pPr>
            <a:r>
              <a:rPr lang="en" sz="1800" dirty="0" smtClean="0"/>
              <a:t>“</a:t>
            </a:r>
            <a:r>
              <a:rPr lang="mn-MN" sz="1800" dirty="0"/>
              <a:t>Шүүхийн өмнөх шатанд байгаа хүнийг заавал цагдан хорьж байх нийтлэг журам байх албагүй бөгөөд шүүх хуралд оролцох, шүүн таслах ажиллагааны аль ч шатанд байлцах, шаардлагатай тохиолдолд, шүүхийн шийдвэр гүйцэтгэхэд байх баталгаа гаргаж өгсөн бол этгээдийг суллаж </a:t>
            </a:r>
            <a:r>
              <a:rPr lang="mn-MN" sz="1800" dirty="0" smtClean="0"/>
              <a:t>болно.</a:t>
            </a:r>
            <a:r>
              <a:rPr lang="en" sz="1800" dirty="0" smtClean="0"/>
              <a:t>”</a:t>
            </a:r>
            <a:endParaRPr sz="1800" dirty="0"/>
          </a:p>
          <a:p>
            <a:pPr marL="0" lvl="0" indent="0" algn="ctr" rtl="0">
              <a:spcBef>
                <a:spcPts val="0"/>
              </a:spcBef>
              <a:spcAft>
                <a:spcPts val="0"/>
              </a:spcAft>
              <a:buNone/>
            </a:pPr>
            <a:endParaRPr sz="1800" dirty="0"/>
          </a:p>
        </p:txBody>
      </p:sp>
      <p:sp>
        <p:nvSpPr>
          <p:cNvPr id="384" name="Google Shape;384;p48"/>
          <p:cNvSpPr txBox="1">
            <a:spLocks noGrp="1"/>
          </p:cNvSpPr>
          <p:nvPr>
            <p:ph type="subTitle" idx="1"/>
          </p:nvPr>
        </p:nvSpPr>
        <p:spPr>
          <a:xfrm>
            <a:off x="2658050" y="3908075"/>
            <a:ext cx="3699300" cy="25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a:t>
            </a:r>
            <a:r>
              <a:rPr lang="mn-MN" dirty="0" smtClean="0"/>
              <a:t>Иргэний болон улс төрийн эрхийн тухай олон улсын </a:t>
            </a:r>
            <a:r>
              <a:rPr lang="mn-MN" dirty="0" err="1" smtClean="0"/>
              <a:t>пактын</a:t>
            </a:r>
            <a:r>
              <a:rPr lang="mn-MN" dirty="0" smtClean="0"/>
              <a:t> 9 дүгээр зүйлийн 3 дахь хэсгээс</a:t>
            </a:r>
            <a:endParaRPr dirty="0"/>
          </a:p>
        </p:txBody>
      </p:sp>
    </p:spTree>
    <p:extLst>
      <p:ext uri="{BB962C8B-B14F-4D97-AF65-F5344CB8AC3E}">
        <p14:creationId xmlns:p14="http://schemas.microsoft.com/office/powerpoint/2010/main" val="1081039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23"/>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p>
            <a:pPr lvl="0" algn="ctr"/>
            <a:r>
              <a:rPr lang="mn-MN" sz="2000" dirty="0" smtClean="0"/>
              <a:t>Цахим орчин дахь үзэл бодлоо чөлөөтэй илэрхийлэх эрх</a:t>
            </a:r>
            <a:endParaRPr sz="2000" dirty="0"/>
          </a:p>
        </p:txBody>
      </p:sp>
      <p:grpSp>
        <p:nvGrpSpPr>
          <p:cNvPr id="917" name="Google Shape;917;p23"/>
          <p:cNvGrpSpPr/>
          <p:nvPr/>
        </p:nvGrpSpPr>
        <p:grpSpPr>
          <a:xfrm>
            <a:off x="2758059" y="1022666"/>
            <a:ext cx="3658608" cy="3842825"/>
            <a:chOff x="2758059" y="1175066"/>
            <a:chExt cx="3658608" cy="3842825"/>
          </a:xfrm>
        </p:grpSpPr>
        <p:sp>
          <p:nvSpPr>
            <p:cNvPr id="918" name="Google Shape;918;p23"/>
            <p:cNvSpPr/>
            <p:nvPr/>
          </p:nvSpPr>
          <p:spPr>
            <a:xfrm>
              <a:off x="3992831" y="3498565"/>
              <a:ext cx="456008" cy="252763"/>
            </a:xfrm>
            <a:custGeom>
              <a:avLst/>
              <a:gdLst/>
              <a:ahLst/>
              <a:cxnLst/>
              <a:rect l="l" t="t" r="r" b="b"/>
              <a:pathLst>
                <a:path w="4907" h="2720" extrusionOk="0">
                  <a:moveTo>
                    <a:pt x="1610" y="1"/>
                  </a:moveTo>
                  <a:cubicBezTo>
                    <a:pt x="1414" y="1"/>
                    <a:pt x="1191" y="100"/>
                    <a:pt x="1024" y="167"/>
                  </a:cubicBezTo>
                  <a:cubicBezTo>
                    <a:pt x="1019" y="170"/>
                    <a:pt x="1013" y="170"/>
                    <a:pt x="1006" y="170"/>
                  </a:cubicBezTo>
                  <a:cubicBezTo>
                    <a:pt x="988" y="170"/>
                    <a:pt x="968" y="164"/>
                    <a:pt x="946" y="164"/>
                  </a:cubicBezTo>
                  <a:cubicBezTo>
                    <a:pt x="938" y="164"/>
                    <a:pt x="930" y="165"/>
                    <a:pt x="922" y="167"/>
                  </a:cubicBezTo>
                  <a:cubicBezTo>
                    <a:pt x="762" y="232"/>
                    <a:pt x="611" y="355"/>
                    <a:pt x="435" y="371"/>
                  </a:cubicBezTo>
                  <a:cubicBezTo>
                    <a:pt x="370" y="371"/>
                    <a:pt x="333" y="430"/>
                    <a:pt x="284" y="446"/>
                  </a:cubicBezTo>
                  <a:cubicBezTo>
                    <a:pt x="166" y="468"/>
                    <a:pt x="81" y="527"/>
                    <a:pt x="0" y="580"/>
                  </a:cubicBezTo>
                  <a:cubicBezTo>
                    <a:pt x="1217" y="1754"/>
                    <a:pt x="2890" y="2666"/>
                    <a:pt x="4906" y="2720"/>
                  </a:cubicBezTo>
                  <a:cubicBezTo>
                    <a:pt x="4703" y="1980"/>
                    <a:pt x="4279" y="1331"/>
                    <a:pt x="3614" y="923"/>
                  </a:cubicBezTo>
                  <a:cubicBezTo>
                    <a:pt x="3512" y="859"/>
                    <a:pt x="3400" y="784"/>
                    <a:pt x="3276" y="757"/>
                  </a:cubicBezTo>
                  <a:cubicBezTo>
                    <a:pt x="3265" y="755"/>
                    <a:pt x="3254" y="755"/>
                    <a:pt x="3242" y="755"/>
                  </a:cubicBezTo>
                  <a:cubicBezTo>
                    <a:pt x="3205" y="755"/>
                    <a:pt x="3168" y="762"/>
                    <a:pt x="3133" y="762"/>
                  </a:cubicBezTo>
                  <a:cubicBezTo>
                    <a:pt x="3118" y="762"/>
                    <a:pt x="3103" y="761"/>
                    <a:pt x="3089" y="757"/>
                  </a:cubicBezTo>
                  <a:cubicBezTo>
                    <a:pt x="3062" y="746"/>
                    <a:pt x="3051" y="720"/>
                    <a:pt x="3035" y="709"/>
                  </a:cubicBezTo>
                  <a:cubicBezTo>
                    <a:pt x="2933" y="709"/>
                    <a:pt x="2821" y="736"/>
                    <a:pt x="2735" y="736"/>
                  </a:cubicBezTo>
                  <a:cubicBezTo>
                    <a:pt x="2676" y="740"/>
                    <a:pt x="2615" y="743"/>
                    <a:pt x="2555" y="743"/>
                  </a:cubicBezTo>
                  <a:cubicBezTo>
                    <a:pt x="2445" y="743"/>
                    <a:pt x="2341" y="731"/>
                    <a:pt x="2268" y="682"/>
                  </a:cubicBezTo>
                  <a:cubicBezTo>
                    <a:pt x="2107" y="569"/>
                    <a:pt x="2054" y="355"/>
                    <a:pt x="1941" y="178"/>
                  </a:cubicBezTo>
                  <a:cubicBezTo>
                    <a:pt x="1861" y="46"/>
                    <a:pt x="1742" y="1"/>
                    <a:pt x="1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3"/>
            <p:cNvSpPr/>
            <p:nvPr/>
          </p:nvSpPr>
          <p:spPr>
            <a:xfrm>
              <a:off x="3779005" y="2871299"/>
              <a:ext cx="908484" cy="880209"/>
            </a:xfrm>
            <a:custGeom>
              <a:avLst/>
              <a:gdLst/>
              <a:ahLst/>
              <a:cxnLst/>
              <a:rect l="l" t="t" r="r" b="b"/>
              <a:pathLst>
                <a:path w="9776" h="9472" extrusionOk="0">
                  <a:moveTo>
                    <a:pt x="376" y="0"/>
                  </a:moveTo>
                  <a:cubicBezTo>
                    <a:pt x="189" y="832"/>
                    <a:pt x="76" y="1818"/>
                    <a:pt x="38" y="2896"/>
                  </a:cubicBezTo>
                  <a:cubicBezTo>
                    <a:pt x="1" y="4070"/>
                    <a:pt x="816" y="5899"/>
                    <a:pt x="2301" y="7330"/>
                  </a:cubicBezTo>
                  <a:cubicBezTo>
                    <a:pt x="2382" y="7277"/>
                    <a:pt x="2467" y="7218"/>
                    <a:pt x="2585" y="7196"/>
                  </a:cubicBezTo>
                  <a:cubicBezTo>
                    <a:pt x="2634" y="7180"/>
                    <a:pt x="2671" y="7121"/>
                    <a:pt x="2736" y="7121"/>
                  </a:cubicBezTo>
                  <a:cubicBezTo>
                    <a:pt x="2912" y="7105"/>
                    <a:pt x="3063" y="6982"/>
                    <a:pt x="3223" y="6917"/>
                  </a:cubicBezTo>
                  <a:cubicBezTo>
                    <a:pt x="3231" y="6915"/>
                    <a:pt x="3239" y="6914"/>
                    <a:pt x="3247" y="6914"/>
                  </a:cubicBezTo>
                  <a:cubicBezTo>
                    <a:pt x="3269" y="6914"/>
                    <a:pt x="3289" y="6920"/>
                    <a:pt x="3307" y="6920"/>
                  </a:cubicBezTo>
                  <a:cubicBezTo>
                    <a:pt x="3314" y="6920"/>
                    <a:pt x="3320" y="6920"/>
                    <a:pt x="3325" y="6917"/>
                  </a:cubicBezTo>
                  <a:cubicBezTo>
                    <a:pt x="3492" y="6850"/>
                    <a:pt x="3715" y="6751"/>
                    <a:pt x="3911" y="6751"/>
                  </a:cubicBezTo>
                  <a:cubicBezTo>
                    <a:pt x="4043" y="6751"/>
                    <a:pt x="4162" y="6796"/>
                    <a:pt x="4242" y="6928"/>
                  </a:cubicBezTo>
                  <a:cubicBezTo>
                    <a:pt x="4355" y="7105"/>
                    <a:pt x="4408" y="7319"/>
                    <a:pt x="4569" y="7432"/>
                  </a:cubicBezTo>
                  <a:cubicBezTo>
                    <a:pt x="4642" y="7481"/>
                    <a:pt x="4746" y="7493"/>
                    <a:pt x="4856" y="7493"/>
                  </a:cubicBezTo>
                  <a:cubicBezTo>
                    <a:pt x="4916" y="7493"/>
                    <a:pt x="4977" y="7490"/>
                    <a:pt x="5036" y="7486"/>
                  </a:cubicBezTo>
                  <a:cubicBezTo>
                    <a:pt x="5122" y="7486"/>
                    <a:pt x="5234" y="7459"/>
                    <a:pt x="5336" y="7459"/>
                  </a:cubicBezTo>
                  <a:cubicBezTo>
                    <a:pt x="5352" y="7470"/>
                    <a:pt x="5363" y="7496"/>
                    <a:pt x="5390" y="7507"/>
                  </a:cubicBezTo>
                  <a:cubicBezTo>
                    <a:pt x="5404" y="7511"/>
                    <a:pt x="5419" y="7512"/>
                    <a:pt x="5434" y="7512"/>
                  </a:cubicBezTo>
                  <a:cubicBezTo>
                    <a:pt x="5469" y="7512"/>
                    <a:pt x="5506" y="7505"/>
                    <a:pt x="5543" y="7505"/>
                  </a:cubicBezTo>
                  <a:cubicBezTo>
                    <a:pt x="5555" y="7505"/>
                    <a:pt x="5566" y="7505"/>
                    <a:pt x="5577" y="7507"/>
                  </a:cubicBezTo>
                  <a:cubicBezTo>
                    <a:pt x="5701" y="7534"/>
                    <a:pt x="5813" y="7609"/>
                    <a:pt x="5915" y="7673"/>
                  </a:cubicBezTo>
                  <a:cubicBezTo>
                    <a:pt x="6580" y="8081"/>
                    <a:pt x="7004" y="8730"/>
                    <a:pt x="7207" y="9470"/>
                  </a:cubicBezTo>
                  <a:cubicBezTo>
                    <a:pt x="7265" y="9471"/>
                    <a:pt x="7324" y="9472"/>
                    <a:pt x="7382" y="9472"/>
                  </a:cubicBezTo>
                  <a:cubicBezTo>
                    <a:pt x="7995" y="9472"/>
                    <a:pt x="8639" y="9394"/>
                    <a:pt x="9315" y="9218"/>
                  </a:cubicBezTo>
                  <a:cubicBezTo>
                    <a:pt x="9443" y="9185"/>
                    <a:pt x="9567" y="9148"/>
                    <a:pt x="9690" y="9110"/>
                  </a:cubicBezTo>
                  <a:cubicBezTo>
                    <a:pt x="9652" y="9014"/>
                    <a:pt x="9615" y="8912"/>
                    <a:pt x="9572" y="8815"/>
                  </a:cubicBezTo>
                  <a:cubicBezTo>
                    <a:pt x="9513" y="8665"/>
                    <a:pt x="9513" y="8451"/>
                    <a:pt x="9572" y="8301"/>
                  </a:cubicBezTo>
                  <a:cubicBezTo>
                    <a:pt x="9599" y="8199"/>
                    <a:pt x="9561" y="8151"/>
                    <a:pt x="9599" y="8086"/>
                  </a:cubicBezTo>
                  <a:lnTo>
                    <a:pt x="9647" y="8086"/>
                  </a:lnTo>
                  <a:cubicBezTo>
                    <a:pt x="9636" y="8011"/>
                    <a:pt x="9663" y="7909"/>
                    <a:pt x="9610" y="7834"/>
                  </a:cubicBezTo>
                  <a:cubicBezTo>
                    <a:pt x="9572" y="7759"/>
                    <a:pt x="9572" y="7636"/>
                    <a:pt x="9610" y="7561"/>
                  </a:cubicBezTo>
                  <a:cubicBezTo>
                    <a:pt x="9674" y="7448"/>
                    <a:pt x="9610" y="7384"/>
                    <a:pt x="9647" y="7309"/>
                  </a:cubicBezTo>
                  <a:lnTo>
                    <a:pt x="9701" y="7309"/>
                  </a:lnTo>
                  <a:cubicBezTo>
                    <a:pt x="9711" y="7255"/>
                    <a:pt x="9701" y="7207"/>
                    <a:pt x="9738" y="7143"/>
                  </a:cubicBezTo>
                  <a:cubicBezTo>
                    <a:pt x="9776" y="7105"/>
                    <a:pt x="9765" y="7030"/>
                    <a:pt x="9749" y="6966"/>
                  </a:cubicBezTo>
                  <a:lnTo>
                    <a:pt x="9701" y="6966"/>
                  </a:lnTo>
                  <a:cubicBezTo>
                    <a:pt x="9685" y="6794"/>
                    <a:pt x="9765" y="6526"/>
                    <a:pt x="9674" y="6467"/>
                  </a:cubicBezTo>
                  <a:cubicBezTo>
                    <a:pt x="9347" y="6226"/>
                    <a:pt x="9073" y="6000"/>
                    <a:pt x="8843" y="5647"/>
                  </a:cubicBezTo>
                  <a:cubicBezTo>
                    <a:pt x="8833" y="5630"/>
                    <a:pt x="8804" y="5624"/>
                    <a:pt x="8767" y="5624"/>
                  </a:cubicBezTo>
                  <a:cubicBezTo>
                    <a:pt x="8719" y="5624"/>
                    <a:pt x="8660" y="5634"/>
                    <a:pt x="8618" y="5647"/>
                  </a:cubicBezTo>
                  <a:cubicBezTo>
                    <a:pt x="8564" y="5660"/>
                    <a:pt x="8515" y="5688"/>
                    <a:pt x="8462" y="5688"/>
                  </a:cubicBezTo>
                  <a:cubicBezTo>
                    <a:pt x="8452" y="5688"/>
                    <a:pt x="8441" y="5687"/>
                    <a:pt x="8430" y="5684"/>
                  </a:cubicBezTo>
                  <a:lnTo>
                    <a:pt x="8430" y="5684"/>
                  </a:lnTo>
                  <a:cubicBezTo>
                    <a:pt x="8457" y="5748"/>
                    <a:pt x="8355" y="5775"/>
                    <a:pt x="8382" y="5834"/>
                  </a:cubicBezTo>
                  <a:cubicBezTo>
                    <a:pt x="8357" y="5834"/>
                    <a:pt x="8332" y="5829"/>
                    <a:pt x="8310" y="5829"/>
                  </a:cubicBezTo>
                  <a:cubicBezTo>
                    <a:pt x="8299" y="5829"/>
                    <a:pt x="8289" y="5831"/>
                    <a:pt x="8280" y="5834"/>
                  </a:cubicBezTo>
                  <a:lnTo>
                    <a:pt x="8280" y="5888"/>
                  </a:lnTo>
                  <a:lnTo>
                    <a:pt x="8232" y="5888"/>
                  </a:lnTo>
                  <a:lnTo>
                    <a:pt x="8232" y="5834"/>
                  </a:lnTo>
                  <a:cubicBezTo>
                    <a:pt x="8222" y="5832"/>
                    <a:pt x="8213" y="5832"/>
                    <a:pt x="8204" y="5832"/>
                  </a:cubicBezTo>
                  <a:cubicBezTo>
                    <a:pt x="8173" y="5832"/>
                    <a:pt x="8144" y="5840"/>
                    <a:pt x="8114" y="5840"/>
                  </a:cubicBezTo>
                  <a:cubicBezTo>
                    <a:pt x="8102" y="5840"/>
                    <a:pt x="8089" y="5838"/>
                    <a:pt x="8076" y="5834"/>
                  </a:cubicBezTo>
                  <a:cubicBezTo>
                    <a:pt x="7940" y="5771"/>
                    <a:pt x="7820" y="5673"/>
                    <a:pt x="7673" y="5673"/>
                  </a:cubicBezTo>
                  <a:cubicBezTo>
                    <a:pt x="7646" y="5673"/>
                    <a:pt x="7617" y="5677"/>
                    <a:pt x="7588" y="5684"/>
                  </a:cubicBezTo>
                  <a:lnTo>
                    <a:pt x="7588" y="5738"/>
                  </a:lnTo>
                  <a:cubicBezTo>
                    <a:pt x="7583" y="5740"/>
                    <a:pt x="7578" y="5740"/>
                    <a:pt x="7572" y="5740"/>
                  </a:cubicBezTo>
                  <a:cubicBezTo>
                    <a:pt x="7553" y="5740"/>
                    <a:pt x="7529" y="5732"/>
                    <a:pt x="7509" y="5732"/>
                  </a:cubicBezTo>
                  <a:cubicBezTo>
                    <a:pt x="7501" y="5732"/>
                    <a:pt x="7493" y="5734"/>
                    <a:pt x="7486" y="5738"/>
                  </a:cubicBezTo>
                  <a:lnTo>
                    <a:pt x="7486" y="5786"/>
                  </a:lnTo>
                  <a:cubicBezTo>
                    <a:pt x="7450" y="5785"/>
                    <a:pt x="7413" y="5784"/>
                    <a:pt x="7376" y="5784"/>
                  </a:cubicBezTo>
                  <a:cubicBezTo>
                    <a:pt x="7306" y="5784"/>
                    <a:pt x="7236" y="5786"/>
                    <a:pt x="7166" y="5786"/>
                  </a:cubicBezTo>
                  <a:cubicBezTo>
                    <a:pt x="6975" y="5786"/>
                    <a:pt x="6786" y="5774"/>
                    <a:pt x="6607" y="5684"/>
                  </a:cubicBezTo>
                  <a:cubicBezTo>
                    <a:pt x="6602" y="5682"/>
                    <a:pt x="6597" y="5681"/>
                    <a:pt x="6591" y="5681"/>
                  </a:cubicBezTo>
                  <a:cubicBezTo>
                    <a:pt x="6572" y="5681"/>
                    <a:pt x="6549" y="5689"/>
                    <a:pt x="6535" y="5689"/>
                  </a:cubicBezTo>
                  <a:cubicBezTo>
                    <a:pt x="6528" y="5689"/>
                    <a:pt x="6524" y="5688"/>
                    <a:pt x="6521" y="5684"/>
                  </a:cubicBezTo>
                  <a:cubicBezTo>
                    <a:pt x="6450" y="5609"/>
                    <a:pt x="6373" y="5544"/>
                    <a:pt x="6289" y="5544"/>
                  </a:cubicBezTo>
                  <a:cubicBezTo>
                    <a:pt x="6265" y="5544"/>
                    <a:pt x="6240" y="5549"/>
                    <a:pt x="6215" y="5561"/>
                  </a:cubicBezTo>
                  <a:cubicBezTo>
                    <a:pt x="6078" y="5629"/>
                    <a:pt x="5937" y="5636"/>
                    <a:pt x="5791" y="5636"/>
                  </a:cubicBezTo>
                  <a:cubicBezTo>
                    <a:pt x="5754" y="5636"/>
                    <a:pt x="5717" y="5636"/>
                    <a:pt x="5679" y="5636"/>
                  </a:cubicBezTo>
                  <a:lnTo>
                    <a:pt x="5679" y="5588"/>
                  </a:lnTo>
                  <a:cubicBezTo>
                    <a:pt x="5667" y="5588"/>
                    <a:pt x="5656" y="5589"/>
                    <a:pt x="5645" y="5589"/>
                  </a:cubicBezTo>
                  <a:cubicBezTo>
                    <a:pt x="5364" y="5589"/>
                    <a:pt x="5244" y="5338"/>
                    <a:pt x="5100" y="5132"/>
                  </a:cubicBezTo>
                  <a:cubicBezTo>
                    <a:pt x="4923" y="4858"/>
                    <a:pt x="4698" y="4644"/>
                    <a:pt x="4569" y="4354"/>
                  </a:cubicBezTo>
                  <a:cubicBezTo>
                    <a:pt x="4494" y="4204"/>
                    <a:pt x="4532" y="4000"/>
                    <a:pt x="4484" y="3824"/>
                  </a:cubicBezTo>
                  <a:cubicBezTo>
                    <a:pt x="4467" y="3765"/>
                    <a:pt x="4467" y="3647"/>
                    <a:pt x="4355" y="3625"/>
                  </a:cubicBezTo>
                  <a:cubicBezTo>
                    <a:pt x="4317" y="3609"/>
                    <a:pt x="4280" y="3609"/>
                    <a:pt x="4269" y="3588"/>
                  </a:cubicBezTo>
                  <a:cubicBezTo>
                    <a:pt x="4221" y="3496"/>
                    <a:pt x="4167" y="3459"/>
                    <a:pt x="4103" y="3437"/>
                  </a:cubicBezTo>
                  <a:lnTo>
                    <a:pt x="4103" y="3384"/>
                  </a:lnTo>
                  <a:cubicBezTo>
                    <a:pt x="3980" y="3282"/>
                    <a:pt x="3867" y="3148"/>
                    <a:pt x="3840" y="2992"/>
                  </a:cubicBezTo>
                  <a:cubicBezTo>
                    <a:pt x="3776" y="2681"/>
                    <a:pt x="3492" y="2531"/>
                    <a:pt x="3223" y="2456"/>
                  </a:cubicBezTo>
                  <a:lnTo>
                    <a:pt x="3223" y="2456"/>
                  </a:lnTo>
                  <a:cubicBezTo>
                    <a:pt x="3223" y="2494"/>
                    <a:pt x="3240" y="2531"/>
                    <a:pt x="3223" y="2553"/>
                  </a:cubicBezTo>
                  <a:lnTo>
                    <a:pt x="3175" y="2553"/>
                  </a:lnTo>
                  <a:cubicBezTo>
                    <a:pt x="3164" y="2681"/>
                    <a:pt x="3164" y="2821"/>
                    <a:pt x="3175" y="2944"/>
                  </a:cubicBezTo>
                  <a:cubicBezTo>
                    <a:pt x="3186" y="2955"/>
                    <a:pt x="3213" y="2971"/>
                    <a:pt x="3223" y="2992"/>
                  </a:cubicBezTo>
                  <a:cubicBezTo>
                    <a:pt x="3240" y="3084"/>
                    <a:pt x="3250" y="3159"/>
                    <a:pt x="3261" y="3234"/>
                  </a:cubicBezTo>
                  <a:cubicBezTo>
                    <a:pt x="3299" y="3523"/>
                    <a:pt x="3390" y="3786"/>
                    <a:pt x="3427" y="4076"/>
                  </a:cubicBezTo>
                  <a:cubicBezTo>
                    <a:pt x="3431" y="4075"/>
                    <a:pt x="3436" y="4075"/>
                    <a:pt x="3440" y="4075"/>
                  </a:cubicBezTo>
                  <a:cubicBezTo>
                    <a:pt x="3531" y="4075"/>
                    <a:pt x="3553" y="4189"/>
                    <a:pt x="3615" y="4204"/>
                  </a:cubicBezTo>
                  <a:cubicBezTo>
                    <a:pt x="3717" y="4215"/>
                    <a:pt x="3776" y="4242"/>
                    <a:pt x="3867" y="4263"/>
                  </a:cubicBezTo>
                  <a:lnTo>
                    <a:pt x="3813" y="4263"/>
                  </a:lnTo>
                  <a:lnTo>
                    <a:pt x="3813" y="4317"/>
                  </a:lnTo>
                  <a:lnTo>
                    <a:pt x="3765" y="4317"/>
                  </a:lnTo>
                  <a:cubicBezTo>
                    <a:pt x="3754" y="4365"/>
                    <a:pt x="3765" y="4429"/>
                    <a:pt x="3727" y="4478"/>
                  </a:cubicBezTo>
                  <a:cubicBezTo>
                    <a:pt x="3701" y="4504"/>
                    <a:pt x="3727" y="4569"/>
                    <a:pt x="3717" y="4606"/>
                  </a:cubicBezTo>
                  <a:lnTo>
                    <a:pt x="3663" y="4606"/>
                  </a:lnTo>
                  <a:cubicBezTo>
                    <a:pt x="3679" y="4719"/>
                    <a:pt x="3626" y="4794"/>
                    <a:pt x="3567" y="4842"/>
                  </a:cubicBezTo>
                  <a:cubicBezTo>
                    <a:pt x="3544" y="4859"/>
                    <a:pt x="3511" y="4865"/>
                    <a:pt x="3480" y="4865"/>
                  </a:cubicBezTo>
                  <a:cubicBezTo>
                    <a:pt x="3460" y="4865"/>
                    <a:pt x="3442" y="4863"/>
                    <a:pt x="3427" y="4858"/>
                  </a:cubicBezTo>
                  <a:cubicBezTo>
                    <a:pt x="3240" y="4767"/>
                    <a:pt x="3073" y="4644"/>
                    <a:pt x="2961" y="4504"/>
                  </a:cubicBezTo>
                  <a:cubicBezTo>
                    <a:pt x="2859" y="4392"/>
                    <a:pt x="2762" y="4376"/>
                    <a:pt x="2671" y="4263"/>
                  </a:cubicBezTo>
                  <a:cubicBezTo>
                    <a:pt x="2669" y="4261"/>
                    <a:pt x="2666" y="4261"/>
                    <a:pt x="2662" y="4261"/>
                  </a:cubicBezTo>
                  <a:cubicBezTo>
                    <a:pt x="2648" y="4261"/>
                    <a:pt x="2625" y="4268"/>
                    <a:pt x="2606" y="4268"/>
                  </a:cubicBezTo>
                  <a:cubicBezTo>
                    <a:pt x="2598" y="4268"/>
                    <a:pt x="2591" y="4267"/>
                    <a:pt x="2585" y="4263"/>
                  </a:cubicBezTo>
                  <a:lnTo>
                    <a:pt x="2585" y="4215"/>
                  </a:lnTo>
                  <a:cubicBezTo>
                    <a:pt x="2575" y="4217"/>
                    <a:pt x="2565" y="4219"/>
                    <a:pt x="2556" y="4219"/>
                  </a:cubicBezTo>
                  <a:cubicBezTo>
                    <a:pt x="2463" y="4219"/>
                    <a:pt x="2417" y="4105"/>
                    <a:pt x="2398" y="4027"/>
                  </a:cubicBezTo>
                  <a:lnTo>
                    <a:pt x="2344" y="4027"/>
                  </a:lnTo>
                  <a:cubicBezTo>
                    <a:pt x="2333" y="3974"/>
                    <a:pt x="2333" y="3915"/>
                    <a:pt x="2355" y="3877"/>
                  </a:cubicBezTo>
                  <a:cubicBezTo>
                    <a:pt x="2408" y="3775"/>
                    <a:pt x="2382" y="3684"/>
                    <a:pt x="2398" y="3588"/>
                  </a:cubicBezTo>
                  <a:cubicBezTo>
                    <a:pt x="2408" y="3561"/>
                    <a:pt x="2435" y="3550"/>
                    <a:pt x="2446" y="3534"/>
                  </a:cubicBezTo>
                  <a:cubicBezTo>
                    <a:pt x="2457" y="3448"/>
                    <a:pt x="2457" y="3373"/>
                    <a:pt x="2446" y="3282"/>
                  </a:cubicBezTo>
                  <a:cubicBezTo>
                    <a:pt x="2435" y="3271"/>
                    <a:pt x="2408" y="3261"/>
                    <a:pt x="2398" y="3234"/>
                  </a:cubicBezTo>
                  <a:cubicBezTo>
                    <a:pt x="2382" y="3169"/>
                    <a:pt x="2419" y="3094"/>
                    <a:pt x="2382" y="3057"/>
                  </a:cubicBezTo>
                  <a:cubicBezTo>
                    <a:pt x="2333" y="2982"/>
                    <a:pt x="2355" y="2944"/>
                    <a:pt x="2344" y="2896"/>
                  </a:cubicBezTo>
                  <a:lnTo>
                    <a:pt x="2296" y="2896"/>
                  </a:lnTo>
                  <a:lnTo>
                    <a:pt x="2296" y="2842"/>
                  </a:lnTo>
                  <a:lnTo>
                    <a:pt x="2242" y="2842"/>
                  </a:lnTo>
                  <a:lnTo>
                    <a:pt x="2242" y="2794"/>
                  </a:lnTo>
                  <a:lnTo>
                    <a:pt x="2194" y="2794"/>
                  </a:lnTo>
                  <a:cubicBezTo>
                    <a:pt x="2167" y="2671"/>
                    <a:pt x="2081" y="2644"/>
                    <a:pt x="2017" y="2542"/>
                  </a:cubicBezTo>
                  <a:cubicBezTo>
                    <a:pt x="1979" y="2504"/>
                    <a:pt x="2017" y="2419"/>
                    <a:pt x="2006" y="2354"/>
                  </a:cubicBezTo>
                  <a:lnTo>
                    <a:pt x="1953" y="2354"/>
                  </a:lnTo>
                  <a:cubicBezTo>
                    <a:pt x="1942" y="2167"/>
                    <a:pt x="1856" y="1979"/>
                    <a:pt x="1706" y="1861"/>
                  </a:cubicBezTo>
                  <a:cubicBezTo>
                    <a:pt x="1701" y="1859"/>
                    <a:pt x="1696" y="1858"/>
                    <a:pt x="1691" y="1858"/>
                  </a:cubicBezTo>
                  <a:cubicBezTo>
                    <a:pt x="1674" y="1858"/>
                    <a:pt x="1654" y="1866"/>
                    <a:pt x="1636" y="1866"/>
                  </a:cubicBezTo>
                  <a:cubicBezTo>
                    <a:pt x="1629" y="1866"/>
                    <a:pt x="1621" y="1865"/>
                    <a:pt x="1615" y="1861"/>
                  </a:cubicBezTo>
                  <a:lnTo>
                    <a:pt x="1615" y="1813"/>
                  </a:lnTo>
                  <a:cubicBezTo>
                    <a:pt x="1605" y="1811"/>
                    <a:pt x="1594" y="1810"/>
                    <a:pt x="1584" y="1810"/>
                  </a:cubicBezTo>
                  <a:cubicBezTo>
                    <a:pt x="1555" y="1810"/>
                    <a:pt x="1525" y="1816"/>
                    <a:pt x="1496" y="1816"/>
                  </a:cubicBezTo>
                  <a:cubicBezTo>
                    <a:pt x="1485" y="1816"/>
                    <a:pt x="1475" y="1815"/>
                    <a:pt x="1465" y="1813"/>
                  </a:cubicBezTo>
                  <a:lnTo>
                    <a:pt x="1465" y="1765"/>
                  </a:lnTo>
                  <a:cubicBezTo>
                    <a:pt x="1458" y="1761"/>
                    <a:pt x="1450" y="1759"/>
                    <a:pt x="1442" y="1759"/>
                  </a:cubicBezTo>
                  <a:cubicBezTo>
                    <a:pt x="1422" y="1759"/>
                    <a:pt x="1398" y="1767"/>
                    <a:pt x="1379" y="1767"/>
                  </a:cubicBezTo>
                  <a:cubicBezTo>
                    <a:pt x="1373" y="1767"/>
                    <a:pt x="1368" y="1766"/>
                    <a:pt x="1363" y="1765"/>
                  </a:cubicBezTo>
                  <a:cubicBezTo>
                    <a:pt x="1295" y="1730"/>
                    <a:pt x="1319" y="1621"/>
                    <a:pt x="1240" y="1621"/>
                  </a:cubicBezTo>
                  <a:cubicBezTo>
                    <a:pt x="1232" y="1621"/>
                    <a:pt x="1223" y="1623"/>
                    <a:pt x="1213" y="1625"/>
                  </a:cubicBezTo>
                  <a:cubicBezTo>
                    <a:pt x="1213" y="1577"/>
                    <a:pt x="1202" y="1513"/>
                    <a:pt x="1186" y="1475"/>
                  </a:cubicBezTo>
                  <a:cubicBezTo>
                    <a:pt x="1127" y="1271"/>
                    <a:pt x="1175" y="1046"/>
                    <a:pt x="1164" y="832"/>
                  </a:cubicBezTo>
                  <a:lnTo>
                    <a:pt x="1127" y="832"/>
                  </a:lnTo>
                  <a:lnTo>
                    <a:pt x="1127" y="783"/>
                  </a:lnTo>
                  <a:lnTo>
                    <a:pt x="1073" y="783"/>
                  </a:lnTo>
                  <a:lnTo>
                    <a:pt x="1073" y="730"/>
                  </a:lnTo>
                  <a:lnTo>
                    <a:pt x="1025" y="730"/>
                  </a:lnTo>
                  <a:cubicBezTo>
                    <a:pt x="1014" y="692"/>
                    <a:pt x="1036" y="633"/>
                    <a:pt x="1014" y="606"/>
                  </a:cubicBezTo>
                  <a:cubicBezTo>
                    <a:pt x="961" y="531"/>
                    <a:pt x="988" y="494"/>
                    <a:pt x="977" y="440"/>
                  </a:cubicBezTo>
                  <a:lnTo>
                    <a:pt x="923" y="440"/>
                  </a:lnTo>
                  <a:lnTo>
                    <a:pt x="923" y="392"/>
                  </a:lnTo>
                  <a:cubicBezTo>
                    <a:pt x="906" y="362"/>
                    <a:pt x="886" y="339"/>
                    <a:pt x="851" y="339"/>
                  </a:cubicBezTo>
                  <a:cubicBezTo>
                    <a:pt x="842" y="339"/>
                    <a:pt x="832" y="340"/>
                    <a:pt x="821" y="344"/>
                  </a:cubicBezTo>
                  <a:lnTo>
                    <a:pt x="821" y="290"/>
                  </a:lnTo>
                  <a:lnTo>
                    <a:pt x="773" y="290"/>
                  </a:lnTo>
                  <a:lnTo>
                    <a:pt x="773" y="242"/>
                  </a:lnTo>
                  <a:cubicBezTo>
                    <a:pt x="767" y="239"/>
                    <a:pt x="760" y="239"/>
                    <a:pt x="753" y="239"/>
                  </a:cubicBezTo>
                  <a:cubicBezTo>
                    <a:pt x="732" y="239"/>
                    <a:pt x="706" y="245"/>
                    <a:pt x="694" y="245"/>
                  </a:cubicBezTo>
                  <a:cubicBezTo>
                    <a:pt x="690" y="245"/>
                    <a:pt x="687" y="244"/>
                    <a:pt x="687" y="242"/>
                  </a:cubicBezTo>
                  <a:cubicBezTo>
                    <a:pt x="623" y="140"/>
                    <a:pt x="510" y="118"/>
                    <a:pt x="473" y="65"/>
                  </a:cubicBezTo>
                  <a:cubicBezTo>
                    <a:pt x="441" y="38"/>
                    <a:pt x="408" y="17"/>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3"/>
            <p:cNvSpPr/>
            <p:nvPr/>
          </p:nvSpPr>
          <p:spPr>
            <a:xfrm>
              <a:off x="3813945" y="2427288"/>
              <a:ext cx="1205395" cy="1290670"/>
            </a:xfrm>
            <a:custGeom>
              <a:avLst/>
              <a:gdLst/>
              <a:ahLst/>
              <a:cxnLst/>
              <a:rect l="l" t="t" r="r" b="b"/>
              <a:pathLst>
                <a:path w="12971" h="13889" extrusionOk="0">
                  <a:moveTo>
                    <a:pt x="6872" y="1"/>
                  </a:moveTo>
                  <a:cubicBezTo>
                    <a:pt x="4550" y="1"/>
                    <a:pt x="2204" y="1168"/>
                    <a:pt x="890" y="2671"/>
                  </a:cubicBezTo>
                  <a:cubicBezTo>
                    <a:pt x="510" y="3111"/>
                    <a:pt x="209" y="3845"/>
                    <a:pt x="0" y="4778"/>
                  </a:cubicBezTo>
                  <a:cubicBezTo>
                    <a:pt x="32" y="4795"/>
                    <a:pt x="65" y="4816"/>
                    <a:pt x="97" y="4843"/>
                  </a:cubicBezTo>
                  <a:cubicBezTo>
                    <a:pt x="134" y="4896"/>
                    <a:pt x="247" y="4918"/>
                    <a:pt x="311" y="5020"/>
                  </a:cubicBezTo>
                  <a:cubicBezTo>
                    <a:pt x="311" y="5022"/>
                    <a:pt x="314" y="5023"/>
                    <a:pt x="318" y="5023"/>
                  </a:cubicBezTo>
                  <a:cubicBezTo>
                    <a:pt x="330" y="5023"/>
                    <a:pt x="356" y="5017"/>
                    <a:pt x="377" y="5017"/>
                  </a:cubicBezTo>
                  <a:cubicBezTo>
                    <a:pt x="384" y="5017"/>
                    <a:pt x="391" y="5017"/>
                    <a:pt x="397" y="5020"/>
                  </a:cubicBezTo>
                  <a:lnTo>
                    <a:pt x="397" y="5068"/>
                  </a:lnTo>
                  <a:lnTo>
                    <a:pt x="445" y="5068"/>
                  </a:lnTo>
                  <a:lnTo>
                    <a:pt x="445" y="5122"/>
                  </a:lnTo>
                  <a:cubicBezTo>
                    <a:pt x="456" y="5118"/>
                    <a:pt x="466" y="5117"/>
                    <a:pt x="474" y="5117"/>
                  </a:cubicBezTo>
                  <a:cubicBezTo>
                    <a:pt x="508" y="5117"/>
                    <a:pt x="526" y="5140"/>
                    <a:pt x="547" y="5170"/>
                  </a:cubicBezTo>
                  <a:lnTo>
                    <a:pt x="547" y="5223"/>
                  </a:lnTo>
                  <a:lnTo>
                    <a:pt x="601" y="5223"/>
                  </a:lnTo>
                  <a:cubicBezTo>
                    <a:pt x="612" y="5272"/>
                    <a:pt x="585" y="5309"/>
                    <a:pt x="638" y="5384"/>
                  </a:cubicBezTo>
                  <a:cubicBezTo>
                    <a:pt x="660" y="5411"/>
                    <a:pt x="638" y="5470"/>
                    <a:pt x="649" y="5508"/>
                  </a:cubicBezTo>
                  <a:lnTo>
                    <a:pt x="697" y="5508"/>
                  </a:lnTo>
                  <a:lnTo>
                    <a:pt x="697" y="5561"/>
                  </a:lnTo>
                  <a:lnTo>
                    <a:pt x="751" y="5561"/>
                  </a:lnTo>
                  <a:lnTo>
                    <a:pt x="751" y="5610"/>
                  </a:lnTo>
                  <a:lnTo>
                    <a:pt x="788" y="5610"/>
                  </a:lnTo>
                  <a:cubicBezTo>
                    <a:pt x="799" y="5824"/>
                    <a:pt x="751" y="6049"/>
                    <a:pt x="810" y="6253"/>
                  </a:cubicBezTo>
                  <a:cubicBezTo>
                    <a:pt x="826" y="6291"/>
                    <a:pt x="837" y="6355"/>
                    <a:pt x="837" y="6403"/>
                  </a:cubicBezTo>
                  <a:cubicBezTo>
                    <a:pt x="847" y="6401"/>
                    <a:pt x="856" y="6399"/>
                    <a:pt x="864" y="6399"/>
                  </a:cubicBezTo>
                  <a:cubicBezTo>
                    <a:pt x="943" y="6399"/>
                    <a:pt x="919" y="6508"/>
                    <a:pt x="987" y="6543"/>
                  </a:cubicBezTo>
                  <a:cubicBezTo>
                    <a:pt x="992" y="6544"/>
                    <a:pt x="997" y="6545"/>
                    <a:pt x="1003" y="6545"/>
                  </a:cubicBezTo>
                  <a:cubicBezTo>
                    <a:pt x="1022" y="6545"/>
                    <a:pt x="1046" y="6537"/>
                    <a:pt x="1066" y="6537"/>
                  </a:cubicBezTo>
                  <a:cubicBezTo>
                    <a:pt x="1074" y="6537"/>
                    <a:pt x="1082" y="6539"/>
                    <a:pt x="1089" y="6543"/>
                  </a:cubicBezTo>
                  <a:lnTo>
                    <a:pt x="1089" y="6591"/>
                  </a:lnTo>
                  <a:cubicBezTo>
                    <a:pt x="1099" y="6593"/>
                    <a:pt x="1109" y="6594"/>
                    <a:pt x="1120" y="6594"/>
                  </a:cubicBezTo>
                  <a:cubicBezTo>
                    <a:pt x="1149" y="6594"/>
                    <a:pt x="1179" y="6588"/>
                    <a:pt x="1208" y="6588"/>
                  </a:cubicBezTo>
                  <a:cubicBezTo>
                    <a:pt x="1218" y="6588"/>
                    <a:pt x="1229" y="6589"/>
                    <a:pt x="1239" y="6591"/>
                  </a:cubicBezTo>
                  <a:lnTo>
                    <a:pt x="1239" y="6639"/>
                  </a:lnTo>
                  <a:cubicBezTo>
                    <a:pt x="1245" y="6643"/>
                    <a:pt x="1253" y="6644"/>
                    <a:pt x="1260" y="6644"/>
                  </a:cubicBezTo>
                  <a:cubicBezTo>
                    <a:pt x="1278" y="6644"/>
                    <a:pt x="1298" y="6636"/>
                    <a:pt x="1315" y="6636"/>
                  </a:cubicBezTo>
                  <a:cubicBezTo>
                    <a:pt x="1320" y="6636"/>
                    <a:pt x="1325" y="6637"/>
                    <a:pt x="1330" y="6639"/>
                  </a:cubicBezTo>
                  <a:cubicBezTo>
                    <a:pt x="1480" y="6757"/>
                    <a:pt x="1566" y="6945"/>
                    <a:pt x="1577" y="7132"/>
                  </a:cubicBezTo>
                  <a:lnTo>
                    <a:pt x="1630" y="7132"/>
                  </a:lnTo>
                  <a:cubicBezTo>
                    <a:pt x="1641" y="7197"/>
                    <a:pt x="1603" y="7282"/>
                    <a:pt x="1641" y="7320"/>
                  </a:cubicBezTo>
                  <a:cubicBezTo>
                    <a:pt x="1705" y="7422"/>
                    <a:pt x="1791" y="7449"/>
                    <a:pt x="1818" y="7572"/>
                  </a:cubicBezTo>
                  <a:lnTo>
                    <a:pt x="1866" y="7572"/>
                  </a:lnTo>
                  <a:lnTo>
                    <a:pt x="1866" y="7620"/>
                  </a:lnTo>
                  <a:lnTo>
                    <a:pt x="1920" y="7620"/>
                  </a:lnTo>
                  <a:lnTo>
                    <a:pt x="1920" y="7674"/>
                  </a:lnTo>
                  <a:lnTo>
                    <a:pt x="1968" y="7674"/>
                  </a:lnTo>
                  <a:cubicBezTo>
                    <a:pt x="1979" y="7722"/>
                    <a:pt x="1957" y="7760"/>
                    <a:pt x="2006" y="7835"/>
                  </a:cubicBezTo>
                  <a:cubicBezTo>
                    <a:pt x="2043" y="7872"/>
                    <a:pt x="2006" y="7947"/>
                    <a:pt x="2022" y="8012"/>
                  </a:cubicBezTo>
                  <a:cubicBezTo>
                    <a:pt x="2032" y="8039"/>
                    <a:pt x="2059" y="8049"/>
                    <a:pt x="2070" y="8060"/>
                  </a:cubicBezTo>
                  <a:cubicBezTo>
                    <a:pt x="2081" y="8151"/>
                    <a:pt x="2081" y="8226"/>
                    <a:pt x="2070" y="8312"/>
                  </a:cubicBezTo>
                  <a:cubicBezTo>
                    <a:pt x="2059" y="8328"/>
                    <a:pt x="2032" y="8339"/>
                    <a:pt x="2022" y="8366"/>
                  </a:cubicBezTo>
                  <a:cubicBezTo>
                    <a:pt x="2006" y="8462"/>
                    <a:pt x="2032" y="8553"/>
                    <a:pt x="1979" y="8655"/>
                  </a:cubicBezTo>
                  <a:cubicBezTo>
                    <a:pt x="1957" y="8693"/>
                    <a:pt x="1957" y="8752"/>
                    <a:pt x="1968" y="8805"/>
                  </a:cubicBezTo>
                  <a:lnTo>
                    <a:pt x="2022" y="8805"/>
                  </a:lnTo>
                  <a:cubicBezTo>
                    <a:pt x="2041" y="8883"/>
                    <a:pt x="2087" y="8997"/>
                    <a:pt x="2180" y="8997"/>
                  </a:cubicBezTo>
                  <a:cubicBezTo>
                    <a:pt x="2189" y="8997"/>
                    <a:pt x="2199" y="8995"/>
                    <a:pt x="2209" y="8993"/>
                  </a:cubicBezTo>
                  <a:lnTo>
                    <a:pt x="2209" y="9041"/>
                  </a:lnTo>
                  <a:cubicBezTo>
                    <a:pt x="2215" y="9045"/>
                    <a:pt x="2222" y="9046"/>
                    <a:pt x="2230" y="9046"/>
                  </a:cubicBezTo>
                  <a:cubicBezTo>
                    <a:pt x="2249" y="9046"/>
                    <a:pt x="2272" y="9039"/>
                    <a:pt x="2286" y="9039"/>
                  </a:cubicBezTo>
                  <a:cubicBezTo>
                    <a:pt x="2290" y="9039"/>
                    <a:pt x="2293" y="9039"/>
                    <a:pt x="2295" y="9041"/>
                  </a:cubicBezTo>
                  <a:cubicBezTo>
                    <a:pt x="2386" y="9154"/>
                    <a:pt x="2483" y="9170"/>
                    <a:pt x="2585" y="9282"/>
                  </a:cubicBezTo>
                  <a:cubicBezTo>
                    <a:pt x="2697" y="9422"/>
                    <a:pt x="2864" y="9545"/>
                    <a:pt x="3051" y="9636"/>
                  </a:cubicBezTo>
                  <a:cubicBezTo>
                    <a:pt x="3066" y="9641"/>
                    <a:pt x="3084" y="9643"/>
                    <a:pt x="3104" y="9643"/>
                  </a:cubicBezTo>
                  <a:cubicBezTo>
                    <a:pt x="3135" y="9643"/>
                    <a:pt x="3168" y="9637"/>
                    <a:pt x="3191" y="9620"/>
                  </a:cubicBezTo>
                  <a:cubicBezTo>
                    <a:pt x="3250" y="9572"/>
                    <a:pt x="3303" y="9497"/>
                    <a:pt x="3287" y="9384"/>
                  </a:cubicBezTo>
                  <a:lnTo>
                    <a:pt x="3341" y="9384"/>
                  </a:lnTo>
                  <a:cubicBezTo>
                    <a:pt x="3351" y="9347"/>
                    <a:pt x="3325" y="9282"/>
                    <a:pt x="3351" y="9256"/>
                  </a:cubicBezTo>
                  <a:cubicBezTo>
                    <a:pt x="3389" y="9207"/>
                    <a:pt x="3378" y="9143"/>
                    <a:pt x="3389" y="9095"/>
                  </a:cubicBezTo>
                  <a:lnTo>
                    <a:pt x="3437" y="9095"/>
                  </a:lnTo>
                  <a:lnTo>
                    <a:pt x="3437" y="9041"/>
                  </a:lnTo>
                  <a:lnTo>
                    <a:pt x="3491" y="9041"/>
                  </a:lnTo>
                  <a:cubicBezTo>
                    <a:pt x="3400" y="9020"/>
                    <a:pt x="3341" y="8993"/>
                    <a:pt x="3239" y="8982"/>
                  </a:cubicBezTo>
                  <a:cubicBezTo>
                    <a:pt x="3177" y="8967"/>
                    <a:pt x="3155" y="8853"/>
                    <a:pt x="3064" y="8853"/>
                  </a:cubicBezTo>
                  <a:cubicBezTo>
                    <a:pt x="3060" y="8853"/>
                    <a:pt x="3055" y="8853"/>
                    <a:pt x="3051" y="8854"/>
                  </a:cubicBezTo>
                  <a:cubicBezTo>
                    <a:pt x="3014" y="8564"/>
                    <a:pt x="2923" y="8301"/>
                    <a:pt x="2885" y="8012"/>
                  </a:cubicBezTo>
                  <a:cubicBezTo>
                    <a:pt x="2874" y="7937"/>
                    <a:pt x="2864" y="7862"/>
                    <a:pt x="2847" y="7776"/>
                  </a:cubicBezTo>
                  <a:cubicBezTo>
                    <a:pt x="2837" y="7749"/>
                    <a:pt x="2810" y="7733"/>
                    <a:pt x="2799" y="7722"/>
                  </a:cubicBezTo>
                  <a:cubicBezTo>
                    <a:pt x="2788" y="7599"/>
                    <a:pt x="2788" y="7459"/>
                    <a:pt x="2799" y="7331"/>
                  </a:cubicBezTo>
                  <a:lnTo>
                    <a:pt x="2847" y="7331"/>
                  </a:lnTo>
                  <a:cubicBezTo>
                    <a:pt x="2864" y="7309"/>
                    <a:pt x="2847" y="7272"/>
                    <a:pt x="2847" y="7234"/>
                  </a:cubicBezTo>
                  <a:lnTo>
                    <a:pt x="2847" y="7234"/>
                  </a:lnTo>
                  <a:cubicBezTo>
                    <a:pt x="3116" y="7309"/>
                    <a:pt x="3400" y="7459"/>
                    <a:pt x="3464" y="7776"/>
                  </a:cubicBezTo>
                  <a:cubicBezTo>
                    <a:pt x="3491" y="7926"/>
                    <a:pt x="3604" y="8060"/>
                    <a:pt x="3727" y="8162"/>
                  </a:cubicBezTo>
                  <a:lnTo>
                    <a:pt x="3727" y="8215"/>
                  </a:lnTo>
                  <a:cubicBezTo>
                    <a:pt x="3791" y="8237"/>
                    <a:pt x="3845" y="8274"/>
                    <a:pt x="3893" y="8366"/>
                  </a:cubicBezTo>
                  <a:cubicBezTo>
                    <a:pt x="3904" y="8387"/>
                    <a:pt x="3941" y="8387"/>
                    <a:pt x="3979" y="8403"/>
                  </a:cubicBezTo>
                  <a:cubicBezTo>
                    <a:pt x="4091" y="8425"/>
                    <a:pt x="4091" y="8543"/>
                    <a:pt x="4108" y="8602"/>
                  </a:cubicBezTo>
                  <a:cubicBezTo>
                    <a:pt x="4156" y="8778"/>
                    <a:pt x="4118" y="8982"/>
                    <a:pt x="4193" y="9132"/>
                  </a:cubicBezTo>
                  <a:cubicBezTo>
                    <a:pt x="4322" y="9422"/>
                    <a:pt x="4547" y="9636"/>
                    <a:pt x="4724" y="9910"/>
                  </a:cubicBezTo>
                  <a:cubicBezTo>
                    <a:pt x="4868" y="10116"/>
                    <a:pt x="4988" y="10367"/>
                    <a:pt x="5269" y="10367"/>
                  </a:cubicBezTo>
                  <a:cubicBezTo>
                    <a:pt x="5280" y="10367"/>
                    <a:pt x="5291" y="10366"/>
                    <a:pt x="5303" y="10366"/>
                  </a:cubicBezTo>
                  <a:lnTo>
                    <a:pt x="5303" y="10414"/>
                  </a:lnTo>
                  <a:cubicBezTo>
                    <a:pt x="5341" y="10414"/>
                    <a:pt x="5378" y="10414"/>
                    <a:pt x="5415" y="10414"/>
                  </a:cubicBezTo>
                  <a:cubicBezTo>
                    <a:pt x="5561" y="10414"/>
                    <a:pt x="5702" y="10407"/>
                    <a:pt x="5839" y="10339"/>
                  </a:cubicBezTo>
                  <a:cubicBezTo>
                    <a:pt x="5864" y="10327"/>
                    <a:pt x="5889" y="10322"/>
                    <a:pt x="5913" y="10322"/>
                  </a:cubicBezTo>
                  <a:cubicBezTo>
                    <a:pt x="5997" y="10322"/>
                    <a:pt x="6074" y="10387"/>
                    <a:pt x="6145" y="10462"/>
                  </a:cubicBezTo>
                  <a:cubicBezTo>
                    <a:pt x="6148" y="10466"/>
                    <a:pt x="6152" y="10467"/>
                    <a:pt x="6159" y="10467"/>
                  </a:cubicBezTo>
                  <a:cubicBezTo>
                    <a:pt x="6173" y="10467"/>
                    <a:pt x="6196" y="10459"/>
                    <a:pt x="6215" y="10459"/>
                  </a:cubicBezTo>
                  <a:cubicBezTo>
                    <a:pt x="6221" y="10459"/>
                    <a:pt x="6226" y="10460"/>
                    <a:pt x="6231" y="10462"/>
                  </a:cubicBezTo>
                  <a:cubicBezTo>
                    <a:pt x="6410" y="10552"/>
                    <a:pt x="6599" y="10564"/>
                    <a:pt x="6790" y="10564"/>
                  </a:cubicBezTo>
                  <a:cubicBezTo>
                    <a:pt x="6860" y="10564"/>
                    <a:pt x="6930" y="10562"/>
                    <a:pt x="7000" y="10562"/>
                  </a:cubicBezTo>
                  <a:cubicBezTo>
                    <a:pt x="7037" y="10562"/>
                    <a:pt x="7074" y="10563"/>
                    <a:pt x="7110" y="10564"/>
                  </a:cubicBezTo>
                  <a:lnTo>
                    <a:pt x="7110" y="10516"/>
                  </a:lnTo>
                  <a:cubicBezTo>
                    <a:pt x="7117" y="10512"/>
                    <a:pt x="7125" y="10510"/>
                    <a:pt x="7133" y="10510"/>
                  </a:cubicBezTo>
                  <a:cubicBezTo>
                    <a:pt x="7153" y="10510"/>
                    <a:pt x="7177" y="10518"/>
                    <a:pt x="7196" y="10518"/>
                  </a:cubicBezTo>
                  <a:cubicBezTo>
                    <a:pt x="7202" y="10518"/>
                    <a:pt x="7207" y="10518"/>
                    <a:pt x="7212" y="10516"/>
                  </a:cubicBezTo>
                  <a:lnTo>
                    <a:pt x="7212" y="10462"/>
                  </a:lnTo>
                  <a:cubicBezTo>
                    <a:pt x="7241" y="10455"/>
                    <a:pt x="7270" y="10451"/>
                    <a:pt x="7297" y="10451"/>
                  </a:cubicBezTo>
                  <a:cubicBezTo>
                    <a:pt x="7444" y="10451"/>
                    <a:pt x="7564" y="10549"/>
                    <a:pt x="7700" y="10612"/>
                  </a:cubicBezTo>
                  <a:cubicBezTo>
                    <a:pt x="7713" y="10616"/>
                    <a:pt x="7726" y="10618"/>
                    <a:pt x="7738" y="10618"/>
                  </a:cubicBezTo>
                  <a:cubicBezTo>
                    <a:pt x="7768" y="10618"/>
                    <a:pt x="7797" y="10610"/>
                    <a:pt x="7825" y="10610"/>
                  </a:cubicBezTo>
                  <a:cubicBezTo>
                    <a:pt x="7833" y="10610"/>
                    <a:pt x="7842" y="10610"/>
                    <a:pt x="7850" y="10612"/>
                  </a:cubicBezTo>
                  <a:lnTo>
                    <a:pt x="7850" y="10666"/>
                  </a:lnTo>
                  <a:lnTo>
                    <a:pt x="7904" y="10666"/>
                  </a:lnTo>
                  <a:lnTo>
                    <a:pt x="7904" y="10612"/>
                  </a:lnTo>
                  <a:cubicBezTo>
                    <a:pt x="7913" y="10609"/>
                    <a:pt x="7923" y="10607"/>
                    <a:pt x="7934" y="10607"/>
                  </a:cubicBezTo>
                  <a:cubicBezTo>
                    <a:pt x="7956" y="10607"/>
                    <a:pt x="7981" y="10612"/>
                    <a:pt x="8006" y="10612"/>
                  </a:cubicBezTo>
                  <a:cubicBezTo>
                    <a:pt x="7979" y="10553"/>
                    <a:pt x="8081" y="10526"/>
                    <a:pt x="8054" y="10462"/>
                  </a:cubicBezTo>
                  <a:lnTo>
                    <a:pt x="8054" y="10462"/>
                  </a:lnTo>
                  <a:cubicBezTo>
                    <a:pt x="8065" y="10465"/>
                    <a:pt x="8076" y="10466"/>
                    <a:pt x="8086" y="10466"/>
                  </a:cubicBezTo>
                  <a:cubicBezTo>
                    <a:pt x="8139" y="10466"/>
                    <a:pt x="8188" y="10438"/>
                    <a:pt x="8242" y="10425"/>
                  </a:cubicBezTo>
                  <a:cubicBezTo>
                    <a:pt x="8284" y="10412"/>
                    <a:pt x="8343" y="10402"/>
                    <a:pt x="8391" y="10402"/>
                  </a:cubicBezTo>
                  <a:cubicBezTo>
                    <a:pt x="8428" y="10402"/>
                    <a:pt x="8457" y="10408"/>
                    <a:pt x="8467" y="10425"/>
                  </a:cubicBezTo>
                  <a:cubicBezTo>
                    <a:pt x="8697" y="10778"/>
                    <a:pt x="8971" y="11004"/>
                    <a:pt x="9298" y="11245"/>
                  </a:cubicBezTo>
                  <a:cubicBezTo>
                    <a:pt x="9389" y="11304"/>
                    <a:pt x="9309" y="11572"/>
                    <a:pt x="9325" y="11744"/>
                  </a:cubicBezTo>
                  <a:lnTo>
                    <a:pt x="9373" y="11744"/>
                  </a:lnTo>
                  <a:cubicBezTo>
                    <a:pt x="9389" y="11808"/>
                    <a:pt x="9400" y="11883"/>
                    <a:pt x="9362" y="11921"/>
                  </a:cubicBezTo>
                  <a:cubicBezTo>
                    <a:pt x="9325" y="11985"/>
                    <a:pt x="9335" y="12033"/>
                    <a:pt x="9325" y="12087"/>
                  </a:cubicBezTo>
                  <a:lnTo>
                    <a:pt x="9271" y="12087"/>
                  </a:lnTo>
                  <a:cubicBezTo>
                    <a:pt x="9234" y="12162"/>
                    <a:pt x="9298" y="12226"/>
                    <a:pt x="9234" y="12339"/>
                  </a:cubicBezTo>
                  <a:cubicBezTo>
                    <a:pt x="9196" y="12414"/>
                    <a:pt x="9196" y="12537"/>
                    <a:pt x="9234" y="12612"/>
                  </a:cubicBezTo>
                  <a:cubicBezTo>
                    <a:pt x="9287" y="12687"/>
                    <a:pt x="9260" y="12789"/>
                    <a:pt x="9271" y="12864"/>
                  </a:cubicBezTo>
                  <a:lnTo>
                    <a:pt x="9223" y="12864"/>
                  </a:lnTo>
                  <a:cubicBezTo>
                    <a:pt x="9185" y="12929"/>
                    <a:pt x="9223" y="12977"/>
                    <a:pt x="9196" y="13079"/>
                  </a:cubicBezTo>
                  <a:cubicBezTo>
                    <a:pt x="9137" y="13229"/>
                    <a:pt x="9137" y="13443"/>
                    <a:pt x="9196" y="13593"/>
                  </a:cubicBezTo>
                  <a:cubicBezTo>
                    <a:pt x="9239" y="13690"/>
                    <a:pt x="9276" y="13792"/>
                    <a:pt x="9314" y="13888"/>
                  </a:cubicBezTo>
                  <a:cubicBezTo>
                    <a:pt x="11100" y="13347"/>
                    <a:pt x="12252" y="12360"/>
                    <a:pt x="12971" y="11213"/>
                  </a:cubicBezTo>
                  <a:cubicBezTo>
                    <a:pt x="12928" y="11175"/>
                    <a:pt x="12890" y="11148"/>
                    <a:pt x="12842" y="11132"/>
                  </a:cubicBezTo>
                  <a:cubicBezTo>
                    <a:pt x="12746" y="11079"/>
                    <a:pt x="12671" y="10966"/>
                    <a:pt x="12553" y="10955"/>
                  </a:cubicBezTo>
                  <a:cubicBezTo>
                    <a:pt x="12494" y="10955"/>
                    <a:pt x="12429" y="10929"/>
                    <a:pt x="12365" y="10918"/>
                  </a:cubicBezTo>
                  <a:cubicBezTo>
                    <a:pt x="12199" y="10898"/>
                    <a:pt x="12031" y="10881"/>
                    <a:pt x="11866" y="10881"/>
                  </a:cubicBezTo>
                  <a:cubicBezTo>
                    <a:pt x="11723" y="10881"/>
                    <a:pt x="11583" y="10894"/>
                    <a:pt x="11448" y="10929"/>
                  </a:cubicBezTo>
                  <a:cubicBezTo>
                    <a:pt x="11271" y="10977"/>
                    <a:pt x="11094" y="11068"/>
                    <a:pt x="10933" y="11191"/>
                  </a:cubicBezTo>
                  <a:cubicBezTo>
                    <a:pt x="10833" y="11264"/>
                    <a:pt x="10714" y="11324"/>
                    <a:pt x="10599" y="11324"/>
                  </a:cubicBezTo>
                  <a:cubicBezTo>
                    <a:pt x="10554" y="11324"/>
                    <a:pt x="10509" y="11314"/>
                    <a:pt x="10467" y="11293"/>
                  </a:cubicBezTo>
                  <a:cubicBezTo>
                    <a:pt x="10354" y="11245"/>
                    <a:pt x="10252" y="11181"/>
                    <a:pt x="10156" y="11106"/>
                  </a:cubicBezTo>
                  <a:lnTo>
                    <a:pt x="10156" y="11052"/>
                  </a:lnTo>
                  <a:cubicBezTo>
                    <a:pt x="10027" y="10966"/>
                    <a:pt x="9888" y="10929"/>
                    <a:pt x="9802" y="10768"/>
                  </a:cubicBezTo>
                  <a:cubicBezTo>
                    <a:pt x="9802" y="10764"/>
                    <a:pt x="9798" y="10762"/>
                    <a:pt x="9792" y="10762"/>
                  </a:cubicBezTo>
                  <a:cubicBezTo>
                    <a:pt x="9778" y="10762"/>
                    <a:pt x="9750" y="10770"/>
                    <a:pt x="9731" y="10770"/>
                  </a:cubicBezTo>
                  <a:cubicBezTo>
                    <a:pt x="9725" y="10770"/>
                    <a:pt x="9720" y="10770"/>
                    <a:pt x="9716" y="10768"/>
                  </a:cubicBezTo>
                  <a:lnTo>
                    <a:pt x="9716" y="10714"/>
                  </a:lnTo>
                  <a:cubicBezTo>
                    <a:pt x="9711" y="10712"/>
                    <a:pt x="9706" y="10712"/>
                    <a:pt x="9700" y="10712"/>
                  </a:cubicBezTo>
                  <a:cubicBezTo>
                    <a:pt x="9680" y="10712"/>
                    <a:pt x="9654" y="10719"/>
                    <a:pt x="9635" y="10719"/>
                  </a:cubicBezTo>
                  <a:cubicBezTo>
                    <a:pt x="9627" y="10719"/>
                    <a:pt x="9619" y="10718"/>
                    <a:pt x="9614" y="10714"/>
                  </a:cubicBezTo>
                  <a:lnTo>
                    <a:pt x="9614" y="10666"/>
                  </a:lnTo>
                  <a:lnTo>
                    <a:pt x="9561" y="10666"/>
                  </a:lnTo>
                  <a:lnTo>
                    <a:pt x="9561" y="10612"/>
                  </a:lnTo>
                  <a:cubicBezTo>
                    <a:pt x="9554" y="10615"/>
                    <a:pt x="9548" y="10616"/>
                    <a:pt x="9543" y="10616"/>
                  </a:cubicBezTo>
                  <a:cubicBezTo>
                    <a:pt x="9505" y="10616"/>
                    <a:pt x="9486" y="10556"/>
                    <a:pt x="9450" y="10556"/>
                  </a:cubicBezTo>
                  <a:cubicBezTo>
                    <a:pt x="9443" y="10556"/>
                    <a:pt x="9435" y="10559"/>
                    <a:pt x="9427" y="10564"/>
                  </a:cubicBezTo>
                  <a:lnTo>
                    <a:pt x="9427" y="10516"/>
                  </a:lnTo>
                  <a:lnTo>
                    <a:pt x="9373" y="10516"/>
                  </a:lnTo>
                  <a:lnTo>
                    <a:pt x="9373" y="10462"/>
                  </a:lnTo>
                  <a:lnTo>
                    <a:pt x="9325" y="10462"/>
                  </a:lnTo>
                  <a:lnTo>
                    <a:pt x="9325" y="10414"/>
                  </a:lnTo>
                  <a:lnTo>
                    <a:pt x="9271" y="10414"/>
                  </a:lnTo>
                  <a:cubicBezTo>
                    <a:pt x="9212" y="10339"/>
                    <a:pt x="9185" y="10237"/>
                    <a:pt x="9121" y="10173"/>
                  </a:cubicBezTo>
                  <a:lnTo>
                    <a:pt x="9073" y="10173"/>
                  </a:lnTo>
                  <a:lnTo>
                    <a:pt x="9073" y="10124"/>
                  </a:lnTo>
                  <a:lnTo>
                    <a:pt x="9035" y="10124"/>
                  </a:lnTo>
                  <a:lnTo>
                    <a:pt x="9035" y="10076"/>
                  </a:lnTo>
                  <a:cubicBezTo>
                    <a:pt x="9029" y="10078"/>
                    <a:pt x="9023" y="10079"/>
                    <a:pt x="9017" y="10079"/>
                  </a:cubicBezTo>
                  <a:cubicBezTo>
                    <a:pt x="8971" y="10079"/>
                    <a:pt x="8944" y="10019"/>
                    <a:pt x="8902" y="10019"/>
                  </a:cubicBezTo>
                  <a:cubicBezTo>
                    <a:pt x="8897" y="10019"/>
                    <a:pt x="8891" y="10020"/>
                    <a:pt x="8885" y="10022"/>
                  </a:cubicBezTo>
                  <a:lnTo>
                    <a:pt x="8885" y="9974"/>
                  </a:lnTo>
                  <a:cubicBezTo>
                    <a:pt x="8831" y="9958"/>
                    <a:pt x="8794" y="9985"/>
                    <a:pt x="8719" y="9937"/>
                  </a:cubicBezTo>
                  <a:cubicBezTo>
                    <a:pt x="8705" y="9923"/>
                    <a:pt x="8687" y="9919"/>
                    <a:pt x="8665" y="9919"/>
                  </a:cubicBezTo>
                  <a:cubicBezTo>
                    <a:pt x="8640" y="9919"/>
                    <a:pt x="8610" y="9925"/>
                    <a:pt x="8581" y="9925"/>
                  </a:cubicBezTo>
                  <a:cubicBezTo>
                    <a:pt x="8568" y="9925"/>
                    <a:pt x="8555" y="9924"/>
                    <a:pt x="8542" y="9921"/>
                  </a:cubicBezTo>
                  <a:lnTo>
                    <a:pt x="8542" y="9872"/>
                  </a:lnTo>
                  <a:lnTo>
                    <a:pt x="8494" y="9872"/>
                  </a:lnTo>
                  <a:cubicBezTo>
                    <a:pt x="8494" y="9824"/>
                    <a:pt x="8504" y="9797"/>
                    <a:pt x="8520" y="9733"/>
                  </a:cubicBezTo>
                  <a:cubicBezTo>
                    <a:pt x="8569" y="9593"/>
                    <a:pt x="8606" y="9459"/>
                    <a:pt x="8697" y="9358"/>
                  </a:cubicBezTo>
                  <a:cubicBezTo>
                    <a:pt x="8727" y="9328"/>
                    <a:pt x="8770" y="9282"/>
                    <a:pt x="8831" y="9282"/>
                  </a:cubicBezTo>
                  <a:cubicBezTo>
                    <a:pt x="8848" y="9282"/>
                    <a:pt x="8866" y="9285"/>
                    <a:pt x="8885" y="9293"/>
                  </a:cubicBezTo>
                  <a:cubicBezTo>
                    <a:pt x="8893" y="9257"/>
                    <a:pt x="8931" y="9239"/>
                    <a:pt x="8982" y="9239"/>
                  </a:cubicBezTo>
                  <a:cubicBezTo>
                    <a:pt x="8998" y="9239"/>
                    <a:pt x="9016" y="9241"/>
                    <a:pt x="9035" y="9245"/>
                  </a:cubicBezTo>
                  <a:lnTo>
                    <a:pt x="9035" y="9191"/>
                  </a:lnTo>
                  <a:cubicBezTo>
                    <a:pt x="9137" y="9154"/>
                    <a:pt x="9159" y="9030"/>
                    <a:pt x="9185" y="8945"/>
                  </a:cubicBezTo>
                  <a:cubicBezTo>
                    <a:pt x="9250" y="8730"/>
                    <a:pt x="9362" y="8553"/>
                    <a:pt x="9373" y="8312"/>
                  </a:cubicBezTo>
                  <a:lnTo>
                    <a:pt x="9427" y="8312"/>
                  </a:lnTo>
                  <a:cubicBezTo>
                    <a:pt x="9437" y="8264"/>
                    <a:pt x="9411" y="8199"/>
                    <a:pt x="9437" y="8162"/>
                  </a:cubicBezTo>
                  <a:cubicBezTo>
                    <a:pt x="9502" y="8039"/>
                    <a:pt x="9448" y="7910"/>
                    <a:pt x="9475" y="7776"/>
                  </a:cubicBezTo>
                  <a:lnTo>
                    <a:pt x="9523" y="7776"/>
                  </a:lnTo>
                  <a:cubicBezTo>
                    <a:pt x="9539" y="7722"/>
                    <a:pt x="9539" y="7674"/>
                    <a:pt x="9523" y="7620"/>
                  </a:cubicBezTo>
                  <a:lnTo>
                    <a:pt x="9475" y="7620"/>
                  </a:lnTo>
                  <a:lnTo>
                    <a:pt x="9475" y="7572"/>
                  </a:lnTo>
                  <a:lnTo>
                    <a:pt x="9427" y="7572"/>
                  </a:lnTo>
                  <a:cubicBezTo>
                    <a:pt x="9411" y="7545"/>
                    <a:pt x="9437" y="7497"/>
                    <a:pt x="9427" y="7470"/>
                  </a:cubicBezTo>
                  <a:lnTo>
                    <a:pt x="9373" y="7470"/>
                  </a:lnTo>
                  <a:cubicBezTo>
                    <a:pt x="9325" y="7368"/>
                    <a:pt x="9298" y="7256"/>
                    <a:pt x="9223" y="7181"/>
                  </a:cubicBezTo>
                  <a:cubicBezTo>
                    <a:pt x="9209" y="7175"/>
                    <a:pt x="9193" y="7173"/>
                    <a:pt x="9176" y="7173"/>
                  </a:cubicBezTo>
                  <a:cubicBezTo>
                    <a:pt x="9159" y="7173"/>
                    <a:pt x="9140" y="7175"/>
                    <a:pt x="9121" y="7181"/>
                  </a:cubicBezTo>
                  <a:cubicBezTo>
                    <a:pt x="9100" y="7197"/>
                    <a:pt x="9083" y="7234"/>
                    <a:pt x="9073" y="7234"/>
                  </a:cubicBezTo>
                  <a:cubicBezTo>
                    <a:pt x="8971" y="7234"/>
                    <a:pt x="8885" y="7309"/>
                    <a:pt x="8783" y="7331"/>
                  </a:cubicBezTo>
                  <a:cubicBezTo>
                    <a:pt x="8758" y="7331"/>
                    <a:pt x="8733" y="7326"/>
                    <a:pt x="8711" y="7326"/>
                  </a:cubicBezTo>
                  <a:cubicBezTo>
                    <a:pt x="8700" y="7326"/>
                    <a:pt x="8690" y="7327"/>
                    <a:pt x="8681" y="7331"/>
                  </a:cubicBezTo>
                  <a:lnTo>
                    <a:pt x="8681" y="7384"/>
                  </a:lnTo>
                  <a:lnTo>
                    <a:pt x="8633" y="7384"/>
                  </a:lnTo>
                  <a:lnTo>
                    <a:pt x="8633" y="7422"/>
                  </a:lnTo>
                  <a:lnTo>
                    <a:pt x="8579" y="7422"/>
                  </a:lnTo>
                  <a:cubicBezTo>
                    <a:pt x="8558" y="7561"/>
                    <a:pt x="8467" y="7636"/>
                    <a:pt x="8483" y="7776"/>
                  </a:cubicBezTo>
                  <a:cubicBezTo>
                    <a:pt x="8494" y="7787"/>
                    <a:pt x="8445" y="7813"/>
                    <a:pt x="8456" y="7824"/>
                  </a:cubicBezTo>
                  <a:cubicBezTo>
                    <a:pt x="8467" y="7910"/>
                    <a:pt x="8381" y="7937"/>
                    <a:pt x="8392" y="8012"/>
                  </a:cubicBezTo>
                  <a:lnTo>
                    <a:pt x="8343" y="8012"/>
                  </a:lnTo>
                  <a:cubicBezTo>
                    <a:pt x="8333" y="8039"/>
                    <a:pt x="8354" y="8087"/>
                    <a:pt x="8343" y="8097"/>
                  </a:cubicBezTo>
                  <a:cubicBezTo>
                    <a:pt x="8242" y="8178"/>
                    <a:pt x="8129" y="8312"/>
                    <a:pt x="8102" y="8451"/>
                  </a:cubicBezTo>
                  <a:cubicBezTo>
                    <a:pt x="8065" y="8602"/>
                    <a:pt x="8102" y="8741"/>
                    <a:pt x="8081" y="8891"/>
                  </a:cubicBezTo>
                  <a:cubicBezTo>
                    <a:pt x="8065" y="9020"/>
                    <a:pt x="8006" y="9106"/>
                    <a:pt x="7904" y="9132"/>
                  </a:cubicBezTo>
                  <a:cubicBezTo>
                    <a:pt x="7839" y="9152"/>
                    <a:pt x="7777" y="9161"/>
                    <a:pt x="7718" y="9161"/>
                  </a:cubicBezTo>
                  <a:cubicBezTo>
                    <a:pt x="7318" y="9161"/>
                    <a:pt x="7050" y="8750"/>
                    <a:pt x="6896" y="8376"/>
                  </a:cubicBezTo>
                  <a:cubicBezTo>
                    <a:pt x="6746" y="7985"/>
                    <a:pt x="6445" y="7674"/>
                    <a:pt x="6295" y="7272"/>
                  </a:cubicBezTo>
                  <a:cubicBezTo>
                    <a:pt x="6242" y="7143"/>
                    <a:pt x="6268" y="6993"/>
                    <a:pt x="6279" y="6843"/>
                  </a:cubicBezTo>
                  <a:cubicBezTo>
                    <a:pt x="6295" y="6832"/>
                    <a:pt x="6333" y="6805"/>
                    <a:pt x="6317" y="6795"/>
                  </a:cubicBezTo>
                  <a:cubicBezTo>
                    <a:pt x="6306" y="6703"/>
                    <a:pt x="6354" y="6655"/>
                    <a:pt x="6397" y="6602"/>
                  </a:cubicBezTo>
                  <a:cubicBezTo>
                    <a:pt x="6456" y="6543"/>
                    <a:pt x="6569" y="6553"/>
                    <a:pt x="6671" y="6505"/>
                  </a:cubicBezTo>
                  <a:cubicBezTo>
                    <a:pt x="6689" y="6492"/>
                    <a:pt x="6717" y="6485"/>
                    <a:pt x="6746" y="6485"/>
                  </a:cubicBezTo>
                  <a:cubicBezTo>
                    <a:pt x="6774" y="6485"/>
                    <a:pt x="6802" y="6492"/>
                    <a:pt x="6821" y="6505"/>
                  </a:cubicBezTo>
                  <a:cubicBezTo>
                    <a:pt x="6960" y="6580"/>
                    <a:pt x="7024" y="6768"/>
                    <a:pt x="7164" y="6832"/>
                  </a:cubicBezTo>
                  <a:cubicBezTo>
                    <a:pt x="7203" y="6849"/>
                    <a:pt x="7246" y="6857"/>
                    <a:pt x="7289" y="6857"/>
                  </a:cubicBezTo>
                  <a:cubicBezTo>
                    <a:pt x="7433" y="6857"/>
                    <a:pt x="7577" y="6767"/>
                    <a:pt x="7577" y="6639"/>
                  </a:cubicBezTo>
                  <a:cubicBezTo>
                    <a:pt x="7566" y="6403"/>
                    <a:pt x="7475" y="6076"/>
                    <a:pt x="7754" y="5963"/>
                  </a:cubicBezTo>
                  <a:lnTo>
                    <a:pt x="7754" y="5910"/>
                  </a:lnTo>
                  <a:cubicBezTo>
                    <a:pt x="7810" y="5904"/>
                    <a:pt x="7866" y="5902"/>
                    <a:pt x="7923" y="5902"/>
                  </a:cubicBezTo>
                  <a:cubicBezTo>
                    <a:pt x="7979" y="5902"/>
                    <a:pt x="8035" y="5904"/>
                    <a:pt x="8091" y="5910"/>
                  </a:cubicBezTo>
                  <a:lnTo>
                    <a:pt x="8091" y="5963"/>
                  </a:lnTo>
                  <a:cubicBezTo>
                    <a:pt x="8196" y="5963"/>
                    <a:pt x="8268" y="6051"/>
                    <a:pt x="8368" y="6051"/>
                  </a:cubicBezTo>
                  <a:cubicBezTo>
                    <a:pt x="8375" y="6051"/>
                    <a:pt x="8384" y="6050"/>
                    <a:pt x="8392" y="6049"/>
                  </a:cubicBezTo>
                  <a:cubicBezTo>
                    <a:pt x="8408" y="6049"/>
                    <a:pt x="8419" y="6087"/>
                    <a:pt x="8445" y="6103"/>
                  </a:cubicBezTo>
                  <a:cubicBezTo>
                    <a:pt x="8468" y="6112"/>
                    <a:pt x="8491" y="6115"/>
                    <a:pt x="8514" y="6115"/>
                  </a:cubicBezTo>
                  <a:cubicBezTo>
                    <a:pt x="8588" y="6115"/>
                    <a:pt x="8661" y="6075"/>
                    <a:pt x="8719" y="6039"/>
                  </a:cubicBezTo>
                  <a:cubicBezTo>
                    <a:pt x="8794" y="5990"/>
                    <a:pt x="8831" y="5990"/>
                    <a:pt x="8869" y="5910"/>
                  </a:cubicBezTo>
                  <a:cubicBezTo>
                    <a:pt x="8923" y="5786"/>
                    <a:pt x="9035" y="5701"/>
                    <a:pt x="8971" y="5561"/>
                  </a:cubicBezTo>
                  <a:cubicBezTo>
                    <a:pt x="8923" y="5422"/>
                    <a:pt x="8810" y="5309"/>
                    <a:pt x="8746" y="5170"/>
                  </a:cubicBezTo>
                  <a:cubicBezTo>
                    <a:pt x="8708" y="5095"/>
                    <a:pt x="8746" y="5020"/>
                    <a:pt x="8681" y="4934"/>
                  </a:cubicBezTo>
                  <a:cubicBezTo>
                    <a:pt x="8671" y="4907"/>
                    <a:pt x="8697" y="4859"/>
                    <a:pt x="8681" y="4832"/>
                  </a:cubicBezTo>
                  <a:cubicBezTo>
                    <a:pt x="8644" y="4805"/>
                    <a:pt x="8622" y="4757"/>
                    <a:pt x="8633" y="4682"/>
                  </a:cubicBezTo>
                  <a:lnTo>
                    <a:pt x="8579" y="4682"/>
                  </a:lnTo>
                  <a:cubicBezTo>
                    <a:pt x="8542" y="4607"/>
                    <a:pt x="8558" y="4532"/>
                    <a:pt x="8494" y="4441"/>
                  </a:cubicBezTo>
                  <a:cubicBezTo>
                    <a:pt x="8483" y="4414"/>
                    <a:pt x="8483" y="4366"/>
                    <a:pt x="8494" y="4339"/>
                  </a:cubicBezTo>
                  <a:cubicBezTo>
                    <a:pt x="8531" y="4317"/>
                    <a:pt x="8520" y="4253"/>
                    <a:pt x="8558" y="4205"/>
                  </a:cubicBezTo>
                  <a:cubicBezTo>
                    <a:pt x="8708" y="4001"/>
                    <a:pt x="8821" y="3776"/>
                    <a:pt x="9073" y="3711"/>
                  </a:cubicBezTo>
                  <a:cubicBezTo>
                    <a:pt x="9137" y="3701"/>
                    <a:pt x="9196" y="3674"/>
                    <a:pt x="9271" y="3663"/>
                  </a:cubicBezTo>
                  <a:cubicBezTo>
                    <a:pt x="9276" y="3660"/>
                    <a:pt x="9281" y="3659"/>
                    <a:pt x="9286" y="3659"/>
                  </a:cubicBezTo>
                  <a:cubicBezTo>
                    <a:pt x="9311" y="3659"/>
                    <a:pt x="9342" y="3687"/>
                    <a:pt x="9373" y="3701"/>
                  </a:cubicBezTo>
                  <a:cubicBezTo>
                    <a:pt x="9384" y="3703"/>
                    <a:pt x="9396" y="3703"/>
                    <a:pt x="9407" y="3703"/>
                  </a:cubicBezTo>
                  <a:cubicBezTo>
                    <a:pt x="9444" y="3703"/>
                    <a:pt x="9481" y="3695"/>
                    <a:pt x="9517" y="3695"/>
                  </a:cubicBezTo>
                  <a:cubicBezTo>
                    <a:pt x="9532" y="3695"/>
                    <a:pt x="9546" y="3697"/>
                    <a:pt x="9561" y="3701"/>
                  </a:cubicBezTo>
                  <a:cubicBezTo>
                    <a:pt x="9587" y="3711"/>
                    <a:pt x="9587" y="3738"/>
                    <a:pt x="9614" y="3749"/>
                  </a:cubicBezTo>
                  <a:cubicBezTo>
                    <a:pt x="9634" y="3755"/>
                    <a:pt x="9653" y="3757"/>
                    <a:pt x="9672" y="3757"/>
                  </a:cubicBezTo>
                  <a:cubicBezTo>
                    <a:pt x="9699" y="3757"/>
                    <a:pt x="9726" y="3753"/>
                    <a:pt x="9755" y="3753"/>
                  </a:cubicBezTo>
                  <a:cubicBezTo>
                    <a:pt x="9790" y="3753"/>
                    <a:pt x="9829" y="3759"/>
                    <a:pt x="9877" y="3786"/>
                  </a:cubicBezTo>
                  <a:cubicBezTo>
                    <a:pt x="9916" y="3811"/>
                    <a:pt x="9967" y="3821"/>
                    <a:pt x="10018" y="3821"/>
                  </a:cubicBezTo>
                  <a:cubicBezTo>
                    <a:pt x="10080" y="3821"/>
                    <a:pt x="10144" y="3807"/>
                    <a:pt x="10193" y="3786"/>
                  </a:cubicBezTo>
                  <a:cubicBezTo>
                    <a:pt x="10231" y="3776"/>
                    <a:pt x="10327" y="3685"/>
                    <a:pt x="10392" y="3636"/>
                  </a:cubicBezTo>
                  <a:cubicBezTo>
                    <a:pt x="10467" y="3588"/>
                    <a:pt x="10579" y="3459"/>
                    <a:pt x="10692" y="3411"/>
                  </a:cubicBezTo>
                  <a:lnTo>
                    <a:pt x="10692" y="3358"/>
                  </a:lnTo>
                  <a:lnTo>
                    <a:pt x="10746" y="3358"/>
                  </a:lnTo>
                  <a:lnTo>
                    <a:pt x="10746" y="3309"/>
                  </a:lnTo>
                  <a:lnTo>
                    <a:pt x="10794" y="3309"/>
                  </a:lnTo>
                  <a:lnTo>
                    <a:pt x="10794" y="3261"/>
                  </a:lnTo>
                  <a:lnTo>
                    <a:pt x="10848" y="3261"/>
                  </a:lnTo>
                  <a:cubicBezTo>
                    <a:pt x="10869" y="3111"/>
                    <a:pt x="10831" y="2982"/>
                    <a:pt x="10869" y="2821"/>
                  </a:cubicBezTo>
                  <a:cubicBezTo>
                    <a:pt x="10944" y="2516"/>
                    <a:pt x="10858" y="2215"/>
                    <a:pt x="11019" y="1926"/>
                  </a:cubicBezTo>
                  <a:cubicBezTo>
                    <a:pt x="11057" y="1862"/>
                    <a:pt x="11019" y="1776"/>
                    <a:pt x="11035" y="1690"/>
                  </a:cubicBezTo>
                  <a:lnTo>
                    <a:pt x="11083" y="1690"/>
                  </a:lnTo>
                  <a:cubicBezTo>
                    <a:pt x="11089" y="1583"/>
                    <a:pt x="11078" y="1470"/>
                    <a:pt x="11073" y="1368"/>
                  </a:cubicBezTo>
                  <a:cubicBezTo>
                    <a:pt x="10242" y="784"/>
                    <a:pt x="9250" y="344"/>
                    <a:pt x="8145" y="124"/>
                  </a:cubicBezTo>
                  <a:cubicBezTo>
                    <a:pt x="7726" y="40"/>
                    <a:pt x="7300" y="1"/>
                    <a:pt x="6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3"/>
            <p:cNvSpPr/>
            <p:nvPr/>
          </p:nvSpPr>
          <p:spPr>
            <a:xfrm>
              <a:off x="4393906" y="2554414"/>
              <a:ext cx="762955" cy="925186"/>
            </a:xfrm>
            <a:custGeom>
              <a:avLst/>
              <a:gdLst/>
              <a:ahLst/>
              <a:cxnLst/>
              <a:rect l="l" t="t" r="r" b="b"/>
              <a:pathLst>
                <a:path w="8210" h="9956" extrusionOk="0">
                  <a:moveTo>
                    <a:pt x="5497" y="4188"/>
                  </a:moveTo>
                  <a:cubicBezTo>
                    <a:pt x="5566" y="4258"/>
                    <a:pt x="5631" y="4349"/>
                    <a:pt x="5700" y="4429"/>
                  </a:cubicBezTo>
                  <a:cubicBezTo>
                    <a:pt x="5707" y="4446"/>
                    <a:pt x="5738" y="4452"/>
                    <a:pt x="5769" y="4452"/>
                  </a:cubicBezTo>
                  <a:cubicBezTo>
                    <a:pt x="5789" y="4452"/>
                    <a:pt x="5809" y="4449"/>
                    <a:pt x="5824" y="4445"/>
                  </a:cubicBezTo>
                  <a:lnTo>
                    <a:pt x="5824" y="4392"/>
                  </a:lnTo>
                  <a:lnTo>
                    <a:pt x="5872" y="4392"/>
                  </a:lnTo>
                  <a:cubicBezTo>
                    <a:pt x="5936" y="4317"/>
                    <a:pt x="5936" y="4279"/>
                    <a:pt x="6027" y="4258"/>
                  </a:cubicBezTo>
                  <a:cubicBezTo>
                    <a:pt x="6060" y="4240"/>
                    <a:pt x="6092" y="4232"/>
                    <a:pt x="6125" y="4232"/>
                  </a:cubicBezTo>
                  <a:cubicBezTo>
                    <a:pt x="6189" y="4232"/>
                    <a:pt x="6251" y="4263"/>
                    <a:pt x="6301" y="4306"/>
                  </a:cubicBezTo>
                  <a:cubicBezTo>
                    <a:pt x="6376" y="4354"/>
                    <a:pt x="6430" y="4381"/>
                    <a:pt x="6451" y="4445"/>
                  </a:cubicBezTo>
                  <a:cubicBezTo>
                    <a:pt x="6467" y="4520"/>
                    <a:pt x="6505" y="4558"/>
                    <a:pt x="6515" y="4633"/>
                  </a:cubicBezTo>
                  <a:lnTo>
                    <a:pt x="6467" y="4633"/>
                  </a:lnTo>
                  <a:cubicBezTo>
                    <a:pt x="6376" y="4933"/>
                    <a:pt x="6011" y="4869"/>
                    <a:pt x="5775" y="4998"/>
                  </a:cubicBezTo>
                  <a:cubicBezTo>
                    <a:pt x="5684" y="5035"/>
                    <a:pt x="5647" y="5148"/>
                    <a:pt x="5700" y="5212"/>
                  </a:cubicBezTo>
                  <a:cubicBezTo>
                    <a:pt x="5813" y="5362"/>
                    <a:pt x="5909" y="5625"/>
                    <a:pt x="5722" y="5700"/>
                  </a:cubicBezTo>
                  <a:cubicBezTo>
                    <a:pt x="5661" y="5720"/>
                    <a:pt x="5585" y="5734"/>
                    <a:pt x="5513" y="5734"/>
                  </a:cubicBezTo>
                  <a:cubicBezTo>
                    <a:pt x="5452" y="5734"/>
                    <a:pt x="5393" y="5724"/>
                    <a:pt x="5346" y="5700"/>
                  </a:cubicBezTo>
                  <a:cubicBezTo>
                    <a:pt x="5245" y="5652"/>
                    <a:pt x="5159" y="5523"/>
                    <a:pt x="5084" y="5486"/>
                  </a:cubicBezTo>
                  <a:cubicBezTo>
                    <a:pt x="4869" y="5373"/>
                    <a:pt x="4655" y="5250"/>
                    <a:pt x="4451" y="5137"/>
                  </a:cubicBezTo>
                  <a:cubicBezTo>
                    <a:pt x="4420" y="5117"/>
                    <a:pt x="4377" y="5111"/>
                    <a:pt x="4332" y="5111"/>
                  </a:cubicBezTo>
                  <a:cubicBezTo>
                    <a:pt x="4292" y="5111"/>
                    <a:pt x="4250" y="5116"/>
                    <a:pt x="4215" y="5121"/>
                  </a:cubicBezTo>
                  <a:cubicBezTo>
                    <a:pt x="4188" y="5137"/>
                    <a:pt x="4188" y="5158"/>
                    <a:pt x="4161" y="5175"/>
                  </a:cubicBezTo>
                  <a:cubicBezTo>
                    <a:pt x="4113" y="5185"/>
                    <a:pt x="4065" y="5185"/>
                    <a:pt x="4001" y="5212"/>
                  </a:cubicBezTo>
                  <a:cubicBezTo>
                    <a:pt x="3965" y="5230"/>
                    <a:pt x="3924" y="5236"/>
                    <a:pt x="3879" y="5236"/>
                  </a:cubicBezTo>
                  <a:cubicBezTo>
                    <a:pt x="3829" y="5236"/>
                    <a:pt x="3775" y="5228"/>
                    <a:pt x="3722" y="5223"/>
                  </a:cubicBezTo>
                  <a:lnTo>
                    <a:pt x="3722" y="5175"/>
                  </a:lnTo>
                  <a:lnTo>
                    <a:pt x="3674" y="5175"/>
                  </a:lnTo>
                  <a:cubicBezTo>
                    <a:pt x="3523" y="4971"/>
                    <a:pt x="3722" y="4821"/>
                    <a:pt x="3813" y="4633"/>
                  </a:cubicBezTo>
                  <a:lnTo>
                    <a:pt x="3861" y="4633"/>
                  </a:lnTo>
                  <a:cubicBezTo>
                    <a:pt x="3850" y="4585"/>
                    <a:pt x="3888" y="4569"/>
                    <a:pt x="3915" y="4542"/>
                  </a:cubicBezTo>
                  <a:lnTo>
                    <a:pt x="3963" y="4542"/>
                  </a:lnTo>
                  <a:lnTo>
                    <a:pt x="3963" y="4494"/>
                  </a:lnTo>
                  <a:cubicBezTo>
                    <a:pt x="3976" y="4499"/>
                    <a:pt x="3988" y="4501"/>
                    <a:pt x="3999" y="4501"/>
                  </a:cubicBezTo>
                  <a:cubicBezTo>
                    <a:pt x="4053" y="4501"/>
                    <a:pt x="4093" y="4448"/>
                    <a:pt x="4129" y="4448"/>
                  </a:cubicBezTo>
                  <a:cubicBezTo>
                    <a:pt x="4137" y="4448"/>
                    <a:pt x="4144" y="4451"/>
                    <a:pt x="4151" y="4456"/>
                  </a:cubicBezTo>
                  <a:cubicBezTo>
                    <a:pt x="4242" y="4542"/>
                    <a:pt x="4328" y="4585"/>
                    <a:pt x="4413" y="4606"/>
                  </a:cubicBezTo>
                  <a:cubicBezTo>
                    <a:pt x="4436" y="4612"/>
                    <a:pt x="4459" y="4615"/>
                    <a:pt x="4483" y="4615"/>
                  </a:cubicBezTo>
                  <a:cubicBezTo>
                    <a:pt x="4602" y="4615"/>
                    <a:pt x="4728" y="4541"/>
                    <a:pt x="4853" y="4456"/>
                  </a:cubicBezTo>
                  <a:cubicBezTo>
                    <a:pt x="4907" y="4429"/>
                    <a:pt x="4971" y="4392"/>
                    <a:pt x="5046" y="4381"/>
                  </a:cubicBezTo>
                  <a:cubicBezTo>
                    <a:pt x="5084" y="4381"/>
                    <a:pt x="5105" y="4317"/>
                    <a:pt x="5143" y="4295"/>
                  </a:cubicBezTo>
                  <a:cubicBezTo>
                    <a:pt x="5149" y="4291"/>
                    <a:pt x="5156" y="4290"/>
                    <a:pt x="5164" y="4290"/>
                  </a:cubicBezTo>
                  <a:cubicBezTo>
                    <a:pt x="5182" y="4290"/>
                    <a:pt x="5201" y="4298"/>
                    <a:pt x="5219" y="4298"/>
                  </a:cubicBezTo>
                  <a:cubicBezTo>
                    <a:pt x="5224" y="4298"/>
                    <a:pt x="5229" y="4297"/>
                    <a:pt x="5234" y="4295"/>
                  </a:cubicBezTo>
                  <a:cubicBezTo>
                    <a:pt x="5325" y="4225"/>
                    <a:pt x="5416" y="4220"/>
                    <a:pt x="5497" y="4188"/>
                  </a:cubicBezTo>
                  <a:close/>
                  <a:moveTo>
                    <a:pt x="4832" y="0"/>
                  </a:moveTo>
                  <a:cubicBezTo>
                    <a:pt x="4837" y="102"/>
                    <a:pt x="4848" y="215"/>
                    <a:pt x="4842" y="322"/>
                  </a:cubicBezTo>
                  <a:lnTo>
                    <a:pt x="4794" y="322"/>
                  </a:lnTo>
                  <a:cubicBezTo>
                    <a:pt x="4778" y="408"/>
                    <a:pt x="4816" y="494"/>
                    <a:pt x="4778" y="558"/>
                  </a:cubicBezTo>
                  <a:cubicBezTo>
                    <a:pt x="4617" y="847"/>
                    <a:pt x="4703" y="1148"/>
                    <a:pt x="4628" y="1453"/>
                  </a:cubicBezTo>
                  <a:cubicBezTo>
                    <a:pt x="4590" y="1614"/>
                    <a:pt x="4628" y="1743"/>
                    <a:pt x="4607" y="1893"/>
                  </a:cubicBezTo>
                  <a:lnTo>
                    <a:pt x="4553" y="1893"/>
                  </a:lnTo>
                  <a:lnTo>
                    <a:pt x="4553" y="1941"/>
                  </a:lnTo>
                  <a:lnTo>
                    <a:pt x="4505" y="1941"/>
                  </a:lnTo>
                  <a:lnTo>
                    <a:pt x="4505" y="1990"/>
                  </a:lnTo>
                  <a:lnTo>
                    <a:pt x="4451" y="1990"/>
                  </a:lnTo>
                  <a:lnTo>
                    <a:pt x="4451" y="2043"/>
                  </a:lnTo>
                  <a:cubicBezTo>
                    <a:pt x="4338" y="2091"/>
                    <a:pt x="4226" y="2220"/>
                    <a:pt x="4151" y="2268"/>
                  </a:cubicBezTo>
                  <a:cubicBezTo>
                    <a:pt x="4086" y="2317"/>
                    <a:pt x="3990" y="2408"/>
                    <a:pt x="3952" y="2418"/>
                  </a:cubicBezTo>
                  <a:cubicBezTo>
                    <a:pt x="3903" y="2439"/>
                    <a:pt x="3839" y="2453"/>
                    <a:pt x="3777" y="2453"/>
                  </a:cubicBezTo>
                  <a:cubicBezTo>
                    <a:pt x="3726" y="2453"/>
                    <a:pt x="3675" y="2443"/>
                    <a:pt x="3636" y="2418"/>
                  </a:cubicBezTo>
                  <a:cubicBezTo>
                    <a:pt x="3588" y="2391"/>
                    <a:pt x="3549" y="2385"/>
                    <a:pt x="3514" y="2385"/>
                  </a:cubicBezTo>
                  <a:cubicBezTo>
                    <a:pt x="3485" y="2385"/>
                    <a:pt x="3458" y="2389"/>
                    <a:pt x="3431" y="2389"/>
                  </a:cubicBezTo>
                  <a:cubicBezTo>
                    <a:pt x="3412" y="2389"/>
                    <a:pt x="3393" y="2387"/>
                    <a:pt x="3373" y="2381"/>
                  </a:cubicBezTo>
                  <a:cubicBezTo>
                    <a:pt x="3346" y="2370"/>
                    <a:pt x="3346" y="2343"/>
                    <a:pt x="3320" y="2333"/>
                  </a:cubicBezTo>
                  <a:cubicBezTo>
                    <a:pt x="3305" y="2329"/>
                    <a:pt x="3291" y="2327"/>
                    <a:pt x="3276" y="2327"/>
                  </a:cubicBezTo>
                  <a:cubicBezTo>
                    <a:pt x="3240" y="2327"/>
                    <a:pt x="3203" y="2335"/>
                    <a:pt x="3166" y="2335"/>
                  </a:cubicBezTo>
                  <a:cubicBezTo>
                    <a:pt x="3155" y="2335"/>
                    <a:pt x="3143" y="2335"/>
                    <a:pt x="3132" y="2333"/>
                  </a:cubicBezTo>
                  <a:cubicBezTo>
                    <a:pt x="3101" y="2319"/>
                    <a:pt x="3070" y="2291"/>
                    <a:pt x="3045" y="2291"/>
                  </a:cubicBezTo>
                  <a:cubicBezTo>
                    <a:pt x="3040" y="2291"/>
                    <a:pt x="3035" y="2292"/>
                    <a:pt x="3030" y="2295"/>
                  </a:cubicBezTo>
                  <a:cubicBezTo>
                    <a:pt x="2955" y="2306"/>
                    <a:pt x="2896" y="2333"/>
                    <a:pt x="2832" y="2343"/>
                  </a:cubicBezTo>
                  <a:cubicBezTo>
                    <a:pt x="2580" y="2408"/>
                    <a:pt x="2467" y="2633"/>
                    <a:pt x="2317" y="2837"/>
                  </a:cubicBezTo>
                  <a:cubicBezTo>
                    <a:pt x="2279" y="2885"/>
                    <a:pt x="2290" y="2949"/>
                    <a:pt x="2253" y="2971"/>
                  </a:cubicBezTo>
                  <a:cubicBezTo>
                    <a:pt x="2242" y="2998"/>
                    <a:pt x="2242" y="3046"/>
                    <a:pt x="2253" y="3073"/>
                  </a:cubicBezTo>
                  <a:cubicBezTo>
                    <a:pt x="2317" y="3164"/>
                    <a:pt x="2301" y="3239"/>
                    <a:pt x="2338" y="3314"/>
                  </a:cubicBezTo>
                  <a:lnTo>
                    <a:pt x="2392" y="3314"/>
                  </a:lnTo>
                  <a:cubicBezTo>
                    <a:pt x="2381" y="3389"/>
                    <a:pt x="2403" y="3437"/>
                    <a:pt x="2440" y="3464"/>
                  </a:cubicBezTo>
                  <a:cubicBezTo>
                    <a:pt x="2456" y="3491"/>
                    <a:pt x="2430" y="3539"/>
                    <a:pt x="2440" y="3566"/>
                  </a:cubicBezTo>
                  <a:cubicBezTo>
                    <a:pt x="2505" y="3652"/>
                    <a:pt x="2467" y="3727"/>
                    <a:pt x="2505" y="3802"/>
                  </a:cubicBezTo>
                  <a:cubicBezTo>
                    <a:pt x="2569" y="3941"/>
                    <a:pt x="2682" y="4054"/>
                    <a:pt x="2730" y="4193"/>
                  </a:cubicBezTo>
                  <a:cubicBezTo>
                    <a:pt x="2794" y="4333"/>
                    <a:pt x="2682" y="4418"/>
                    <a:pt x="2628" y="4542"/>
                  </a:cubicBezTo>
                  <a:cubicBezTo>
                    <a:pt x="2590" y="4622"/>
                    <a:pt x="2553" y="4622"/>
                    <a:pt x="2478" y="4671"/>
                  </a:cubicBezTo>
                  <a:cubicBezTo>
                    <a:pt x="2420" y="4707"/>
                    <a:pt x="2347" y="4747"/>
                    <a:pt x="2273" y="4747"/>
                  </a:cubicBezTo>
                  <a:cubicBezTo>
                    <a:pt x="2250" y="4747"/>
                    <a:pt x="2227" y="4744"/>
                    <a:pt x="2204" y="4735"/>
                  </a:cubicBezTo>
                  <a:cubicBezTo>
                    <a:pt x="2178" y="4719"/>
                    <a:pt x="2167" y="4681"/>
                    <a:pt x="2151" y="4681"/>
                  </a:cubicBezTo>
                  <a:cubicBezTo>
                    <a:pt x="2143" y="4682"/>
                    <a:pt x="2134" y="4683"/>
                    <a:pt x="2127" y="4683"/>
                  </a:cubicBezTo>
                  <a:cubicBezTo>
                    <a:pt x="2027" y="4683"/>
                    <a:pt x="1955" y="4595"/>
                    <a:pt x="1850" y="4595"/>
                  </a:cubicBezTo>
                  <a:lnTo>
                    <a:pt x="1850" y="4542"/>
                  </a:lnTo>
                  <a:cubicBezTo>
                    <a:pt x="1794" y="4536"/>
                    <a:pt x="1738" y="4534"/>
                    <a:pt x="1682" y="4534"/>
                  </a:cubicBezTo>
                  <a:cubicBezTo>
                    <a:pt x="1625" y="4534"/>
                    <a:pt x="1569" y="4536"/>
                    <a:pt x="1513" y="4542"/>
                  </a:cubicBezTo>
                  <a:lnTo>
                    <a:pt x="1513" y="4595"/>
                  </a:lnTo>
                  <a:cubicBezTo>
                    <a:pt x="1234" y="4708"/>
                    <a:pt x="1325" y="5035"/>
                    <a:pt x="1336" y="5271"/>
                  </a:cubicBezTo>
                  <a:cubicBezTo>
                    <a:pt x="1336" y="5399"/>
                    <a:pt x="1192" y="5489"/>
                    <a:pt x="1048" y="5489"/>
                  </a:cubicBezTo>
                  <a:cubicBezTo>
                    <a:pt x="1005" y="5489"/>
                    <a:pt x="962" y="5481"/>
                    <a:pt x="923" y="5464"/>
                  </a:cubicBezTo>
                  <a:cubicBezTo>
                    <a:pt x="783" y="5400"/>
                    <a:pt x="719" y="5212"/>
                    <a:pt x="580" y="5137"/>
                  </a:cubicBezTo>
                  <a:cubicBezTo>
                    <a:pt x="561" y="5124"/>
                    <a:pt x="533" y="5117"/>
                    <a:pt x="505" y="5117"/>
                  </a:cubicBezTo>
                  <a:cubicBezTo>
                    <a:pt x="476" y="5117"/>
                    <a:pt x="448" y="5124"/>
                    <a:pt x="430" y="5137"/>
                  </a:cubicBezTo>
                  <a:cubicBezTo>
                    <a:pt x="328" y="5185"/>
                    <a:pt x="215" y="5175"/>
                    <a:pt x="151" y="5234"/>
                  </a:cubicBezTo>
                  <a:cubicBezTo>
                    <a:pt x="113" y="5287"/>
                    <a:pt x="65" y="5335"/>
                    <a:pt x="76" y="5427"/>
                  </a:cubicBezTo>
                  <a:cubicBezTo>
                    <a:pt x="92" y="5437"/>
                    <a:pt x="54" y="5464"/>
                    <a:pt x="38" y="5475"/>
                  </a:cubicBezTo>
                  <a:cubicBezTo>
                    <a:pt x="27" y="5625"/>
                    <a:pt x="1" y="5775"/>
                    <a:pt x="54" y="5904"/>
                  </a:cubicBezTo>
                  <a:cubicBezTo>
                    <a:pt x="204" y="6306"/>
                    <a:pt x="505" y="6617"/>
                    <a:pt x="655" y="7008"/>
                  </a:cubicBezTo>
                  <a:cubicBezTo>
                    <a:pt x="809" y="7382"/>
                    <a:pt x="1077" y="7793"/>
                    <a:pt x="1477" y="7793"/>
                  </a:cubicBezTo>
                  <a:cubicBezTo>
                    <a:pt x="1536" y="7793"/>
                    <a:pt x="1598" y="7784"/>
                    <a:pt x="1663" y="7764"/>
                  </a:cubicBezTo>
                  <a:cubicBezTo>
                    <a:pt x="1765" y="7738"/>
                    <a:pt x="1824" y="7652"/>
                    <a:pt x="1840" y="7523"/>
                  </a:cubicBezTo>
                  <a:cubicBezTo>
                    <a:pt x="1861" y="7373"/>
                    <a:pt x="1824" y="7234"/>
                    <a:pt x="1861" y="7083"/>
                  </a:cubicBezTo>
                  <a:cubicBezTo>
                    <a:pt x="1888" y="6944"/>
                    <a:pt x="2001" y="6810"/>
                    <a:pt x="2102" y="6729"/>
                  </a:cubicBezTo>
                  <a:cubicBezTo>
                    <a:pt x="2113" y="6719"/>
                    <a:pt x="2092" y="6671"/>
                    <a:pt x="2102" y="6644"/>
                  </a:cubicBezTo>
                  <a:lnTo>
                    <a:pt x="2151" y="6644"/>
                  </a:lnTo>
                  <a:cubicBezTo>
                    <a:pt x="2140" y="6569"/>
                    <a:pt x="2226" y="6542"/>
                    <a:pt x="2215" y="6456"/>
                  </a:cubicBezTo>
                  <a:cubicBezTo>
                    <a:pt x="2204" y="6445"/>
                    <a:pt x="2253" y="6419"/>
                    <a:pt x="2242" y="6402"/>
                  </a:cubicBezTo>
                  <a:cubicBezTo>
                    <a:pt x="2226" y="6268"/>
                    <a:pt x="2317" y="6193"/>
                    <a:pt x="2338" y="6054"/>
                  </a:cubicBezTo>
                  <a:lnTo>
                    <a:pt x="2392" y="6054"/>
                  </a:lnTo>
                  <a:lnTo>
                    <a:pt x="2392" y="6016"/>
                  </a:lnTo>
                  <a:lnTo>
                    <a:pt x="2440" y="6016"/>
                  </a:lnTo>
                  <a:lnTo>
                    <a:pt x="2440" y="5963"/>
                  </a:lnTo>
                  <a:cubicBezTo>
                    <a:pt x="2449" y="5959"/>
                    <a:pt x="2459" y="5958"/>
                    <a:pt x="2470" y="5958"/>
                  </a:cubicBezTo>
                  <a:cubicBezTo>
                    <a:pt x="2492" y="5958"/>
                    <a:pt x="2517" y="5963"/>
                    <a:pt x="2542" y="5963"/>
                  </a:cubicBezTo>
                  <a:cubicBezTo>
                    <a:pt x="2644" y="5941"/>
                    <a:pt x="2730" y="5866"/>
                    <a:pt x="2832" y="5866"/>
                  </a:cubicBezTo>
                  <a:cubicBezTo>
                    <a:pt x="2842" y="5866"/>
                    <a:pt x="2859" y="5829"/>
                    <a:pt x="2880" y="5813"/>
                  </a:cubicBezTo>
                  <a:cubicBezTo>
                    <a:pt x="2899" y="5807"/>
                    <a:pt x="2918" y="5805"/>
                    <a:pt x="2935" y="5805"/>
                  </a:cubicBezTo>
                  <a:cubicBezTo>
                    <a:pt x="2952" y="5805"/>
                    <a:pt x="2968" y="5807"/>
                    <a:pt x="2982" y="5813"/>
                  </a:cubicBezTo>
                  <a:cubicBezTo>
                    <a:pt x="3057" y="5888"/>
                    <a:pt x="3084" y="6000"/>
                    <a:pt x="3132" y="6102"/>
                  </a:cubicBezTo>
                  <a:lnTo>
                    <a:pt x="3186" y="6102"/>
                  </a:lnTo>
                  <a:cubicBezTo>
                    <a:pt x="3196" y="6129"/>
                    <a:pt x="3170" y="6177"/>
                    <a:pt x="3186" y="6204"/>
                  </a:cubicBezTo>
                  <a:lnTo>
                    <a:pt x="3234" y="6204"/>
                  </a:lnTo>
                  <a:lnTo>
                    <a:pt x="3234" y="6252"/>
                  </a:lnTo>
                  <a:lnTo>
                    <a:pt x="3282" y="6252"/>
                  </a:lnTo>
                  <a:cubicBezTo>
                    <a:pt x="3298" y="6306"/>
                    <a:pt x="3298" y="6354"/>
                    <a:pt x="3282" y="6402"/>
                  </a:cubicBezTo>
                  <a:lnTo>
                    <a:pt x="3234" y="6402"/>
                  </a:lnTo>
                  <a:cubicBezTo>
                    <a:pt x="3207" y="6542"/>
                    <a:pt x="3261" y="6671"/>
                    <a:pt x="3196" y="6794"/>
                  </a:cubicBezTo>
                  <a:cubicBezTo>
                    <a:pt x="3170" y="6831"/>
                    <a:pt x="3196" y="6896"/>
                    <a:pt x="3186" y="6944"/>
                  </a:cubicBezTo>
                  <a:lnTo>
                    <a:pt x="3132" y="6944"/>
                  </a:lnTo>
                  <a:cubicBezTo>
                    <a:pt x="3121" y="7185"/>
                    <a:pt x="3009" y="7362"/>
                    <a:pt x="2944" y="7577"/>
                  </a:cubicBezTo>
                  <a:cubicBezTo>
                    <a:pt x="2918" y="7662"/>
                    <a:pt x="2896" y="7786"/>
                    <a:pt x="2794" y="7823"/>
                  </a:cubicBezTo>
                  <a:lnTo>
                    <a:pt x="2794" y="7877"/>
                  </a:lnTo>
                  <a:cubicBezTo>
                    <a:pt x="2775" y="7873"/>
                    <a:pt x="2757" y="7871"/>
                    <a:pt x="2741" y="7871"/>
                  </a:cubicBezTo>
                  <a:cubicBezTo>
                    <a:pt x="2690" y="7871"/>
                    <a:pt x="2652" y="7889"/>
                    <a:pt x="2644" y="7925"/>
                  </a:cubicBezTo>
                  <a:cubicBezTo>
                    <a:pt x="2625" y="7917"/>
                    <a:pt x="2607" y="7914"/>
                    <a:pt x="2590" y="7914"/>
                  </a:cubicBezTo>
                  <a:cubicBezTo>
                    <a:pt x="2529" y="7914"/>
                    <a:pt x="2486" y="7960"/>
                    <a:pt x="2456" y="7990"/>
                  </a:cubicBezTo>
                  <a:cubicBezTo>
                    <a:pt x="2365" y="8091"/>
                    <a:pt x="2328" y="8225"/>
                    <a:pt x="2279" y="8365"/>
                  </a:cubicBezTo>
                  <a:cubicBezTo>
                    <a:pt x="2263" y="8429"/>
                    <a:pt x="2253" y="8456"/>
                    <a:pt x="2253" y="8504"/>
                  </a:cubicBezTo>
                  <a:lnTo>
                    <a:pt x="2301" y="8504"/>
                  </a:lnTo>
                  <a:lnTo>
                    <a:pt x="2301" y="8553"/>
                  </a:lnTo>
                  <a:cubicBezTo>
                    <a:pt x="2314" y="8556"/>
                    <a:pt x="2327" y="8557"/>
                    <a:pt x="2340" y="8557"/>
                  </a:cubicBezTo>
                  <a:cubicBezTo>
                    <a:pt x="2369" y="8557"/>
                    <a:pt x="2399" y="8551"/>
                    <a:pt x="2424" y="8551"/>
                  </a:cubicBezTo>
                  <a:cubicBezTo>
                    <a:pt x="2446" y="8551"/>
                    <a:pt x="2464" y="8555"/>
                    <a:pt x="2478" y="8569"/>
                  </a:cubicBezTo>
                  <a:cubicBezTo>
                    <a:pt x="2553" y="8617"/>
                    <a:pt x="2590" y="8590"/>
                    <a:pt x="2644" y="8606"/>
                  </a:cubicBezTo>
                  <a:lnTo>
                    <a:pt x="2644" y="8654"/>
                  </a:lnTo>
                  <a:cubicBezTo>
                    <a:pt x="2650" y="8652"/>
                    <a:pt x="2656" y="8651"/>
                    <a:pt x="2661" y="8651"/>
                  </a:cubicBezTo>
                  <a:cubicBezTo>
                    <a:pt x="2703" y="8651"/>
                    <a:pt x="2730" y="8711"/>
                    <a:pt x="2776" y="8711"/>
                  </a:cubicBezTo>
                  <a:cubicBezTo>
                    <a:pt x="2782" y="8711"/>
                    <a:pt x="2788" y="8710"/>
                    <a:pt x="2794" y="8708"/>
                  </a:cubicBezTo>
                  <a:lnTo>
                    <a:pt x="2794" y="8756"/>
                  </a:lnTo>
                  <a:lnTo>
                    <a:pt x="2832" y="8756"/>
                  </a:lnTo>
                  <a:lnTo>
                    <a:pt x="2832" y="8805"/>
                  </a:lnTo>
                  <a:lnTo>
                    <a:pt x="2880" y="8805"/>
                  </a:lnTo>
                  <a:cubicBezTo>
                    <a:pt x="2944" y="8869"/>
                    <a:pt x="2971" y="8971"/>
                    <a:pt x="3030" y="9046"/>
                  </a:cubicBezTo>
                  <a:lnTo>
                    <a:pt x="3084" y="9046"/>
                  </a:lnTo>
                  <a:lnTo>
                    <a:pt x="3084" y="9094"/>
                  </a:lnTo>
                  <a:lnTo>
                    <a:pt x="3132" y="9094"/>
                  </a:lnTo>
                  <a:lnTo>
                    <a:pt x="3132" y="9148"/>
                  </a:lnTo>
                  <a:lnTo>
                    <a:pt x="3186" y="9148"/>
                  </a:lnTo>
                  <a:lnTo>
                    <a:pt x="3186" y="9196"/>
                  </a:lnTo>
                  <a:cubicBezTo>
                    <a:pt x="3194" y="9191"/>
                    <a:pt x="3202" y="9188"/>
                    <a:pt x="3209" y="9188"/>
                  </a:cubicBezTo>
                  <a:cubicBezTo>
                    <a:pt x="3245" y="9188"/>
                    <a:pt x="3264" y="9248"/>
                    <a:pt x="3302" y="9248"/>
                  </a:cubicBezTo>
                  <a:cubicBezTo>
                    <a:pt x="3307" y="9248"/>
                    <a:pt x="3313" y="9247"/>
                    <a:pt x="3320" y="9244"/>
                  </a:cubicBezTo>
                  <a:lnTo>
                    <a:pt x="3320" y="9298"/>
                  </a:lnTo>
                  <a:lnTo>
                    <a:pt x="3373" y="9298"/>
                  </a:lnTo>
                  <a:lnTo>
                    <a:pt x="3373" y="9346"/>
                  </a:lnTo>
                  <a:cubicBezTo>
                    <a:pt x="3378" y="9350"/>
                    <a:pt x="3386" y="9351"/>
                    <a:pt x="3394" y="9351"/>
                  </a:cubicBezTo>
                  <a:cubicBezTo>
                    <a:pt x="3413" y="9351"/>
                    <a:pt x="3439" y="9344"/>
                    <a:pt x="3459" y="9344"/>
                  </a:cubicBezTo>
                  <a:cubicBezTo>
                    <a:pt x="3465" y="9344"/>
                    <a:pt x="3470" y="9344"/>
                    <a:pt x="3475" y="9346"/>
                  </a:cubicBezTo>
                  <a:lnTo>
                    <a:pt x="3475" y="9400"/>
                  </a:lnTo>
                  <a:cubicBezTo>
                    <a:pt x="3479" y="9402"/>
                    <a:pt x="3484" y="9402"/>
                    <a:pt x="3490" y="9402"/>
                  </a:cubicBezTo>
                  <a:cubicBezTo>
                    <a:pt x="3509" y="9402"/>
                    <a:pt x="3537" y="9394"/>
                    <a:pt x="3551" y="9394"/>
                  </a:cubicBezTo>
                  <a:cubicBezTo>
                    <a:pt x="3557" y="9394"/>
                    <a:pt x="3561" y="9396"/>
                    <a:pt x="3561" y="9400"/>
                  </a:cubicBezTo>
                  <a:cubicBezTo>
                    <a:pt x="3647" y="9561"/>
                    <a:pt x="3786" y="9598"/>
                    <a:pt x="3915" y="9684"/>
                  </a:cubicBezTo>
                  <a:lnTo>
                    <a:pt x="3915" y="9738"/>
                  </a:lnTo>
                  <a:cubicBezTo>
                    <a:pt x="4011" y="9813"/>
                    <a:pt x="4113" y="9877"/>
                    <a:pt x="4226" y="9925"/>
                  </a:cubicBezTo>
                  <a:cubicBezTo>
                    <a:pt x="4268" y="9946"/>
                    <a:pt x="4313" y="9956"/>
                    <a:pt x="4358" y="9956"/>
                  </a:cubicBezTo>
                  <a:cubicBezTo>
                    <a:pt x="4473" y="9956"/>
                    <a:pt x="4592" y="9896"/>
                    <a:pt x="4692" y="9823"/>
                  </a:cubicBezTo>
                  <a:cubicBezTo>
                    <a:pt x="4853" y="9700"/>
                    <a:pt x="5030" y="9609"/>
                    <a:pt x="5207" y="9561"/>
                  </a:cubicBezTo>
                  <a:cubicBezTo>
                    <a:pt x="5342" y="9526"/>
                    <a:pt x="5482" y="9513"/>
                    <a:pt x="5625" y="9513"/>
                  </a:cubicBezTo>
                  <a:cubicBezTo>
                    <a:pt x="5790" y="9513"/>
                    <a:pt x="5958" y="9530"/>
                    <a:pt x="6124" y="9550"/>
                  </a:cubicBezTo>
                  <a:cubicBezTo>
                    <a:pt x="6188" y="9561"/>
                    <a:pt x="6253" y="9587"/>
                    <a:pt x="6312" y="9587"/>
                  </a:cubicBezTo>
                  <a:cubicBezTo>
                    <a:pt x="6430" y="9598"/>
                    <a:pt x="6505" y="9711"/>
                    <a:pt x="6601" y="9764"/>
                  </a:cubicBezTo>
                  <a:cubicBezTo>
                    <a:pt x="6649" y="9780"/>
                    <a:pt x="6687" y="9807"/>
                    <a:pt x="6730" y="9845"/>
                  </a:cubicBezTo>
                  <a:cubicBezTo>
                    <a:pt x="8210" y="7475"/>
                    <a:pt x="7834" y="4413"/>
                    <a:pt x="7346" y="3116"/>
                  </a:cubicBezTo>
                  <a:cubicBezTo>
                    <a:pt x="6912" y="1957"/>
                    <a:pt x="6033" y="837"/>
                    <a:pt x="4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3"/>
            <p:cNvSpPr/>
            <p:nvPr/>
          </p:nvSpPr>
          <p:spPr>
            <a:xfrm>
              <a:off x="4721290" y="2943504"/>
              <a:ext cx="278139" cy="143852"/>
            </a:xfrm>
            <a:custGeom>
              <a:avLst/>
              <a:gdLst/>
              <a:ahLst/>
              <a:cxnLst/>
              <a:rect l="l" t="t" r="r" b="b"/>
              <a:pathLst>
                <a:path w="2993" h="1548" extrusionOk="0">
                  <a:moveTo>
                    <a:pt x="1974" y="1"/>
                  </a:moveTo>
                  <a:cubicBezTo>
                    <a:pt x="1893" y="33"/>
                    <a:pt x="1802" y="38"/>
                    <a:pt x="1711" y="108"/>
                  </a:cubicBezTo>
                  <a:cubicBezTo>
                    <a:pt x="1706" y="110"/>
                    <a:pt x="1701" y="111"/>
                    <a:pt x="1696" y="111"/>
                  </a:cubicBezTo>
                  <a:cubicBezTo>
                    <a:pt x="1678" y="111"/>
                    <a:pt x="1659" y="103"/>
                    <a:pt x="1641" y="103"/>
                  </a:cubicBezTo>
                  <a:cubicBezTo>
                    <a:pt x="1633" y="103"/>
                    <a:pt x="1626" y="104"/>
                    <a:pt x="1620" y="108"/>
                  </a:cubicBezTo>
                  <a:cubicBezTo>
                    <a:pt x="1582" y="130"/>
                    <a:pt x="1561" y="194"/>
                    <a:pt x="1523" y="194"/>
                  </a:cubicBezTo>
                  <a:cubicBezTo>
                    <a:pt x="1448" y="205"/>
                    <a:pt x="1384" y="242"/>
                    <a:pt x="1330" y="269"/>
                  </a:cubicBezTo>
                  <a:cubicBezTo>
                    <a:pt x="1205" y="354"/>
                    <a:pt x="1079" y="428"/>
                    <a:pt x="960" y="428"/>
                  </a:cubicBezTo>
                  <a:cubicBezTo>
                    <a:pt x="936" y="428"/>
                    <a:pt x="913" y="425"/>
                    <a:pt x="890" y="419"/>
                  </a:cubicBezTo>
                  <a:cubicBezTo>
                    <a:pt x="805" y="398"/>
                    <a:pt x="719" y="355"/>
                    <a:pt x="628" y="269"/>
                  </a:cubicBezTo>
                  <a:cubicBezTo>
                    <a:pt x="621" y="264"/>
                    <a:pt x="614" y="261"/>
                    <a:pt x="606" y="261"/>
                  </a:cubicBezTo>
                  <a:cubicBezTo>
                    <a:pt x="570" y="261"/>
                    <a:pt x="530" y="314"/>
                    <a:pt x="476" y="314"/>
                  </a:cubicBezTo>
                  <a:cubicBezTo>
                    <a:pt x="465" y="314"/>
                    <a:pt x="453" y="312"/>
                    <a:pt x="440" y="307"/>
                  </a:cubicBezTo>
                  <a:lnTo>
                    <a:pt x="440" y="355"/>
                  </a:lnTo>
                  <a:lnTo>
                    <a:pt x="392" y="355"/>
                  </a:lnTo>
                  <a:cubicBezTo>
                    <a:pt x="365" y="382"/>
                    <a:pt x="327" y="398"/>
                    <a:pt x="338" y="446"/>
                  </a:cubicBezTo>
                  <a:lnTo>
                    <a:pt x="290" y="446"/>
                  </a:lnTo>
                  <a:cubicBezTo>
                    <a:pt x="199" y="634"/>
                    <a:pt x="0" y="784"/>
                    <a:pt x="151" y="988"/>
                  </a:cubicBezTo>
                  <a:lnTo>
                    <a:pt x="199" y="988"/>
                  </a:lnTo>
                  <a:lnTo>
                    <a:pt x="199" y="1036"/>
                  </a:lnTo>
                  <a:cubicBezTo>
                    <a:pt x="252" y="1041"/>
                    <a:pt x="306" y="1049"/>
                    <a:pt x="356" y="1049"/>
                  </a:cubicBezTo>
                  <a:cubicBezTo>
                    <a:pt x="401" y="1049"/>
                    <a:pt x="442" y="1043"/>
                    <a:pt x="478" y="1025"/>
                  </a:cubicBezTo>
                  <a:cubicBezTo>
                    <a:pt x="542" y="998"/>
                    <a:pt x="590" y="998"/>
                    <a:pt x="638" y="988"/>
                  </a:cubicBezTo>
                  <a:cubicBezTo>
                    <a:pt x="665" y="971"/>
                    <a:pt x="665" y="950"/>
                    <a:pt x="692" y="934"/>
                  </a:cubicBezTo>
                  <a:cubicBezTo>
                    <a:pt x="727" y="929"/>
                    <a:pt x="769" y="924"/>
                    <a:pt x="809" y="924"/>
                  </a:cubicBezTo>
                  <a:cubicBezTo>
                    <a:pt x="854" y="924"/>
                    <a:pt x="897" y="930"/>
                    <a:pt x="928" y="950"/>
                  </a:cubicBezTo>
                  <a:cubicBezTo>
                    <a:pt x="1132" y="1063"/>
                    <a:pt x="1346" y="1186"/>
                    <a:pt x="1561" y="1299"/>
                  </a:cubicBezTo>
                  <a:cubicBezTo>
                    <a:pt x="1636" y="1336"/>
                    <a:pt x="1722" y="1465"/>
                    <a:pt x="1823" y="1513"/>
                  </a:cubicBezTo>
                  <a:cubicBezTo>
                    <a:pt x="1870" y="1537"/>
                    <a:pt x="1929" y="1547"/>
                    <a:pt x="1990" y="1547"/>
                  </a:cubicBezTo>
                  <a:cubicBezTo>
                    <a:pt x="2062" y="1547"/>
                    <a:pt x="2138" y="1533"/>
                    <a:pt x="2199" y="1513"/>
                  </a:cubicBezTo>
                  <a:cubicBezTo>
                    <a:pt x="2386" y="1438"/>
                    <a:pt x="2290" y="1175"/>
                    <a:pt x="2177" y="1025"/>
                  </a:cubicBezTo>
                  <a:cubicBezTo>
                    <a:pt x="2124" y="961"/>
                    <a:pt x="2161" y="848"/>
                    <a:pt x="2252" y="811"/>
                  </a:cubicBezTo>
                  <a:cubicBezTo>
                    <a:pt x="2488" y="682"/>
                    <a:pt x="2853" y="746"/>
                    <a:pt x="2944" y="446"/>
                  </a:cubicBezTo>
                  <a:lnTo>
                    <a:pt x="2992" y="446"/>
                  </a:lnTo>
                  <a:cubicBezTo>
                    <a:pt x="2982" y="371"/>
                    <a:pt x="2944" y="333"/>
                    <a:pt x="2928" y="258"/>
                  </a:cubicBezTo>
                  <a:cubicBezTo>
                    <a:pt x="2907" y="194"/>
                    <a:pt x="2853" y="167"/>
                    <a:pt x="2778" y="119"/>
                  </a:cubicBezTo>
                  <a:cubicBezTo>
                    <a:pt x="2728" y="76"/>
                    <a:pt x="2666" y="45"/>
                    <a:pt x="2602" y="45"/>
                  </a:cubicBezTo>
                  <a:cubicBezTo>
                    <a:pt x="2569" y="45"/>
                    <a:pt x="2537" y="53"/>
                    <a:pt x="2504" y="71"/>
                  </a:cubicBezTo>
                  <a:cubicBezTo>
                    <a:pt x="2413" y="92"/>
                    <a:pt x="2413" y="130"/>
                    <a:pt x="2349" y="205"/>
                  </a:cubicBezTo>
                  <a:lnTo>
                    <a:pt x="2301" y="205"/>
                  </a:lnTo>
                  <a:lnTo>
                    <a:pt x="2301" y="258"/>
                  </a:lnTo>
                  <a:cubicBezTo>
                    <a:pt x="2286" y="262"/>
                    <a:pt x="2266" y="265"/>
                    <a:pt x="2246" y="265"/>
                  </a:cubicBezTo>
                  <a:cubicBezTo>
                    <a:pt x="2215" y="265"/>
                    <a:pt x="2184" y="259"/>
                    <a:pt x="2177" y="242"/>
                  </a:cubicBezTo>
                  <a:cubicBezTo>
                    <a:pt x="2108" y="162"/>
                    <a:pt x="2043" y="71"/>
                    <a:pt x="19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 name="Google Shape;923;p23"/>
            <p:cNvGrpSpPr/>
            <p:nvPr/>
          </p:nvGrpSpPr>
          <p:grpSpPr>
            <a:xfrm>
              <a:off x="4606608" y="3032247"/>
              <a:ext cx="1729640" cy="1985644"/>
              <a:chOff x="4571988" y="3083003"/>
              <a:chExt cx="1537458" cy="1765017"/>
            </a:xfrm>
          </p:grpSpPr>
          <p:sp>
            <p:nvSpPr>
              <p:cNvPr id="924" name="Google Shape;924;p23"/>
              <p:cNvSpPr/>
              <p:nvPr/>
            </p:nvSpPr>
            <p:spPr>
              <a:xfrm rot="-1527198">
                <a:off x="4841466" y="3225761"/>
                <a:ext cx="998501" cy="1479503"/>
              </a:xfrm>
              <a:custGeom>
                <a:avLst/>
                <a:gdLst/>
                <a:ahLst/>
                <a:cxnLst/>
                <a:rect l="l" t="t" r="r" b="b"/>
                <a:pathLst>
                  <a:path w="14951" h="22154" extrusionOk="0">
                    <a:moveTo>
                      <a:pt x="4622" y="0"/>
                    </a:moveTo>
                    <a:cubicBezTo>
                      <a:pt x="4593" y="0"/>
                      <a:pt x="4564" y="8"/>
                      <a:pt x="4537" y="25"/>
                    </a:cubicBezTo>
                    <a:cubicBezTo>
                      <a:pt x="3883" y="433"/>
                      <a:pt x="5518" y="4427"/>
                      <a:pt x="5518" y="4427"/>
                    </a:cubicBezTo>
                    <a:cubicBezTo>
                      <a:pt x="5518" y="4427"/>
                      <a:pt x="2984" y="164"/>
                      <a:pt x="2417" y="164"/>
                    </a:cubicBezTo>
                    <a:cubicBezTo>
                      <a:pt x="2404" y="164"/>
                      <a:pt x="2392" y="166"/>
                      <a:pt x="2382" y="170"/>
                    </a:cubicBezTo>
                    <a:cubicBezTo>
                      <a:pt x="1894" y="363"/>
                      <a:pt x="2038" y="1065"/>
                      <a:pt x="2607" y="1982"/>
                    </a:cubicBezTo>
                    <a:cubicBezTo>
                      <a:pt x="3181" y="2899"/>
                      <a:pt x="4457" y="5044"/>
                      <a:pt x="4457" y="5044"/>
                    </a:cubicBezTo>
                    <a:lnTo>
                      <a:pt x="4301" y="5173"/>
                    </a:lnTo>
                    <a:lnTo>
                      <a:pt x="3668" y="4433"/>
                    </a:lnTo>
                    <a:cubicBezTo>
                      <a:pt x="3668" y="4433"/>
                      <a:pt x="1603" y="1573"/>
                      <a:pt x="1067" y="1573"/>
                    </a:cubicBezTo>
                    <a:cubicBezTo>
                      <a:pt x="1043" y="1573"/>
                      <a:pt x="1021" y="1579"/>
                      <a:pt x="1004" y="1591"/>
                    </a:cubicBezTo>
                    <a:cubicBezTo>
                      <a:pt x="601" y="1881"/>
                      <a:pt x="1105" y="2937"/>
                      <a:pt x="1443" y="3494"/>
                    </a:cubicBezTo>
                    <a:cubicBezTo>
                      <a:pt x="1781" y="4057"/>
                      <a:pt x="3357" y="7124"/>
                      <a:pt x="3357" y="7124"/>
                    </a:cubicBezTo>
                    <a:cubicBezTo>
                      <a:pt x="3357" y="7124"/>
                      <a:pt x="2135" y="6261"/>
                      <a:pt x="1711" y="6041"/>
                    </a:cubicBezTo>
                    <a:cubicBezTo>
                      <a:pt x="1426" y="5897"/>
                      <a:pt x="1034" y="5641"/>
                      <a:pt x="714" y="5641"/>
                    </a:cubicBezTo>
                    <a:cubicBezTo>
                      <a:pt x="558" y="5641"/>
                      <a:pt x="419" y="5701"/>
                      <a:pt x="317" y="5864"/>
                    </a:cubicBezTo>
                    <a:cubicBezTo>
                      <a:pt x="1" y="6358"/>
                      <a:pt x="2081" y="7923"/>
                      <a:pt x="2081" y="7923"/>
                    </a:cubicBezTo>
                    <a:cubicBezTo>
                      <a:pt x="2081" y="7923"/>
                      <a:pt x="2714" y="8669"/>
                      <a:pt x="3427" y="9307"/>
                    </a:cubicBezTo>
                    <a:cubicBezTo>
                      <a:pt x="4140" y="9939"/>
                      <a:pt x="6339" y="11516"/>
                      <a:pt x="6371" y="11623"/>
                    </a:cubicBezTo>
                    <a:lnTo>
                      <a:pt x="10071" y="22154"/>
                    </a:lnTo>
                    <a:lnTo>
                      <a:pt x="14950" y="20588"/>
                    </a:lnTo>
                    <a:cubicBezTo>
                      <a:pt x="14950" y="20588"/>
                      <a:pt x="9250" y="10658"/>
                      <a:pt x="9218" y="10315"/>
                    </a:cubicBezTo>
                    <a:cubicBezTo>
                      <a:pt x="9186" y="9972"/>
                      <a:pt x="8065" y="5382"/>
                      <a:pt x="8065" y="5382"/>
                    </a:cubicBezTo>
                    <a:cubicBezTo>
                      <a:pt x="8065" y="5382"/>
                      <a:pt x="7642" y="1623"/>
                      <a:pt x="7079" y="1570"/>
                    </a:cubicBezTo>
                    <a:cubicBezTo>
                      <a:pt x="7073" y="1569"/>
                      <a:pt x="7068" y="1569"/>
                      <a:pt x="7063" y="1569"/>
                    </a:cubicBezTo>
                    <a:cubicBezTo>
                      <a:pt x="6514" y="1569"/>
                      <a:pt x="6714" y="4358"/>
                      <a:pt x="6714" y="4358"/>
                    </a:cubicBezTo>
                    <a:cubicBezTo>
                      <a:pt x="6714" y="4358"/>
                      <a:pt x="5314" y="0"/>
                      <a:pt x="4622" y="0"/>
                    </a:cubicBezTo>
                    <a:close/>
                  </a:path>
                </a:pathLst>
              </a:custGeom>
              <a:solidFill>
                <a:srgbClr val="3C1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3"/>
              <p:cNvSpPr/>
              <p:nvPr/>
            </p:nvSpPr>
            <p:spPr>
              <a:xfrm rot="-1527198">
                <a:off x="4695040" y="3583476"/>
                <a:ext cx="47684" cy="53426"/>
              </a:xfrm>
              <a:custGeom>
                <a:avLst/>
                <a:gdLst/>
                <a:ahLst/>
                <a:cxnLst/>
                <a:rect l="l" t="t" r="r" b="b"/>
                <a:pathLst>
                  <a:path w="714" h="800" extrusionOk="0">
                    <a:moveTo>
                      <a:pt x="247" y="149"/>
                    </a:moveTo>
                    <a:cubicBezTo>
                      <a:pt x="252" y="154"/>
                      <a:pt x="263" y="160"/>
                      <a:pt x="268" y="165"/>
                    </a:cubicBezTo>
                    <a:lnTo>
                      <a:pt x="252" y="165"/>
                    </a:lnTo>
                    <a:cubicBezTo>
                      <a:pt x="252" y="160"/>
                      <a:pt x="247" y="154"/>
                      <a:pt x="247" y="149"/>
                    </a:cubicBezTo>
                    <a:close/>
                    <a:moveTo>
                      <a:pt x="182" y="0"/>
                    </a:moveTo>
                    <a:cubicBezTo>
                      <a:pt x="155" y="0"/>
                      <a:pt x="128" y="8"/>
                      <a:pt x="102" y="26"/>
                    </a:cubicBezTo>
                    <a:cubicBezTo>
                      <a:pt x="0" y="95"/>
                      <a:pt x="22" y="245"/>
                      <a:pt x="48" y="342"/>
                    </a:cubicBezTo>
                    <a:cubicBezTo>
                      <a:pt x="81" y="487"/>
                      <a:pt x="161" y="615"/>
                      <a:pt x="236" y="739"/>
                    </a:cubicBezTo>
                    <a:cubicBezTo>
                      <a:pt x="236" y="770"/>
                      <a:pt x="262" y="799"/>
                      <a:pt x="293" y="799"/>
                    </a:cubicBezTo>
                    <a:cubicBezTo>
                      <a:pt x="304" y="799"/>
                      <a:pt x="316" y="795"/>
                      <a:pt x="327" y="787"/>
                    </a:cubicBezTo>
                    <a:cubicBezTo>
                      <a:pt x="445" y="696"/>
                      <a:pt x="563" y="610"/>
                      <a:pt x="676" y="519"/>
                    </a:cubicBezTo>
                    <a:cubicBezTo>
                      <a:pt x="703" y="497"/>
                      <a:pt x="713" y="460"/>
                      <a:pt x="692" y="433"/>
                    </a:cubicBezTo>
                    <a:cubicBezTo>
                      <a:pt x="611" y="320"/>
                      <a:pt x="520" y="219"/>
                      <a:pt x="413" y="127"/>
                    </a:cubicBezTo>
                    <a:cubicBezTo>
                      <a:pt x="352" y="75"/>
                      <a:pt x="266" y="0"/>
                      <a:pt x="182" y="0"/>
                    </a:cubicBezTo>
                    <a:close/>
                  </a:path>
                </a:pathLst>
              </a:custGeom>
              <a:solidFill>
                <a:srgbClr val="653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3"/>
              <p:cNvSpPr/>
              <p:nvPr/>
            </p:nvSpPr>
            <p:spPr>
              <a:xfrm rot="-1527198">
                <a:off x="4725806" y="3460354"/>
                <a:ext cx="58103" cy="60171"/>
              </a:xfrm>
              <a:custGeom>
                <a:avLst/>
                <a:gdLst/>
                <a:ahLst/>
                <a:cxnLst/>
                <a:rect l="l" t="t" r="r" b="b"/>
                <a:pathLst>
                  <a:path w="870" h="901" extrusionOk="0">
                    <a:moveTo>
                      <a:pt x="703" y="525"/>
                    </a:moveTo>
                    <a:cubicBezTo>
                      <a:pt x="703" y="531"/>
                      <a:pt x="703" y="531"/>
                      <a:pt x="709" y="536"/>
                    </a:cubicBezTo>
                    <a:cubicBezTo>
                      <a:pt x="703" y="536"/>
                      <a:pt x="693" y="541"/>
                      <a:pt x="687" y="547"/>
                    </a:cubicBezTo>
                    <a:cubicBezTo>
                      <a:pt x="693" y="541"/>
                      <a:pt x="698" y="536"/>
                      <a:pt x="703" y="525"/>
                    </a:cubicBezTo>
                    <a:close/>
                    <a:moveTo>
                      <a:pt x="259" y="0"/>
                    </a:moveTo>
                    <a:cubicBezTo>
                      <a:pt x="220" y="0"/>
                      <a:pt x="180" y="10"/>
                      <a:pt x="140" y="32"/>
                    </a:cubicBezTo>
                    <a:cubicBezTo>
                      <a:pt x="1" y="107"/>
                      <a:pt x="22" y="289"/>
                      <a:pt x="49" y="418"/>
                    </a:cubicBezTo>
                    <a:cubicBezTo>
                      <a:pt x="81" y="584"/>
                      <a:pt x="151" y="740"/>
                      <a:pt x="253" y="874"/>
                    </a:cubicBezTo>
                    <a:cubicBezTo>
                      <a:pt x="266" y="893"/>
                      <a:pt x="285" y="901"/>
                      <a:pt x="303" y="901"/>
                    </a:cubicBezTo>
                    <a:cubicBezTo>
                      <a:pt x="321" y="901"/>
                      <a:pt x="339" y="893"/>
                      <a:pt x="349" y="879"/>
                    </a:cubicBezTo>
                    <a:cubicBezTo>
                      <a:pt x="358" y="888"/>
                      <a:pt x="370" y="893"/>
                      <a:pt x="383" y="893"/>
                    </a:cubicBezTo>
                    <a:cubicBezTo>
                      <a:pt x="394" y="893"/>
                      <a:pt x="407" y="889"/>
                      <a:pt x="419" y="879"/>
                    </a:cubicBezTo>
                    <a:lnTo>
                      <a:pt x="832" y="600"/>
                    </a:lnTo>
                    <a:cubicBezTo>
                      <a:pt x="859" y="584"/>
                      <a:pt x="870" y="541"/>
                      <a:pt x="848" y="515"/>
                    </a:cubicBezTo>
                    <a:cubicBezTo>
                      <a:pt x="746" y="375"/>
                      <a:pt x="639" y="241"/>
                      <a:pt x="516" y="123"/>
                    </a:cubicBezTo>
                    <a:cubicBezTo>
                      <a:pt x="444" y="55"/>
                      <a:pt x="353" y="0"/>
                      <a:pt x="259" y="0"/>
                    </a:cubicBezTo>
                    <a:close/>
                  </a:path>
                </a:pathLst>
              </a:custGeom>
              <a:solidFill>
                <a:srgbClr val="653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3"/>
              <p:cNvSpPr/>
              <p:nvPr/>
            </p:nvSpPr>
            <p:spPr>
              <a:xfrm rot="-1527198">
                <a:off x="4860431" y="3389307"/>
                <a:ext cx="39804" cy="50421"/>
              </a:xfrm>
              <a:custGeom>
                <a:avLst/>
                <a:gdLst/>
                <a:ahLst/>
                <a:cxnLst/>
                <a:rect l="l" t="t" r="r" b="b"/>
                <a:pathLst>
                  <a:path w="596" h="755" extrusionOk="0">
                    <a:moveTo>
                      <a:pt x="158" y="0"/>
                    </a:moveTo>
                    <a:cubicBezTo>
                      <a:pt x="152" y="0"/>
                      <a:pt x="146" y="0"/>
                      <a:pt x="140" y="1"/>
                    </a:cubicBezTo>
                    <a:cubicBezTo>
                      <a:pt x="6" y="12"/>
                      <a:pt x="11" y="162"/>
                      <a:pt x="6" y="264"/>
                    </a:cubicBezTo>
                    <a:cubicBezTo>
                      <a:pt x="1" y="398"/>
                      <a:pt x="22" y="537"/>
                      <a:pt x="65" y="671"/>
                    </a:cubicBezTo>
                    <a:cubicBezTo>
                      <a:pt x="70" y="677"/>
                      <a:pt x="76" y="687"/>
                      <a:pt x="81" y="693"/>
                    </a:cubicBezTo>
                    <a:cubicBezTo>
                      <a:pt x="76" y="729"/>
                      <a:pt x="111" y="754"/>
                      <a:pt x="144" y="754"/>
                    </a:cubicBezTo>
                    <a:cubicBezTo>
                      <a:pt x="150" y="754"/>
                      <a:pt x="156" y="753"/>
                      <a:pt x="161" y="752"/>
                    </a:cubicBezTo>
                    <a:cubicBezTo>
                      <a:pt x="290" y="714"/>
                      <a:pt x="413" y="677"/>
                      <a:pt x="542" y="628"/>
                    </a:cubicBezTo>
                    <a:cubicBezTo>
                      <a:pt x="569" y="618"/>
                      <a:pt x="596" y="585"/>
                      <a:pt x="580" y="553"/>
                    </a:cubicBezTo>
                    <a:cubicBezTo>
                      <a:pt x="531" y="419"/>
                      <a:pt x="467" y="291"/>
                      <a:pt x="392" y="167"/>
                    </a:cubicBezTo>
                    <a:cubicBezTo>
                      <a:pt x="341" y="86"/>
                      <a:pt x="262" y="0"/>
                      <a:pt x="158" y="0"/>
                    </a:cubicBezTo>
                    <a:close/>
                  </a:path>
                </a:pathLst>
              </a:custGeom>
              <a:solidFill>
                <a:srgbClr val="653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3"/>
              <p:cNvSpPr/>
              <p:nvPr/>
            </p:nvSpPr>
            <p:spPr>
              <a:xfrm rot="-1527198">
                <a:off x="4774554" y="3835343"/>
                <a:ext cx="62711" cy="53827"/>
              </a:xfrm>
              <a:custGeom>
                <a:avLst/>
                <a:gdLst/>
                <a:ahLst/>
                <a:cxnLst/>
                <a:rect l="l" t="t" r="r" b="b"/>
                <a:pathLst>
                  <a:path w="939" h="806" extrusionOk="0">
                    <a:moveTo>
                      <a:pt x="249" y="1"/>
                    </a:moveTo>
                    <a:cubicBezTo>
                      <a:pt x="204" y="1"/>
                      <a:pt x="161" y="16"/>
                      <a:pt x="124" y="55"/>
                    </a:cubicBezTo>
                    <a:cubicBezTo>
                      <a:pt x="1" y="130"/>
                      <a:pt x="49" y="334"/>
                      <a:pt x="124" y="431"/>
                    </a:cubicBezTo>
                    <a:cubicBezTo>
                      <a:pt x="242" y="581"/>
                      <a:pt x="419" y="704"/>
                      <a:pt x="585" y="801"/>
                    </a:cubicBezTo>
                    <a:cubicBezTo>
                      <a:pt x="592" y="804"/>
                      <a:pt x="601" y="806"/>
                      <a:pt x="610" y="806"/>
                    </a:cubicBezTo>
                    <a:cubicBezTo>
                      <a:pt x="629" y="806"/>
                      <a:pt x="649" y="799"/>
                      <a:pt x="660" y="784"/>
                    </a:cubicBezTo>
                    <a:cubicBezTo>
                      <a:pt x="719" y="699"/>
                      <a:pt x="778" y="613"/>
                      <a:pt x="832" y="522"/>
                    </a:cubicBezTo>
                    <a:cubicBezTo>
                      <a:pt x="869" y="457"/>
                      <a:pt x="939" y="372"/>
                      <a:pt x="885" y="297"/>
                    </a:cubicBezTo>
                    <a:cubicBezTo>
                      <a:pt x="837" y="238"/>
                      <a:pt x="746" y="200"/>
                      <a:pt x="671" y="173"/>
                    </a:cubicBezTo>
                    <a:cubicBezTo>
                      <a:pt x="596" y="125"/>
                      <a:pt x="510" y="87"/>
                      <a:pt x="424" y="61"/>
                    </a:cubicBezTo>
                    <a:cubicBezTo>
                      <a:pt x="369" y="27"/>
                      <a:pt x="308" y="1"/>
                      <a:pt x="249" y="1"/>
                    </a:cubicBezTo>
                    <a:close/>
                  </a:path>
                </a:pathLst>
              </a:custGeom>
              <a:solidFill>
                <a:srgbClr val="653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3"/>
              <p:cNvSpPr/>
              <p:nvPr/>
            </p:nvSpPr>
            <p:spPr>
              <a:xfrm rot="-1527198">
                <a:off x="5050487" y="3414844"/>
                <a:ext cx="34795" cy="50688"/>
              </a:xfrm>
              <a:custGeom>
                <a:avLst/>
                <a:gdLst/>
                <a:ahLst/>
                <a:cxnLst/>
                <a:rect l="l" t="t" r="r" b="b"/>
                <a:pathLst>
                  <a:path w="521" h="759" extrusionOk="0">
                    <a:moveTo>
                      <a:pt x="206" y="1"/>
                    </a:moveTo>
                    <a:cubicBezTo>
                      <a:pt x="181" y="1"/>
                      <a:pt x="156" y="14"/>
                      <a:pt x="145" y="36"/>
                    </a:cubicBezTo>
                    <a:cubicBezTo>
                      <a:pt x="91" y="36"/>
                      <a:pt x="38" y="79"/>
                      <a:pt x="22" y="133"/>
                    </a:cubicBezTo>
                    <a:cubicBezTo>
                      <a:pt x="0" y="224"/>
                      <a:pt x="5" y="336"/>
                      <a:pt x="16" y="433"/>
                    </a:cubicBezTo>
                    <a:cubicBezTo>
                      <a:pt x="16" y="487"/>
                      <a:pt x="11" y="546"/>
                      <a:pt x="11" y="599"/>
                    </a:cubicBezTo>
                    <a:cubicBezTo>
                      <a:pt x="11" y="621"/>
                      <a:pt x="22" y="637"/>
                      <a:pt x="38" y="647"/>
                    </a:cubicBezTo>
                    <a:cubicBezTo>
                      <a:pt x="43" y="690"/>
                      <a:pt x="54" y="733"/>
                      <a:pt x="102" y="749"/>
                    </a:cubicBezTo>
                    <a:cubicBezTo>
                      <a:pt x="118" y="753"/>
                      <a:pt x="136" y="754"/>
                      <a:pt x="154" y="754"/>
                    </a:cubicBezTo>
                    <a:cubicBezTo>
                      <a:pt x="175" y="754"/>
                      <a:pt x="196" y="753"/>
                      <a:pt x="216" y="753"/>
                    </a:cubicBezTo>
                    <a:cubicBezTo>
                      <a:pt x="227" y="753"/>
                      <a:pt x="237" y="753"/>
                      <a:pt x="247" y="755"/>
                    </a:cubicBezTo>
                    <a:cubicBezTo>
                      <a:pt x="277" y="755"/>
                      <a:pt x="312" y="758"/>
                      <a:pt x="344" y="758"/>
                    </a:cubicBezTo>
                    <a:cubicBezTo>
                      <a:pt x="369" y="758"/>
                      <a:pt x="392" y="756"/>
                      <a:pt x="413" y="749"/>
                    </a:cubicBezTo>
                    <a:cubicBezTo>
                      <a:pt x="520" y="701"/>
                      <a:pt x="434" y="556"/>
                      <a:pt x="413" y="487"/>
                    </a:cubicBezTo>
                    <a:lnTo>
                      <a:pt x="354" y="331"/>
                    </a:lnTo>
                    <a:cubicBezTo>
                      <a:pt x="343" y="299"/>
                      <a:pt x="333" y="256"/>
                      <a:pt x="311" y="224"/>
                    </a:cubicBezTo>
                    <a:cubicBezTo>
                      <a:pt x="300" y="165"/>
                      <a:pt x="284" y="100"/>
                      <a:pt x="263" y="42"/>
                    </a:cubicBezTo>
                    <a:cubicBezTo>
                      <a:pt x="252" y="13"/>
                      <a:pt x="229" y="1"/>
                      <a:pt x="206" y="1"/>
                    </a:cubicBezTo>
                    <a:close/>
                  </a:path>
                </a:pathLst>
              </a:custGeom>
              <a:solidFill>
                <a:srgbClr val="653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23"/>
            <p:cNvGrpSpPr/>
            <p:nvPr/>
          </p:nvGrpSpPr>
          <p:grpSpPr>
            <a:xfrm rot="-365227">
              <a:off x="2851177" y="1251495"/>
              <a:ext cx="1539242" cy="1838119"/>
              <a:chOff x="2834603" y="1456720"/>
              <a:chExt cx="1368163" cy="1633821"/>
            </a:xfrm>
          </p:grpSpPr>
          <p:sp>
            <p:nvSpPr>
              <p:cNvPr id="931" name="Google Shape;931;p23"/>
              <p:cNvSpPr/>
              <p:nvPr/>
            </p:nvSpPr>
            <p:spPr>
              <a:xfrm rot="-734044">
                <a:off x="2974339" y="1555772"/>
                <a:ext cx="1088690" cy="1435717"/>
              </a:xfrm>
              <a:custGeom>
                <a:avLst/>
                <a:gdLst/>
                <a:ahLst/>
                <a:cxnLst/>
                <a:rect l="l" t="t" r="r" b="b"/>
                <a:pathLst>
                  <a:path w="16301" h="21498" extrusionOk="0">
                    <a:moveTo>
                      <a:pt x="4703" y="0"/>
                    </a:moveTo>
                    <a:lnTo>
                      <a:pt x="1" y="2049"/>
                    </a:lnTo>
                    <a:cubicBezTo>
                      <a:pt x="1" y="2049"/>
                      <a:pt x="6671" y="11352"/>
                      <a:pt x="6735" y="11689"/>
                    </a:cubicBezTo>
                    <a:cubicBezTo>
                      <a:pt x="6805" y="12033"/>
                      <a:pt x="8376" y="16488"/>
                      <a:pt x="8376" y="16488"/>
                    </a:cubicBezTo>
                    <a:cubicBezTo>
                      <a:pt x="8376" y="16488"/>
                      <a:pt x="9175" y="20183"/>
                      <a:pt x="9743" y="20183"/>
                    </a:cubicBezTo>
                    <a:cubicBezTo>
                      <a:pt x="10312" y="20177"/>
                      <a:pt x="9824" y="17368"/>
                      <a:pt x="9824" y="17368"/>
                    </a:cubicBezTo>
                    <a:lnTo>
                      <a:pt x="9824" y="17368"/>
                    </a:lnTo>
                    <a:cubicBezTo>
                      <a:pt x="9824" y="17368"/>
                      <a:pt x="11624" y="21498"/>
                      <a:pt x="12326" y="21498"/>
                    </a:cubicBezTo>
                    <a:cubicBezTo>
                      <a:pt x="12362" y="21498"/>
                      <a:pt x="12395" y="21487"/>
                      <a:pt x="12424" y="21464"/>
                    </a:cubicBezTo>
                    <a:cubicBezTo>
                      <a:pt x="13036" y="20992"/>
                      <a:pt x="11009" y="17181"/>
                      <a:pt x="11009" y="17180"/>
                    </a:cubicBezTo>
                    <a:lnTo>
                      <a:pt x="11009" y="17180"/>
                    </a:lnTo>
                    <a:cubicBezTo>
                      <a:pt x="11009" y="17181"/>
                      <a:pt x="13917" y="21116"/>
                      <a:pt x="14507" y="21116"/>
                    </a:cubicBezTo>
                    <a:cubicBezTo>
                      <a:pt x="14524" y="21116"/>
                      <a:pt x="14540" y="21112"/>
                      <a:pt x="14553" y="21105"/>
                    </a:cubicBezTo>
                    <a:cubicBezTo>
                      <a:pt x="15019" y="20864"/>
                      <a:pt x="14805" y="20177"/>
                      <a:pt x="14145" y="19325"/>
                    </a:cubicBezTo>
                    <a:cubicBezTo>
                      <a:pt x="13486" y="18467"/>
                      <a:pt x="12001" y="16462"/>
                      <a:pt x="12001" y="16462"/>
                    </a:cubicBezTo>
                    <a:lnTo>
                      <a:pt x="12140" y="16317"/>
                    </a:lnTo>
                    <a:lnTo>
                      <a:pt x="12843" y="16992"/>
                    </a:lnTo>
                    <a:cubicBezTo>
                      <a:pt x="12843" y="16992"/>
                      <a:pt x="15138" y="19576"/>
                      <a:pt x="15702" y="19576"/>
                    </a:cubicBezTo>
                    <a:cubicBezTo>
                      <a:pt x="15734" y="19576"/>
                      <a:pt x="15761" y="19568"/>
                      <a:pt x="15781" y="19550"/>
                    </a:cubicBezTo>
                    <a:cubicBezTo>
                      <a:pt x="16156" y="19223"/>
                      <a:pt x="15545" y="18226"/>
                      <a:pt x="15154" y="17700"/>
                    </a:cubicBezTo>
                    <a:cubicBezTo>
                      <a:pt x="14762" y="17175"/>
                      <a:pt x="12886" y="14279"/>
                      <a:pt x="12885" y="14279"/>
                    </a:cubicBezTo>
                    <a:lnTo>
                      <a:pt x="12885" y="14279"/>
                    </a:lnTo>
                    <a:cubicBezTo>
                      <a:pt x="12886" y="14279"/>
                      <a:pt x="14188" y="15019"/>
                      <a:pt x="14633" y="15191"/>
                    </a:cubicBezTo>
                    <a:cubicBezTo>
                      <a:pt x="14909" y="15302"/>
                      <a:pt x="15289" y="15495"/>
                      <a:pt x="15598" y="15495"/>
                    </a:cubicBezTo>
                    <a:cubicBezTo>
                      <a:pt x="15782" y="15495"/>
                      <a:pt x="15940" y="15427"/>
                      <a:pt x="16038" y="15234"/>
                    </a:cubicBezTo>
                    <a:cubicBezTo>
                      <a:pt x="16301" y="14708"/>
                      <a:pt x="14076" y="13357"/>
                      <a:pt x="14076" y="13357"/>
                    </a:cubicBezTo>
                    <a:cubicBezTo>
                      <a:pt x="14076" y="13357"/>
                      <a:pt x="13373" y="12676"/>
                      <a:pt x="12596" y="12118"/>
                    </a:cubicBezTo>
                    <a:cubicBezTo>
                      <a:pt x="11824" y="11555"/>
                      <a:pt x="9481" y="10210"/>
                      <a:pt x="9438" y="10108"/>
                    </a:cubicBezTo>
                    <a:lnTo>
                      <a:pt x="4703" y="0"/>
                    </a:lnTo>
                    <a:close/>
                  </a:path>
                </a:pathLst>
              </a:custGeom>
              <a:solidFill>
                <a:srgbClr val="F2C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3"/>
              <p:cNvSpPr/>
              <p:nvPr/>
            </p:nvSpPr>
            <p:spPr>
              <a:xfrm rot="-734044">
                <a:off x="4080689" y="2676982"/>
                <a:ext cx="50224" cy="52425"/>
              </a:xfrm>
              <a:custGeom>
                <a:avLst/>
                <a:gdLst/>
                <a:ahLst/>
                <a:cxnLst/>
                <a:rect l="l" t="t" r="r" b="b"/>
                <a:pathLst>
                  <a:path w="752" h="785" extrusionOk="0">
                    <a:moveTo>
                      <a:pt x="488" y="627"/>
                    </a:moveTo>
                    <a:cubicBezTo>
                      <a:pt x="488" y="632"/>
                      <a:pt x="494" y="638"/>
                      <a:pt x="499" y="643"/>
                    </a:cubicBezTo>
                    <a:cubicBezTo>
                      <a:pt x="488" y="638"/>
                      <a:pt x="483" y="632"/>
                      <a:pt x="472" y="627"/>
                    </a:cubicBezTo>
                    <a:close/>
                    <a:moveTo>
                      <a:pt x="386" y="0"/>
                    </a:moveTo>
                    <a:cubicBezTo>
                      <a:pt x="374" y="0"/>
                      <a:pt x="361" y="5"/>
                      <a:pt x="349" y="16"/>
                    </a:cubicBezTo>
                    <a:cubicBezTo>
                      <a:pt x="247" y="117"/>
                      <a:pt x="140" y="219"/>
                      <a:pt x="33" y="316"/>
                    </a:cubicBezTo>
                    <a:cubicBezTo>
                      <a:pt x="6" y="343"/>
                      <a:pt x="0" y="380"/>
                      <a:pt x="22" y="407"/>
                    </a:cubicBezTo>
                    <a:cubicBezTo>
                      <a:pt x="113" y="509"/>
                      <a:pt x="220" y="605"/>
                      <a:pt x="333" y="680"/>
                    </a:cubicBezTo>
                    <a:cubicBezTo>
                      <a:pt x="394" y="723"/>
                      <a:pt x="480" y="784"/>
                      <a:pt x="562" y="784"/>
                    </a:cubicBezTo>
                    <a:cubicBezTo>
                      <a:pt x="594" y="784"/>
                      <a:pt x="626" y="774"/>
                      <a:pt x="655" y="750"/>
                    </a:cubicBezTo>
                    <a:cubicBezTo>
                      <a:pt x="751" y="675"/>
                      <a:pt x="714" y="525"/>
                      <a:pt x="676" y="428"/>
                    </a:cubicBezTo>
                    <a:cubicBezTo>
                      <a:pt x="628" y="294"/>
                      <a:pt x="537" y="171"/>
                      <a:pt x="451" y="58"/>
                    </a:cubicBezTo>
                    <a:cubicBezTo>
                      <a:pt x="443" y="28"/>
                      <a:pt x="417" y="0"/>
                      <a:pt x="386" y="0"/>
                    </a:cubicBezTo>
                    <a:close/>
                  </a:path>
                </a:pathLst>
              </a:custGeom>
              <a:solidFill>
                <a:srgbClr val="E4A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3"/>
              <p:cNvSpPr/>
              <p:nvPr/>
            </p:nvSpPr>
            <p:spPr>
              <a:xfrm rot="-734044">
                <a:off x="4024179" y="2787150"/>
                <a:ext cx="60576" cy="59838"/>
              </a:xfrm>
              <a:custGeom>
                <a:avLst/>
                <a:gdLst/>
                <a:ahLst/>
                <a:cxnLst/>
                <a:rect l="l" t="t" r="r" b="b"/>
                <a:pathLst>
                  <a:path w="907" h="896" extrusionOk="0">
                    <a:moveTo>
                      <a:pt x="177" y="391"/>
                    </a:moveTo>
                    <a:cubicBezTo>
                      <a:pt x="172" y="401"/>
                      <a:pt x="172" y="407"/>
                      <a:pt x="166" y="412"/>
                    </a:cubicBezTo>
                    <a:cubicBezTo>
                      <a:pt x="166" y="412"/>
                      <a:pt x="161" y="412"/>
                      <a:pt x="161" y="407"/>
                    </a:cubicBezTo>
                    <a:lnTo>
                      <a:pt x="177" y="391"/>
                    </a:lnTo>
                    <a:close/>
                    <a:moveTo>
                      <a:pt x="534" y="1"/>
                    </a:moveTo>
                    <a:cubicBezTo>
                      <a:pt x="514" y="1"/>
                      <a:pt x="495" y="11"/>
                      <a:pt x="483" y="26"/>
                    </a:cubicBezTo>
                    <a:cubicBezTo>
                      <a:pt x="473" y="21"/>
                      <a:pt x="463" y="19"/>
                      <a:pt x="453" y="19"/>
                    </a:cubicBezTo>
                    <a:cubicBezTo>
                      <a:pt x="441" y="19"/>
                      <a:pt x="428" y="23"/>
                      <a:pt x="413" y="31"/>
                    </a:cubicBezTo>
                    <a:cubicBezTo>
                      <a:pt x="284" y="139"/>
                      <a:pt x="161" y="246"/>
                      <a:pt x="32" y="353"/>
                    </a:cubicBezTo>
                    <a:cubicBezTo>
                      <a:pt x="5" y="375"/>
                      <a:pt x="0" y="417"/>
                      <a:pt x="21" y="439"/>
                    </a:cubicBezTo>
                    <a:cubicBezTo>
                      <a:pt x="134" y="568"/>
                      <a:pt x="257" y="691"/>
                      <a:pt x="391" y="798"/>
                    </a:cubicBezTo>
                    <a:cubicBezTo>
                      <a:pt x="460" y="853"/>
                      <a:pt x="547" y="895"/>
                      <a:pt x="635" y="895"/>
                    </a:cubicBezTo>
                    <a:cubicBezTo>
                      <a:pt x="683" y="895"/>
                      <a:pt x="732" y="882"/>
                      <a:pt x="778" y="852"/>
                    </a:cubicBezTo>
                    <a:cubicBezTo>
                      <a:pt x="906" y="761"/>
                      <a:pt x="863" y="584"/>
                      <a:pt x="826" y="455"/>
                    </a:cubicBezTo>
                    <a:cubicBezTo>
                      <a:pt x="778" y="294"/>
                      <a:pt x="692" y="144"/>
                      <a:pt x="579" y="21"/>
                    </a:cubicBezTo>
                    <a:cubicBezTo>
                      <a:pt x="565" y="7"/>
                      <a:pt x="549" y="1"/>
                      <a:pt x="534" y="1"/>
                    </a:cubicBezTo>
                    <a:close/>
                  </a:path>
                </a:pathLst>
              </a:custGeom>
              <a:solidFill>
                <a:srgbClr val="E4A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3"/>
              <p:cNvSpPr/>
              <p:nvPr/>
            </p:nvSpPr>
            <p:spPr>
              <a:xfrm rot="-734044">
                <a:off x="3898270" y="2850960"/>
                <a:ext cx="43011" cy="50422"/>
              </a:xfrm>
              <a:custGeom>
                <a:avLst/>
                <a:gdLst/>
                <a:ahLst/>
                <a:cxnLst/>
                <a:rect l="l" t="t" r="r" b="b"/>
                <a:pathLst>
                  <a:path w="644" h="755" extrusionOk="0">
                    <a:moveTo>
                      <a:pt x="439" y="1"/>
                    </a:moveTo>
                    <a:cubicBezTo>
                      <a:pt x="431" y="1"/>
                      <a:pt x="422" y="2"/>
                      <a:pt x="413" y="6"/>
                    </a:cubicBezTo>
                    <a:cubicBezTo>
                      <a:pt x="290" y="54"/>
                      <a:pt x="166" y="108"/>
                      <a:pt x="48" y="167"/>
                    </a:cubicBezTo>
                    <a:cubicBezTo>
                      <a:pt x="22" y="178"/>
                      <a:pt x="0" y="215"/>
                      <a:pt x="16" y="247"/>
                    </a:cubicBezTo>
                    <a:cubicBezTo>
                      <a:pt x="81" y="376"/>
                      <a:pt x="156" y="494"/>
                      <a:pt x="242" y="606"/>
                    </a:cubicBezTo>
                    <a:cubicBezTo>
                      <a:pt x="299" y="683"/>
                      <a:pt x="377" y="755"/>
                      <a:pt x="473" y="755"/>
                    </a:cubicBezTo>
                    <a:cubicBezTo>
                      <a:pt x="485" y="755"/>
                      <a:pt x="497" y="754"/>
                      <a:pt x="510" y="751"/>
                    </a:cubicBezTo>
                    <a:cubicBezTo>
                      <a:pt x="644" y="730"/>
                      <a:pt x="622" y="580"/>
                      <a:pt x="617" y="478"/>
                    </a:cubicBezTo>
                    <a:cubicBezTo>
                      <a:pt x="606" y="338"/>
                      <a:pt x="569" y="204"/>
                      <a:pt x="515" y="81"/>
                    </a:cubicBezTo>
                    <a:cubicBezTo>
                      <a:pt x="515" y="70"/>
                      <a:pt x="510" y="60"/>
                      <a:pt x="499" y="54"/>
                    </a:cubicBezTo>
                    <a:cubicBezTo>
                      <a:pt x="499" y="21"/>
                      <a:pt x="470" y="1"/>
                      <a:pt x="439" y="1"/>
                    </a:cubicBezTo>
                    <a:close/>
                  </a:path>
                </a:pathLst>
              </a:custGeom>
              <a:solidFill>
                <a:srgbClr val="E4A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3"/>
              <p:cNvSpPr/>
              <p:nvPr/>
            </p:nvSpPr>
            <p:spPr>
              <a:xfrm rot="-734044">
                <a:off x="4020285" y="2416843"/>
                <a:ext cx="64182" cy="51223"/>
              </a:xfrm>
              <a:custGeom>
                <a:avLst/>
                <a:gdLst/>
                <a:ahLst/>
                <a:cxnLst/>
                <a:rect l="l" t="t" r="r" b="b"/>
                <a:pathLst>
                  <a:path w="961" h="767" extrusionOk="0">
                    <a:moveTo>
                      <a:pt x="294" y="0"/>
                    </a:moveTo>
                    <a:cubicBezTo>
                      <a:pt x="274" y="0"/>
                      <a:pt x="250" y="7"/>
                      <a:pt x="242" y="24"/>
                    </a:cubicBezTo>
                    <a:cubicBezTo>
                      <a:pt x="188" y="120"/>
                      <a:pt x="140" y="211"/>
                      <a:pt x="97" y="308"/>
                    </a:cubicBezTo>
                    <a:cubicBezTo>
                      <a:pt x="65" y="372"/>
                      <a:pt x="0" y="469"/>
                      <a:pt x="65" y="533"/>
                    </a:cubicBezTo>
                    <a:cubicBezTo>
                      <a:pt x="118" y="587"/>
                      <a:pt x="210" y="614"/>
                      <a:pt x="285" y="635"/>
                    </a:cubicBezTo>
                    <a:cubicBezTo>
                      <a:pt x="370" y="678"/>
                      <a:pt x="456" y="705"/>
                      <a:pt x="547" y="721"/>
                    </a:cubicBezTo>
                    <a:cubicBezTo>
                      <a:pt x="596" y="748"/>
                      <a:pt x="651" y="766"/>
                      <a:pt x="703" y="766"/>
                    </a:cubicBezTo>
                    <a:cubicBezTo>
                      <a:pt x="755" y="766"/>
                      <a:pt x="805" y="748"/>
                      <a:pt x="842" y="699"/>
                    </a:cubicBezTo>
                    <a:cubicBezTo>
                      <a:pt x="960" y="614"/>
                      <a:pt x="891" y="415"/>
                      <a:pt x="805" y="329"/>
                    </a:cubicBezTo>
                    <a:cubicBezTo>
                      <a:pt x="676" y="185"/>
                      <a:pt x="488" y="83"/>
                      <a:pt x="311" y="2"/>
                    </a:cubicBezTo>
                    <a:cubicBezTo>
                      <a:pt x="306" y="1"/>
                      <a:pt x="300" y="0"/>
                      <a:pt x="294" y="0"/>
                    </a:cubicBezTo>
                    <a:close/>
                  </a:path>
                </a:pathLst>
              </a:custGeom>
              <a:solidFill>
                <a:srgbClr val="E4A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3"/>
              <p:cNvSpPr/>
              <p:nvPr/>
            </p:nvSpPr>
            <p:spPr>
              <a:xfrm rot="-734044">
                <a:off x="3717149" y="2801862"/>
                <a:ext cx="38068" cy="50555"/>
              </a:xfrm>
              <a:custGeom>
                <a:avLst/>
                <a:gdLst/>
                <a:ahLst/>
                <a:cxnLst/>
                <a:rect l="l" t="t" r="r" b="b"/>
                <a:pathLst>
                  <a:path w="570" h="757" extrusionOk="0">
                    <a:moveTo>
                      <a:pt x="380" y="0"/>
                    </a:moveTo>
                    <a:cubicBezTo>
                      <a:pt x="344" y="0"/>
                      <a:pt x="305" y="9"/>
                      <a:pt x="269" y="9"/>
                    </a:cubicBezTo>
                    <a:cubicBezTo>
                      <a:pt x="221" y="15"/>
                      <a:pt x="151" y="9"/>
                      <a:pt x="103" y="36"/>
                    </a:cubicBezTo>
                    <a:cubicBezTo>
                      <a:pt x="1" y="90"/>
                      <a:pt x="103" y="224"/>
                      <a:pt x="135" y="294"/>
                    </a:cubicBezTo>
                    <a:lnTo>
                      <a:pt x="205" y="438"/>
                    </a:lnTo>
                    <a:cubicBezTo>
                      <a:pt x="221" y="476"/>
                      <a:pt x="237" y="513"/>
                      <a:pt x="258" y="546"/>
                    </a:cubicBezTo>
                    <a:cubicBezTo>
                      <a:pt x="280" y="605"/>
                      <a:pt x="301" y="663"/>
                      <a:pt x="328" y="722"/>
                    </a:cubicBezTo>
                    <a:cubicBezTo>
                      <a:pt x="338" y="746"/>
                      <a:pt x="359" y="756"/>
                      <a:pt x="381" y="756"/>
                    </a:cubicBezTo>
                    <a:cubicBezTo>
                      <a:pt x="408" y="756"/>
                      <a:pt x="437" y="741"/>
                      <a:pt x="446" y="717"/>
                    </a:cubicBezTo>
                    <a:cubicBezTo>
                      <a:pt x="500" y="712"/>
                      <a:pt x="548" y="663"/>
                      <a:pt x="553" y="605"/>
                    </a:cubicBezTo>
                    <a:cubicBezTo>
                      <a:pt x="569" y="513"/>
                      <a:pt x="548" y="401"/>
                      <a:pt x="532" y="304"/>
                    </a:cubicBezTo>
                    <a:cubicBezTo>
                      <a:pt x="532" y="251"/>
                      <a:pt x="526" y="197"/>
                      <a:pt x="521" y="143"/>
                    </a:cubicBezTo>
                    <a:cubicBezTo>
                      <a:pt x="521" y="117"/>
                      <a:pt x="505" y="100"/>
                      <a:pt x="489" y="95"/>
                    </a:cubicBezTo>
                    <a:cubicBezTo>
                      <a:pt x="478" y="52"/>
                      <a:pt x="467" y="9"/>
                      <a:pt x="414" y="4"/>
                    </a:cubicBezTo>
                    <a:cubicBezTo>
                      <a:pt x="403" y="1"/>
                      <a:pt x="392" y="0"/>
                      <a:pt x="380" y="0"/>
                    </a:cubicBezTo>
                    <a:close/>
                  </a:path>
                </a:pathLst>
              </a:custGeom>
              <a:solidFill>
                <a:srgbClr val="E4A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23"/>
            <p:cNvGrpSpPr/>
            <p:nvPr/>
          </p:nvGrpSpPr>
          <p:grpSpPr>
            <a:xfrm>
              <a:off x="4526192" y="1484615"/>
              <a:ext cx="1890474" cy="1414602"/>
              <a:chOff x="4490407" y="1596542"/>
              <a:chExt cx="1680422" cy="1257424"/>
            </a:xfrm>
          </p:grpSpPr>
          <p:sp>
            <p:nvSpPr>
              <p:cNvPr id="938" name="Google Shape;938;p23"/>
              <p:cNvSpPr/>
              <p:nvPr/>
            </p:nvSpPr>
            <p:spPr>
              <a:xfrm rot="-734044">
                <a:off x="4574826" y="1745814"/>
                <a:ext cx="1511584" cy="958881"/>
              </a:xfrm>
              <a:custGeom>
                <a:avLst/>
                <a:gdLst/>
                <a:ahLst/>
                <a:cxnLst/>
                <a:rect l="l" t="t" r="r" b="b"/>
                <a:pathLst>
                  <a:path w="22633" h="14358" extrusionOk="0">
                    <a:moveTo>
                      <a:pt x="21169" y="1"/>
                    </a:moveTo>
                    <a:cubicBezTo>
                      <a:pt x="21169" y="1"/>
                      <a:pt x="11126" y="5497"/>
                      <a:pt x="10783" y="5518"/>
                    </a:cubicBezTo>
                    <a:cubicBezTo>
                      <a:pt x="10435" y="5545"/>
                      <a:pt x="5823" y="6569"/>
                      <a:pt x="5823" y="6569"/>
                    </a:cubicBezTo>
                    <a:cubicBezTo>
                      <a:pt x="5823" y="6569"/>
                      <a:pt x="2054" y="6912"/>
                      <a:pt x="1989" y="7481"/>
                    </a:cubicBezTo>
                    <a:cubicBezTo>
                      <a:pt x="1947" y="7852"/>
                      <a:pt x="3174" y="7916"/>
                      <a:pt x="4013" y="7916"/>
                    </a:cubicBezTo>
                    <a:cubicBezTo>
                      <a:pt x="4444" y="7916"/>
                      <a:pt x="4772" y="7899"/>
                      <a:pt x="4772" y="7899"/>
                    </a:cubicBezTo>
                    <a:lnTo>
                      <a:pt x="4772" y="7899"/>
                    </a:lnTo>
                    <a:cubicBezTo>
                      <a:pt x="4772" y="7899"/>
                      <a:pt x="0" y="9320"/>
                      <a:pt x="397" y="9985"/>
                    </a:cubicBezTo>
                    <a:cubicBezTo>
                      <a:pt x="466" y="10102"/>
                      <a:pt x="648" y="10150"/>
                      <a:pt x="900" y="10150"/>
                    </a:cubicBezTo>
                    <a:cubicBezTo>
                      <a:pt x="2082" y="10150"/>
                      <a:pt x="4815" y="9095"/>
                      <a:pt x="4815" y="9095"/>
                    </a:cubicBezTo>
                    <a:lnTo>
                      <a:pt x="4815" y="9095"/>
                    </a:lnTo>
                    <a:cubicBezTo>
                      <a:pt x="4815" y="9095"/>
                      <a:pt x="306" y="11652"/>
                      <a:pt x="493" y="12145"/>
                    </a:cubicBezTo>
                    <a:cubicBezTo>
                      <a:pt x="571" y="12352"/>
                      <a:pt x="741" y="12448"/>
                      <a:pt x="983" y="12448"/>
                    </a:cubicBezTo>
                    <a:cubicBezTo>
                      <a:pt x="1312" y="12448"/>
                      <a:pt x="1774" y="12271"/>
                      <a:pt x="2311" y="11952"/>
                    </a:cubicBezTo>
                    <a:cubicBezTo>
                      <a:pt x="3239" y="11400"/>
                      <a:pt x="5410" y="10167"/>
                      <a:pt x="5410" y="10167"/>
                    </a:cubicBezTo>
                    <a:lnTo>
                      <a:pt x="5534" y="10328"/>
                    </a:lnTo>
                    <a:lnTo>
                      <a:pt x="4783" y="10944"/>
                    </a:lnTo>
                    <a:cubicBezTo>
                      <a:pt x="4783" y="10944"/>
                      <a:pt x="1609" y="13137"/>
                      <a:pt x="1888" y="13550"/>
                    </a:cubicBezTo>
                    <a:cubicBezTo>
                      <a:pt x="1964" y="13661"/>
                      <a:pt x="2098" y="13706"/>
                      <a:pt x="2265" y="13706"/>
                    </a:cubicBezTo>
                    <a:cubicBezTo>
                      <a:pt x="2711" y="13706"/>
                      <a:pt x="3388" y="13386"/>
                      <a:pt x="3802" y="13148"/>
                    </a:cubicBezTo>
                    <a:cubicBezTo>
                      <a:pt x="4365" y="12821"/>
                      <a:pt x="7469" y="11315"/>
                      <a:pt x="7469" y="11314"/>
                    </a:cubicBezTo>
                    <a:lnTo>
                      <a:pt x="7469" y="11314"/>
                    </a:lnTo>
                    <a:cubicBezTo>
                      <a:pt x="7469" y="11315"/>
                      <a:pt x="6579" y="12515"/>
                      <a:pt x="6354" y="12934"/>
                    </a:cubicBezTo>
                    <a:cubicBezTo>
                      <a:pt x="6123" y="13352"/>
                      <a:pt x="5657" y="14001"/>
                      <a:pt x="6145" y="14322"/>
                    </a:cubicBezTo>
                    <a:cubicBezTo>
                      <a:pt x="6181" y="14347"/>
                      <a:pt x="6223" y="14358"/>
                      <a:pt x="6270" y="14358"/>
                    </a:cubicBezTo>
                    <a:cubicBezTo>
                      <a:pt x="6858" y="14358"/>
                      <a:pt x="8241" y="12607"/>
                      <a:pt x="8241" y="12607"/>
                    </a:cubicBezTo>
                    <a:cubicBezTo>
                      <a:pt x="8241" y="12607"/>
                      <a:pt x="8998" y="11990"/>
                      <a:pt x="9652" y="11288"/>
                    </a:cubicBezTo>
                    <a:cubicBezTo>
                      <a:pt x="10300" y="10585"/>
                      <a:pt x="11920" y="8424"/>
                      <a:pt x="12027" y="8392"/>
                    </a:cubicBezTo>
                    <a:lnTo>
                      <a:pt x="22633" y="4912"/>
                    </a:lnTo>
                    <a:lnTo>
                      <a:pt x="21169" y="1"/>
                    </a:lnTo>
                    <a:close/>
                  </a:path>
                </a:pathLst>
              </a:custGeom>
              <a:solidFill>
                <a:srgbClr val="B65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3"/>
              <p:cNvSpPr/>
              <p:nvPr/>
            </p:nvSpPr>
            <p:spPr>
              <a:xfrm rot="-734044">
                <a:off x="4814827" y="2719792"/>
                <a:ext cx="58438" cy="45279"/>
              </a:xfrm>
              <a:custGeom>
                <a:avLst/>
                <a:gdLst/>
                <a:ahLst/>
                <a:cxnLst/>
                <a:rect l="l" t="t" r="r" b="b"/>
                <a:pathLst>
                  <a:path w="875" h="678" extrusionOk="0">
                    <a:moveTo>
                      <a:pt x="220" y="429"/>
                    </a:moveTo>
                    <a:cubicBezTo>
                      <a:pt x="220" y="434"/>
                      <a:pt x="220" y="440"/>
                      <a:pt x="220" y="445"/>
                    </a:cubicBezTo>
                    <a:cubicBezTo>
                      <a:pt x="215" y="450"/>
                      <a:pt x="209" y="450"/>
                      <a:pt x="204" y="456"/>
                    </a:cubicBezTo>
                    <a:cubicBezTo>
                      <a:pt x="209" y="445"/>
                      <a:pt x="215" y="440"/>
                      <a:pt x="220" y="429"/>
                    </a:cubicBezTo>
                    <a:close/>
                    <a:moveTo>
                      <a:pt x="525" y="1"/>
                    </a:moveTo>
                    <a:cubicBezTo>
                      <a:pt x="515" y="1"/>
                      <a:pt x="504" y="4"/>
                      <a:pt x="493" y="11"/>
                    </a:cubicBezTo>
                    <a:cubicBezTo>
                      <a:pt x="381" y="91"/>
                      <a:pt x="274" y="182"/>
                      <a:pt x="182" y="284"/>
                    </a:cubicBezTo>
                    <a:cubicBezTo>
                      <a:pt x="113" y="365"/>
                      <a:pt x="0" y="488"/>
                      <a:pt x="75" y="601"/>
                    </a:cubicBezTo>
                    <a:cubicBezTo>
                      <a:pt x="113" y="660"/>
                      <a:pt x="179" y="677"/>
                      <a:pt x="249" y="677"/>
                    </a:cubicBezTo>
                    <a:cubicBezTo>
                      <a:pt x="298" y="677"/>
                      <a:pt x="349" y="668"/>
                      <a:pt x="392" y="659"/>
                    </a:cubicBezTo>
                    <a:cubicBezTo>
                      <a:pt x="536" y="627"/>
                      <a:pt x="665" y="552"/>
                      <a:pt x="788" y="477"/>
                    </a:cubicBezTo>
                    <a:cubicBezTo>
                      <a:pt x="831" y="477"/>
                      <a:pt x="874" y="429"/>
                      <a:pt x="842" y="386"/>
                    </a:cubicBezTo>
                    <a:cubicBezTo>
                      <a:pt x="756" y="268"/>
                      <a:pt x="670" y="150"/>
                      <a:pt x="579" y="32"/>
                    </a:cubicBezTo>
                    <a:cubicBezTo>
                      <a:pt x="568" y="14"/>
                      <a:pt x="548" y="1"/>
                      <a:pt x="525" y="1"/>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3"/>
              <p:cNvSpPr/>
              <p:nvPr/>
            </p:nvSpPr>
            <p:spPr>
              <a:xfrm rot="-734044">
                <a:off x="4705161" y="2650023"/>
                <a:ext cx="63848" cy="55163"/>
              </a:xfrm>
              <a:custGeom>
                <a:avLst/>
                <a:gdLst/>
                <a:ahLst/>
                <a:cxnLst/>
                <a:rect l="l" t="t" r="r" b="b"/>
                <a:pathLst>
                  <a:path w="956" h="826" extrusionOk="0">
                    <a:moveTo>
                      <a:pt x="585" y="156"/>
                    </a:moveTo>
                    <a:cubicBezTo>
                      <a:pt x="590" y="161"/>
                      <a:pt x="590" y="166"/>
                      <a:pt x="596" y="172"/>
                    </a:cubicBezTo>
                    <a:cubicBezTo>
                      <a:pt x="590" y="166"/>
                      <a:pt x="585" y="166"/>
                      <a:pt x="574" y="161"/>
                    </a:cubicBezTo>
                    <a:lnTo>
                      <a:pt x="585" y="156"/>
                    </a:lnTo>
                    <a:close/>
                    <a:moveTo>
                      <a:pt x="599" y="1"/>
                    </a:moveTo>
                    <a:cubicBezTo>
                      <a:pt x="588" y="1"/>
                      <a:pt x="578" y="4"/>
                      <a:pt x="569" y="11"/>
                    </a:cubicBezTo>
                    <a:cubicBezTo>
                      <a:pt x="430" y="107"/>
                      <a:pt x="290" y="215"/>
                      <a:pt x="167" y="338"/>
                    </a:cubicBezTo>
                    <a:cubicBezTo>
                      <a:pt x="70" y="434"/>
                      <a:pt x="1" y="574"/>
                      <a:pt x="65" y="713"/>
                    </a:cubicBezTo>
                    <a:cubicBezTo>
                      <a:pt x="113" y="802"/>
                      <a:pt x="204" y="825"/>
                      <a:pt x="298" y="825"/>
                    </a:cubicBezTo>
                    <a:cubicBezTo>
                      <a:pt x="352" y="825"/>
                      <a:pt x="407" y="818"/>
                      <a:pt x="456" y="810"/>
                    </a:cubicBezTo>
                    <a:cubicBezTo>
                      <a:pt x="623" y="783"/>
                      <a:pt x="778" y="713"/>
                      <a:pt x="918" y="617"/>
                    </a:cubicBezTo>
                    <a:cubicBezTo>
                      <a:pt x="955" y="590"/>
                      <a:pt x="950" y="542"/>
                      <a:pt x="923" y="520"/>
                    </a:cubicBezTo>
                    <a:cubicBezTo>
                      <a:pt x="939" y="499"/>
                      <a:pt x="939" y="477"/>
                      <a:pt x="923" y="450"/>
                    </a:cubicBezTo>
                    <a:lnTo>
                      <a:pt x="655" y="32"/>
                    </a:lnTo>
                    <a:cubicBezTo>
                      <a:pt x="644" y="14"/>
                      <a:pt x="621" y="1"/>
                      <a:pt x="599" y="1"/>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3"/>
              <p:cNvSpPr/>
              <p:nvPr/>
            </p:nvSpPr>
            <p:spPr>
              <a:xfrm rot="-734044">
                <a:off x="4669987" y="2518961"/>
                <a:ext cx="51626" cy="38267"/>
              </a:xfrm>
              <a:custGeom>
                <a:avLst/>
                <a:gdLst/>
                <a:ahLst/>
                <a:cxnLst/>
                <a:rect l="l" t="t" r="r" b="b"/>
                <a:pathLst>
                  <a:path w="773" h="573" extrusionOk="0">
                    <a:moveTo>
                      <a:pt x="587" y="0"/>
                    </a:moveTo>
                    <a:cubicBezTo>
                      <a:pt x="581" y="0"/>
                      <a:pt x="575" y="1"/>
                      <a:pt x="569" y="3"/>
                    </a:cubicBezTo>
                    <a:cubicBezTo>
                      <a:pt x="435" y="51"/>
                      <a:pt x="307" y="110"/>
                      <a:pt x="183" y="185"/>
                    </a:cubicBezTo>
                    <a:cubicBezTo>
                      <a:pt x="97" y="239"/>
                      <a:pt x="1" y="319"/>
                      <a:pt x="6" y="432"/>
                    </a:cubicBezTo>
                    <a:cubicBezTo>
                      <a:pt x="17" y="566"/>
                      <a:pt x="167" y="566"/>
                      <a:pt x="269" y="572"/>
                    </a:cubicBezTo>
                    <a:cubicBezTo>
                      <a:pt x="286" y="572"/>
                      <a:pt x="303" y="573"/>
                      <a:pt x="320" y="573"/>
                    </a:cubicBezTo>
                    <a:cubicBezTo>
                      <a:pt x="441" y="573"/>
                      <a:pt x="559" y="556"/>
                      <a:pt x="677" y="518"/>
                    </a:cubicBezTo>
                    <a:cubicBezTo>
                      <a:pt x="687" y="518"/>
                      <a:pt x="698" y="513"/>
                      <a:pt x="703" y="507"/>
                    </a:cubicBezTo>
                    <a:cubicBezTo>
                      <a:pt x="706" y="507"/>
                      <a:pt x="708" y="508"/>
                      <a:pt x="710" y="508"/>
                    </a:cubicBezTo>
                    <a:cubicBezTo>
                      <a:pt x="749" y="508"/>
                      <a:pt x="772" y="462"/>
                      <a:pt x="762" y="427"/>
                    </a:cubicBezTo>
                    <a:cubicBezTo>
                      <a:pt x="730" y="298"/>
                      <a:pt x="693" y="169"/>
                      <a:pt x="650" y="46"/>
                    </a:cubicBezTo>
                    <a:cubicBezTo>
                      <a:pt x="641" y="20"/>
                      <a:pt x="614" y="0"/>
                      <a:pt x="587" y="0"/>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3"/>
              <p:cNvSpPr/>
              <p:nvPr/>
            </p:nvSpPr>
            <p:spPr>
              <a:xfrm rot="-734044">
                <a:off x="5081238" y="2692483"/>
                <a:ext cx="57370" cy="56833"/>
              </a:xfrm>
              <a:custGeom>
                <a:avLst/>
                <a:gdLst/>
                <a:ahLst/>
                <a:cxnLst/>
                <a:rect l="l" t="t" r="r" b="b"/>
                <a:pathLst>
                  <a:path w="859" h="851" extrusionOk="0">
                    <a:moveTo>
                      <a:pt x="407" y="0"/>
                    </a:moveTo>
                    <a:cubicBezTo>
                      <a:pt x="387" y="0"/>
                      <a:pt x="368" y="6"/>
                      <a:pt x="349" y="19"/>
                    </a:cubicBezTo>
                    <a:cubicBezTo>
                      <a:pt x="291" y="62"/>
                      <a:pt x="253" y="153"/>
                      <a:pt x="221" y="223"/>
                    </a:cubicBezTo>
                    <a:cubicBezTo>
                      <a:pt x="173" y="303"/>
                      <a:pt x="135" y="384"/>
                      <a:pt x="103" y="470"/>
                    </a:cubicBezTo>
                    <a:cubicBezTo>
                      <a:pt x="44" y="566"/>
                      <a:pt x="1" y="684"/>
                      <a:pt x="92" y="770"/>
                    </a:cubicBezTo>
                    <a:cubicBezTo>
                      <a:pt x="124" y="828"/>
                      <a:pt x="183" y="850"/>
                      <a:pt x="248" y="850"/>
                    </a:cubicBezTo>
                    <a:cubicBezTo>
                      <a:pt x="326" y="850"/>
                      <a:pt x="412" y="819"/>
                      <a:pt x="467" y="780"/>
                    </a:cubicBezTo>
                    <a:cubicBezTo>
                      <a:pt x="623" y="668"/>
                      <a:pt x="746" y="491"/>
                      <a:pt x="848" y="330"/>
                    </a:cubicBezTo>
                    <a:cubicBezTo>
                      <a:pt x="859" y="309"/>
                      <a:pt x="854" y="266"/>
                      <a:pt x="832" y="255"/>
                    </a:cubicBezTo>
                    <a:cubicBezTo>
                      <a:pt x="746" y="191"/>
                      <a:pt x="660" y="132"/>
                      <a:pt x="575" y="78"/>
                    </a:cubicBezTo>
                    <a:cubicBezTo>
                      <a:pt x="526" y="50"/>
                      <a:pt x="466" y="0"/>
                      <a:pt x="407" y="0"/>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3"/>
              <p:cNvSpPr/>
              <p:nvPr/>
            </p:nvSpPr>
            <p:spPr>
              <a:xfrm rot="-734044">
                <a:off x="4741159" y="2348950"/>
                <a:ext cx="52695" cy="30520"/>
              </a:xfrm>
              <a:custGeom>
                <a:avLst/>
                <a:gdLst/>
                <a:ahLst/>
                <a:cxnLst/>
                <a:rect l="l" t="t" r="r" b="b"/>
                <a:pathLst>
                  <a:path w="789" h="457" extrusionOk="0">
                    <a:moveTo>
                      <a:pt x="692" y="0"/>
                    </a:moveTo>
                    <a:cubicBezTo>
                      <a:pt x="633" y="0"/>
                      <a:pt x="557" y="39"/>
                      <a:pt x="510" y="53"/>
                    </a:cubicBezTo>
                    <a:lnTo>
                      <a:pt x="354" y="107"/>
                    </a:lnTo>
                    <a:cubicBezTo>
                      <a:pt x="322" y="123"/>
                      <a:pt x="279" y="128"/>
                      <a:pt x="247" y="150"/>
                    </a:cubicBezTo>
                    <a:cubicBezTo>
                      <a:pt x="183" y="160"/>
                      <a:pt x="124" y="176"/>
                      <a:pt x="65" y="192"/>
                    </a:cubicBezTo>
                    <a:cubicBezTo>
                      <a:pt x="0" y="214"/>
                      <a:pt x="11" y="289"/>
                      <a:pt x="54" y="310"/>
                    </a:cubicBezTo>
                    <a:cubicBezTo>
                      <a:pt x="54" y="364"/>
                      <a:pt x="97" y="418"/>
                      <a:pt x="151" y="434"/>
                    </a:cubicBezTo>
                    <a:cubicBezTo>
                      <a:pt x="205" y="450"/>
                      <a:pt x="266" y="454"/>
                      <a:pt x="327" y="454"/>
                    </a:cubicBezTo>
                    <a:cubicBezTo>
                      <a:pt x="369" y="454"/>
                      <a:pt x="411" y="452"/>
                      <a:pt x="451" y="450"/>
                    </a:cubicBezTo>
                    <a:cubicBezTo>
                      <a:pt x="504" y="450"/>
                      <a:pt x="558" y="455"/>
                      <a:pt x="612" y="455"/>
                    </a:cubicBezTo>
                    <a:cubicBezTo>
                      <a:pt x="616" y="456"/>
                      <a:pt x="621" y="457"/>
                      <a:pt x="625" y="457"/>
                    </a:cubicBezTo>
                    <a:cubicBezTo>
                      <a:pt x="644" y="457"/>
                      <a:pt x="656" y="447"/>
                      <a:pt x="665" y="434"/>
                    </a:cubicBezTo>
                    <a:cubicBezTo>
                      <a:pt x="708" y="428"/>
                      <a:pt x="751" y="418"/>
                      <a:pt x="767" y="369"/>
                    </a:cubicBezTo>
                    <a:cubicBezTo>
                      <a:pt x="778" y="326"/>
                      <a:pt x="773" y="268"/>
                      <a:pt x="773" y="225"/>
                    </a:cubicBezTo>
                    <a:cubicBezTo>
                      <a:pt x="778" y="171"/>
                      <a:pt x="789" y="107"/>
                      <a:pt x="773" y="53"/>
                    </a:cubicBezTo>
                    <a:cubicBezTo>
                      <a:pt x="757" y="14"/>
                      <a:pt x="727" y="0"/>
                      <a:pt x="692" y="0"/>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23"/>
            <p:cNvGrpSpPr/>
            <p:nvPr/>
          </p:nvGrpSpPr>
          <p:grpSpPr>
            <a:xfrm>
              <a:off x="2803731" y="3301132"/>
              <a:ext cx="1554273" cy="1447867"/>
              <a:chOff x="2959318" y="3278449"/>
              <a:chExt cx="1381576" cy="1286993"/>
            </a:xfrm>
          </p:grpSpPr>
          <p:sp>
            <p:nvSpPr>
              <p:cNvPr id="945" name="Google Shape;945;p23"/>
              <p:cNvSpPr/>
              <p:nvPr/>
            </p:nvSpPr>
            <p:spPr>
              <a:xfrm rot="80179">
                <a:off x="2973802" y="3294050"/>
                <a:ext cx="1352610" cy="1255792"/>
              </a:xfrm>
              <a:custGeom>
                <a:avLst/>
                <a:gdLst/>
                <a:ahLst/>
                <a:cxnLst/>
                <a:rect l="l" t="t" r="r" b="b"/>
                <a:pathLst>
                  <a:path w="20253" h="18804" extrusionOk="0">
                    <a:moveTo>
                      <a:pt x="16967" y="0"/>
                    </a:moveTo>
                    <a:cubicBezTo>
                      <a:pt x="16532" y="0"/>
                      <a:pt x="15851" y="622"/>
                      <a:pt x="15480" y="1029"/>
                    </a:cubicBezTo>
                    <a:cubicBezTo>
                      <a:pt x="15035" y="1506"/>
                      <a:pt x="12531" y="3887"/>
                      <a:pt x="12531" y="3887"/>
                    </a:cubicBezTo>
                    <a:cubicBezTo>
                      <a:pt x="12531" y="3887"/>
                      <a:pt x="13019" y="2471"/>
                      <a:pt x="13110" y="1999"/>
                    </a:cubicBezTo>
                    <a:cubicBezTo>
                      <a:pt x="13196" y="1533"/>
                      <a:pt x="13453" y="772"/>
                      <a:pt x="12890" y="611"/>
                    </a:cubicBezTo>
                    <a:cubicBezTo>
                      <a:pt x="12872" y="606"/>
                      <a:pt x="12854" y="603"/>
                      <a:pt x="12835" y="603"/>
                    </a:cubicBezTo>
                    <a:cubicBezTo>
                      <a:pt x="12269" y="603"/>
                      <a:pt x="11405" y="2884"/>
                      <a:pt x="11405" y="2884"/>
                    </a:cubicBezTo>
                    <a:cubicBezTo>
                      <a:pt x="11405" y="2884"/>
                      <a:pt x="10869" y="3699"/>
                      <a:pt x="10461" y="4568"/>
                    </a:cubicBezTo>
                    <a:cubicBezTo>
                      <a:pt x="10054" y="5431"/>
                      <a:pt x="9158" y="7983"/>
                      <a:pt x="9067" y="8048"/>
                    </a:cubicBezTo>
                    <a:lnTo>
                      <a:pt x="0" y="14557"/>
                    </a:lnTo>
                    <a:lnTo>
                      <a:pt x="2880" y="18804"/>
                    </a:lnTo>
                    <a:cubicBezTo>
                      <a:pt x="2880" y="18804"/>
                      <a:pt x="10799" y="10536"/>
                      <a:pt x="11121" y="10407"/>
                    </a:cubicBezTo>
                    <a:cubicBezTo>
                      <a:pt x="11443" y="10278"/>
                      <a:pt x="15534" y="7908"/>
                      <a:pt x="15534" y="7908"/>
                    </a:cubicBezTo>
                    <a:cubicBezTo>
                      <a:pt x="15534" y="7908"/>
                      <a:pt x="19019" y="6450"/>
                      <a:pt x="18912" y="5892"/>
                    </a:cubicBezTo>
                    <a:cubicBezTo>
                      <a:pt x="18888" y="5768"/>
                      <a:pt x="18740" y="5720"/>
                      <a:pt x="18524" y="5720"/>
                    </a:cubicBezTo>
                    <a:cubicBezTo>
                      <a:pt x="17758" y="5720"/>
                      <a:pt x="16134" y="6326"/>
                      <a:pt x="16134" y="6326"/>
                    </a:cubicBezTo>
                    <a:cubicBezTo>
                      <a:pt x="16134" y="6326"/>
                      <a:pt x="20252" y="3533"/>
                      <a:pt x="19679" y="3018"/>
                    </a:cubicBezTo>
                    <a:cubicBezTo>
                      <a:pt x="19629" y="2973"/>
                      <a:pt x="19557" y="2953"/>
                      <a:pt x="19469" y="2953"/>
                    </a:cubicBezTo>
                    <a:cubicBezTo>
                      <a:pt x="18542" y="2953"/>
                      <a:pt x="15727" y="5200"/>
                      <a:pt x="15727" y="5200"/>
                    </a:cubicBezTo>
                    <a:cubicBezTo>
                      <a:pt x="15727" y="5200"/>
                      <a:pt x="19260" y="1404"/>
                      <a:pt x="18933" y="991"/>
                    </a:cubicBezTo>
                    <a:cubicBezTo>
                      <a:pt x="18840" y="871"/>
                      <a:pt x="18720" y="815"/>
                      <a:pt x="18579" y="815"/>
                    </a:cubicBezTo>
                    <a:cubicBezTo>
                      <a:pt x="18236" y="815"/>
                      <a:pt x="17770" y="1150"/>
                      <a:pt x="17260" y="1721"/>
                    </a:cubicBezTo>
                    <a:cubicBezTo>
                      <a:pt x="16537" y="2525"/>
                      <a:pt x="14842" y="4353"/>
                      <a:pt x="14842" y="4353"/>
                    </a:cubicBezTo>
                    <a:lnTo>
                      <a:pt x="14671" y="4241"/>
                    </a:lnTo>
                    <a:lnTo>
                      <a:pt x="15207" y="3426"/>
                    </a:lnTo>
                    <a:cubicBezTo>
                      <a:pt x="15207" y="3426"/>
                      <a:pt x="17571" y="375"/>
                      <a:pt x="17180" y="69"/>
                    </a:cubicBezTo>
                    <a:cubicBezTo>
                      <a:pt x="17120" y="21"/>
                      <a:pt x="17048" y="0"/>
                      <a:pt x="16967" y="0"/>
                    </a:cubicBezTo>
                    <a:close/>
                  </a:path>
                </a:pathLst>
              </a:custGeom>
              <a:solidFill>
                <a:srgbClr val="9A6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3"/>
              <p:cNvSpPr/>
              <p:nvPr/>
            </p:nvSpPr>
            <p:spPr>
              <a:xfrm rot="80179">
                <a:off x="4069633" y="3318219"/>
                <a:ext cx="54497" cy="49820"/>
              </a:xfrm>
              <a:custGeom>
                <a:avLst/>
                <a:gdLst/>
                <a:ahLst/>
                <a:cxnLst/>
                <a:rect l="l" t="t" r="r" b="b"/>
                <a:pathLst>
                  <a:path w="816" h="746" extrusionOk="0">
                    <a:moveTo>
                      <a:pt x="633" y="215"/>
                    </a:moveTo>
                    <a:cubicBezTo>
                      <a:pt x="627" y="220"/>
                      <a:pt x="627" y="231"/>
                      <a:pt x="622" y="242"/>
                    </a:cubicBezTo>
                    <a:cubicBezTo>
                      <a:pt x="622" y="236"/>
                      <a:pt x="622" y="231"/>
                      <a:pt x="617" y="226"/>
                    </a:cubicBezTo>
                    <a:cubicBezTo>
                      <a:pt x="622" y="220"/>
                      <a:pt x="627" y="215"/>
                      <a:pt x="633" y="215"/>
                    </a:cubicBezTo>
                    <a:close/>
                    <a:moveTo>
                      <a:pt x="604" y="0"/>
                    </a:moveTo>
                    <a:cubicBezTo>
                      <a:pt x="528" y="0"/>
                      <a:pt x="448" y="40"/>
                      <a:pt x="392" y="76"/>
                    </a:cubicBezTo>
                    <a:cubicBezTo>
                      <a:pt x="263" y="151"/>
                      <a:pt x="161" y="258"/>
                      <a:pt x="64" y="365"/>
                    </a:cubicBezTo>
                    <a:cubicBezTo>
                      <a:pt x="27" y="381"/>
                      <a:pt x="0" y="440"/>
                      <a:pt x="43" y="472"/>
                    </a:cubicBezTo>
                    <a:cubicBezTo>
                      <a:pt x="161" y="558"/>
                      <a:pt x="279" y="644"/>
                      <a:pt x="397" y="730"/>
                    </a:cubicBezTo>
                    <a:cubicBezTo>
                      <a:pt x="410" y="740"/>
                      <a:pt x="426" y="745"/>
                      <a:pt x="442" y="745"/>
                    </a:cubicBezTo>
                    <a:cubicBezTo>
                      <a:pt x="459" y="745"/>
                      <a:pt x="477" y="739"/>
                      <a:pt x="488" y="724"/>
                    </a:cubicBezTo>
                    <a:cubicBezTo>
                      <a:pt x="574" y="612"/>
                      <a:pt x="644" y="494"/>
                      <a:pt x="703" y="365"/>
                    </a:cubicBezTo>
                    <a:cubicBezTo>
                      <a:pt x="745" y="269"/>
                      <a:pt x="815" y="124"/>
                      <a:pt x="713" y="38"/>
                    </a:cubicBezTo>
                    <a:cubicBezTo>
                      <a:pt x="680" y="11"/>
                      <a:pt x="643" y="0"/>
                      <a:pt x="604" y="0"/>
                    </a:cubicBezTo>
                    <a:close/>
                  </a:path>
                </a:pathLst>
              </a:custGeom>
              <a:solidFill>
                <a:srgbClr val="C68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3"/>
              <p:cNvSpPr/>
              <p:nvPr/>
            </p:nvSpPr>
            <p:spPr>
              <a:xfrm rot="80179">
                <a:off x="4176450" y="3370494"/>
                <a:ext cx="61309" cy="59971"/>
              </a:xfrm>
              <a:custGeom>
                <a:avLst/>
                <a:gdLst/>
                <a:ahLst/>
                <a:cxnLst/>
                <a:rect l="l" t="t" r="r" b="b"/>
                <a:pathLst>
                  <a:path w="918" h="898" extrusionOk="0">
                    <a:moveTo>
                      <a:pt x="467" y="731"/>
                    </a:moveTo>
                    <a:lnTo>
                      <a:pt x="467" y="731"/>
                    </a:lnTo>
                    <a:cubicBezTo>
                      <a:pt x="478" y="736"/>
                      <a:pt x="483" y="736"/>
                      <a:pt x="494" y="736"/>
                    </a:cubicBezTo>
                    <a:cubicBezTo>
                      <a:pt x="488" y="742"/>
                      <a:pt x="488" y="742"/>
                      <a:pt x="488" y="747"/>
                    </a:cubicBezTo>
                    <a:lnTo>
                      <a:pt x="467" y="731"/>
                    </a:lnTo>
                    <a:close/>
                    <a:moveTo>
                      <a:pt x="666" y="0"/>
                    </a:moveTo>
                    <a:cubicBezTo>
                      <a:pt x="579" y="0"/>
                      <a:pt x="487" y="45"/>
                      <a:pt x="413" y="82"/>
                    </a:cubicBezTo>
                    <a:cubicBezTo>
                      <a:pt x="263" y="157"/>
                      <a:pt x="134" y="270"/>
                      <a:pt x="33" y="404"/>
                    </a:cubicBezTo>
                    <a:cubicBezTo>
                      <a:pt x="0" y="441"/>
                      <a:pt x="22" y="484"/>
                      <a:pt x="54" y="500"/>
                    </a:cubicBezTo>
                    <a:cubicBezTo>
                      <a:pt x="43" y="522"/>
                      <a:pt x="49" y="549"/>
                      <a:pt x="70" y="565"/>
                    </a:cubicBezTo>
                    <a:cubicBezTo>
                      <a:pt x="199" y="672"/>
                      <a:pt x="327" y="779"/>
                      <a:pt x="456" y="887"/>
                    </a:cubicBezTo>
                    <a:cubicBezTo>
                      <a:pt x="468" y="894"/>
                      <a:pt x="483" y="898"/>
                      <a:pt x="497" y="898"/>
                    </a:cubicBezTo>
                    <a:cubicBezTo>
                      <a:pt x="515" y="898"/>
                      <a:pt x="533" y="891"/>
                      <a:pt x="542" y="876"/>
                    </a:cubicBezTo>
                    <a:cubicBezTo>
                      <a:pt x="649" y="742"/>
                      <a:pt x="746" y="597"/>
                      <a:pt x="826" y="447"/>
                    </a:cubicBezTo>
                    <a:cubicBezTo>
                      <a:pt x="890" y="324"/>
                      <a:pt x="917" y="168"/>
                      <a:pt x="810" y="61"/>
                    </a:cubicBezTo>
                    <a:cubicBezTo>
                      <a:pt x="768" y="17"/>
                      <a:pt x="718" y="0"/>
                      <a:pt x="666" y="0"/>
                    </a:cubicBezTo>
                    <a:close/>
                  </a:path>
                </a:pathLst>
              </a:custGeom>
              <a:solidFill>
                <a:srgbClr val="C68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3"/>
              <p:cNvSpPr/>
              <p:nvPr/>
            </p:nvSpPr>
            <p:spPr>
              <a:xfrm rot="80179">
                <a:off x="4233024" y="3515603"/>
                <a:ext cx="52360" cy="45079"/>
              </a:xfrm>
              <a:custGeom>
                <a:avLst/>
                <a:gdLst/>
                <a:ahLst/>
                <a:cxnLst/>
                <a:rect l="l" t="t" r="r" b="b"/>
                <a:pathLst>
                  <a:path w="784" h="675" extrusionOk="0">
                    <a:moveTo>
                      <a:pt x="607" y="1"/>
                    </a:moveTo>
                    <a:cubicBezTo>
                      <a:pt x="554" y="1"/>
                      <a:pt x="495" y="17"/>
                      <a:pt x="446" y="30"/>
                    </a:cubicBezTo>
                    <a:cubicBezTo>
                      <a:pt x="317" y="68"/>
                      <a:pt x="189" y="127"/>
                      <a:pt x="76" y="202"/>
                    </a:cubicBezTo>
                    <a:cubicBezTo>
                      <a:pt x="65" y="207"/>
                      <a:pt x="60" y="212"/>
                      <a:pt x="54" y="223"/>
                    </a:cubicBezTo>
                    <a:cubicBezTo>
                      <a:pt x="12" y="229"/>
                      <a:pt x="1" y="282"/>
                      <a:pt x="22" y="314"/>
                    </a:cubicBezTo>
                    <a:cubicBezTo>
                      <a:pt x="92" y="427"/>
                      <a:pt x="167" y="540"/>
                      <a:pt x="247" y="647"/>
                    </a:cubicBezTo>
                    <a:cubicBezTo>
                      <a:pt x="258" y="664"/>
                      <a:pt x="279" y="674"/>
                      <a:pt x="299" y="674"/>
                    </a:cubicBezTo>
                    <a:cubicBezTo>
                      <a:pt x="311" y="674"/>
                      <a:pt x="323" y="671"/>
                      <a:pt x="333" y="663"/>
                    </a:cubicBezTo>
                    <a:cubicBezTo>
                      <a:pt x="446" y="577"/>
                      <a:pt x="553" y="481"/>
                      <a:pt x="644" y="373"/>
                    </a:cubicBezTo>
                    <a:cubicBezTo>
                      <a:pt x="714" y="298"/>
                      <a:pt x="784" y="191"/>
                      <a:pt x="741" y="84"/>
                    </a:cubicBezTo>
                    <a:cubicBezTo>
                      <a:pt x="716" y="20"/>
                      <a:pt x="665" y="1"/>
                      <a:pt x="607" y="1"/>
                    </a:cubicBezTo>
                    <a:close/>
                  </a:path>
                </a:pathLst>
              </a:custGeom>
              <a:solidFill>
                <a:srgbClr val="C68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3"/>
              <p:cNvSpPr/>
              <p:nvPr/>
            </p:nvSpPr>
            <p:spPr>
              <a:xfrm rot="80179">
                <a:off x="3810459" y="3352699"/>
                <a:ext cx="46950" cy="58903"/>
              </a:xfrm>
              <a:custGeom>
                <a:avLst/>
                <a:gdLst/>
                <a:ahLst/>
                <a:cxnLst/>
                <a:rect l="l" t="t" r="r" b="b"/>
                <a:pathLst>
                  <a:path w="703" h="882" extrusionOk="0">
                    <a:moveTo>
                      <a:pt x="488" y="0"/>
                    </a:moveTo>
                    <a:cubicBezTo>
                      <a:pt x="393" y="0"/>
                      <a:pt x="286" y="76"/>
                      <a:pt x="236" y="149"/>
                    </a:cubicBezTo>
                    <a:cubicBezTo>
                      <a:pt x="118" y="304"/>
                      <a:pt x="54" y="508"/>
                      <a:pt x="5" y="690"/>
                    </a:cubicBezTo>
                    <a:cubicBezTo>
                      <a:pt x="0" y="717"/>
                      <a:pt x="16" y="754"/>
                      <a:pt x="43" y="760"/>
                    </a:cubicBezTo>
                    <a:cubicBezTo>
                      <a:pt x="145" y="792"/>
                      <a:pt x="241" y="824"/>
                      <a:pt x="343" y="851"/>
                    </a:cubicBezTo>
                    <a:cubicBezTo>
                      <a:pt x="388" y="860"/>
                      <a:pt x="441" y="881"/>
                      <a:pt x="489" y="881"/>
                    </a:cubicBezTo>
                    <a:cubicBezTo>
                      <a:pt x="522" y="881"/>
                      <a:pt x="552" y="871"/>
                      <a:pt x="574" y="840"/>
                    </a:cubicBezTo>
                    <a:cubicBezTo>
                      <a:pt x="617" y="781"/>
                      <a:pt x="627" y="679"/>
                      <a:pt x="633" y="604"/>
                    </a:cubicBezTo>
                    <a:cubicBezTo>
                      <a:pt x="660" y="513"/>
                      <a:pt x="670" y="422"/>
                      <a:pt x="670" y="331"/>
                    </a:cubicBezTo>
                    <a:cubicBezTo>
                      <a:pt x="703" y="224"/>
                      <a:pt x="703" y="100"/>
                      <a:pt x="590" y="41"/>
                    </a:cubicBezTo>
                    <a:cubicBezTo>
                      <a:pt x="561" y="12"/>
                      <a:pt x="525" y="0"/>
                      <a:pt x="488" y="0"/>
                    </a:cubicBezTo>
                    <a:close/>
                  </a:path>
                </a:pathLst>
              </a:custGeom>
              <a:solidFill>
                <a:srgbClr val="C68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3"/>
              <p:cNvSpPr/>
              <p:nvPr/>
            </p:nvSpPr>
            <p:spPr>
              <a:xfrm rot="80179">
                <a:off x="4175119" y="3698490"/>
                <a:ext cx="52026" cy="38801"/>
              </a:xfrm>
              <a:custGeom>
                <a:avLst/>
                <a:gdLst/>
                <a:ahLst/>
                <a:cxnLst/>
                <a:rect l="l" t="t" r="r" b="b"/>
                <a:pathLst>
                  <a:path w="779" h="581" extrusionOk="0">
                    <a:moveTo>
                      <a:pt x="579" y="1"/>
                    </a:moveTo>
                    <a:cubicBezTo>
                      <a:pt x="576" y="1"/>
                      <a:pt x="572" y="1"/>
                      <a:pt x="569" y="1"/>
                    </a:cubicBezTo>
                    <a:cubicBezTo>
                      <a:pt x="472" y="1"/>
                      <a:pt x="371" y="39"/>
                      <a:pt x="279" y="76"/>
                    </a:cubicBezTo>
                    <a:cubicBezTo>
                      <a:pt x="226" y="93"/>
                      <a:pt x="172" y="103"/>
                      <a:pt x="119" y="119"/>
                    </a:cubicBezTo>
                    <a:cubicBezTo>
                      <a:pt x="97" y="125"/>
                      <a:pt x="86" y="141"/>
                      <a:pt x="81" y="157"/>
                    </a:cubicBezTo>
                    <a:cubicBezTo>
                      <a:pt x="38" y="173"/>
                      <a:pt x="1" y="194"/>
                      <a:pt x="1" y="248"/>
                    </a:cubicBezTo>
                    <a:cubicBezTo>
                      <a:pt x="6" y="296"/>
                      <a:pt x="27" y="345"/>
                      <a:pt x="38" y="387"/>
                    </a:cubicBezTo>
                    <a:cubicBezTo>
                      <a:pt x="54" y="441"/>
                      <a:pt x="60" y="505"/>
                      <a:pt x="92" y="548"/>
                    </a:cubicBezTo>
                    <a:cubicBezTo>
                      <a:pt x="111" y="572"/>
                      <a:pt x="133" y="581"/>
                      <a:pt x="156" y="581"/>
                    </a:cubicBezTo>
                    <a:cubicBezTo>
                      <a:pt x="221" y="581"/>
                      <a:pt x="295" y="504"/>
                      <a:pt x="338" y="468"/>
                    </a:cubicBezTo>
                    <a:lnTo>
                      <a:pt x="472" y="371"/>
                    </a:lnTo>
                    <a:cubicBezTo>
                      <a:pt x="505" y="350"/>
                      <a:pt x="537" y="328"/>
                      <a:pt x="564" y="302"/>
                    </a:cubicBezTo>
                    <a:cubicBezTo>
                      <a:pt x="617" y="269"/>
                      <a:pt x="671" y="237"/>
                      <a:pt x="724" y="205"/>
                    </a:cubicBezTo>
                    <a:cubicBezTo>
                      <a:pt x="778" y="168"/>
                      <a:pt x="746" y="98"/>
                      <a:pt x="698" y="87"/>
                    </a:cubicBezTo>
                    <a:cubicBezTo>
                      <a:pt x="687" y="42"/>
                      <a:pt x="634" y="1"/>
                      <a:pt x="579" y="1"/>
                    </a:cubicBezTo>
                    <a:close/>
                  </a:path>
                </a:pathLst>
              </a:custGeom>
              <a:solidFill>
                <a:srgbClr val="C68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3"/>
            <p:cNvGrpSpPr/>
            <p:nvPr/>
          </p:nvGrpSpPr>
          <p:grpSpPr>
            <a:xfrm>
              <a:off x="4060359" y="2803238"/>
              <a:ext cx="849106" cy="597394"/>
              <a:chOff x="6507323" y="2933454"/>
              <a:chExt cx="610253" cy="429347"/>
            </a:xfrm>
          </p:grpSpPr>
          <p:sp>
            <p:nvSpPr>
              <p:cNvPr id="952" name="Google Shape;952;p23"/>
              <p:cNvSpPr/>
              <p:nvPr/>
            </p:nvSpPr>
            <p:spPr>
              <a:xfrm>
                <a:off x="6507323" y="2933454"/>
                <a:ext cx="610253" cy="206973"/>
              </a:xfrm>
              <a:custGeom>
                <a:avLst/>
                <a:gdLst/>
                <a:ahLst/>
                <a:cxnLst/>
                <a:rect l="l" t="t" r="r" b="b"/>
                <a:pathLst>
                  <a:path w="30162" h="10231" extrusionOk="0">
                    <a:moveTo>
                      <a:pt x="15137" y="0"/>
                    </a:moveTo>
                    <a:cubicBezTo>
                      <a:pt x="9593" y="0"/>
                      <a:pt x="4360" y="2434"/>
                      <a:pt x="772" y="6670"/>
                    </a:cubicBezTo>
                    <a:cubicBezTo>
                      <a:pt x="0" y="7582"/>
                      <a:pt x="113" y="8944"/>
                      <a:pt x="1024" y="9716"/>
                    </a:cubicBezTo>
                    <a:cubicBezTo>
                      <a:pt x="1432" y="10059"/>
                      <a:pt x="1931" y="10231"/>
                      <a:pt x="2424" y="10231"/>
                    </a:cubicBezTo>
                    <a:cubicBezTo>
                      <a:pt x="3035" y="10231"/>
                      <a:pt x="3646" y="9968"/>
                      <a:pt x="4075" y="9464"/>
                    </a:cubicBezTo>
                    <a:cubicBezTo>
                      <a:pt x="6837" y="6198"/>
                      <a:pt x="10869" y="4327"/>
                      <a:pt x="15137" y="4327"/>
                    </a:cubicBezTo>
                    <a:cubicBezTo>
                      <a:pt x="19352" y="4327"/>
                      <a:pt x="23352" y="6161"/>
                      <a:pt x="26108" y="9351"/>
                    </a:cubicBezTo>
                    <a:cubicBezTo>
                      <a:pt x="26536" y="9848"/>
                      <a:pt x="27139" y="10101"/>
                      <a:pt x="27745" y="10101"/>
                    </a:cubicBezTo>
                    <a:cubicBezTo>
                      <a:pt x="28246" y="10101"/>
                      <a:pt x="28749" y="9928"/>
                      <a:pt x="29159" y="9576"/>
                    </a:cubicBezTo>
                    <a:cubicBezTo>
                      <a:pt x="30065" y="8794"/>
                      <a:pt x="30161" y="7426"/>
                      <a:pt x="29384" y="6526"/>
                    </a:cubicBezTo>
                    <a:cubicBezTo>
                      <a:pt x="25802" y="2381"/>
                      <a:pt x="20612" y="0"/>
                      <a:pt x="15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3"/>
              <p:cNvSpPr/>
              <p:nvPr/>
            </p:nvSpPr>
            <p:spPr>
              <a:xfrm>
                <a:off x="6598324" y="3079457"/>
                <a:ext cx="428221" cy="164450"/>
              </a:xfrm>
              <a:custGeom>
                <a:avLst/>
                <a:gdLst/>
                <a:ahLst/>
                <a:cxnLst/>
                <a:rect l="l" t="t" r="r" b="b"/>
                <a:pathLst>
                  <a:path w="21165" h="8129" extrusionOk="0">
                    <a:moveTo>
                      <a:pt x="10623" y="0"/>
                    </a:moveTo>
                    <a:cubicBezTo>
                      <a:pt x="6821" y="0"/>
                      <a:pt x="3234" y="1662"/>
                      <a:pt x="773" y="4569"/>
                    </a:cubicBezTo>
                    <a:cubicBezTo>
                      <a:pt x="1" y="5480"/>
                      <a:pt x="119" y="6842"/>
                      <a:pt x="1030" y="7614"/>
                    </a:cubicBezTo>
                    <a:cubicBezTo>
                      <a:pt x="1433" y="7957"/>
                      <a:pt x="1931" y="8129"/>
                      <a:pt x="2425" y="8129"/>
                    </a:cubicBezTo>
                    <a:cubicBezTo>
                      <a:pt x="3041" y="8129"/>
                      <a:pt x="3647" y="7866"/>
                      <a:pt x="4076" y="7362"/>
                    </a:cubicBezTo>
                    <a:cubicBezTo>
                      <a:pt x="5711" y="5432"/>
                      <a:pt x="8098" y="4322"/>
                      <a:pt x="10623" y="4322"/>
                    </a:cubicBezTo>
                    <a:cubicBezTo>
                      <a:pt x="13111" y="4322"/>
                      <a:pt x="15476" y="5405"/>
                      <a:pt x="17111" y="7298"/>
                    </a:cubicBezTo>
                    <a:cubicBezTo>
                      <a:pt x="17537" y="7791"/>
                      <a:pt x="18139" y="8045"/>
                      <a:pt x="18746" y="8045"/>
                    </a:cubicBezTo>
                    <a:cubicBezTo>
                      <a:pt x="19248" y="8045"/>
                      <a:pt x="19752" y="7872"/>
                      <a:pt x="20162" y="7518"/>
                    </a:cubicBezTo>
                    <a:cubicBezTo>
                      <a:pt x="21063" y="6735"/>
                      <a:pt x="21165" y="5373"/>
                      <a:pt x="20382" y="4467"/>
                    </a:cubicBezTo>
                    <a:cubicBezTo>
                      <a:pt x="17931" y="1625"/>
                      <a:pt x="14371" y="0"/>
                      <a:pt x="10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3"/>
              <p:cNvSpPr/>
              <p:nvPr/>
            </p:nvSpPr>
            <p:spPr>
              <a:xfrm>
                <a:off x="6748463" y="3234786"/>
                <a:ext cx="128031" cy="128015"/>
              </a:xfrm>
              <a:custGeom>
                <a:avLst/>
                <a:gdLst/>
                <a:ahLst/>
                <a:cxnLst/>
                <a:rect l="l" t="t" r="r" b="b"/>
                <a:pathLst>
                  <a:path w="6328" h="6328" extrusionOk="0">
                    <a:moveTo>
                      <a:pt x="3164" y="0"/>
                    </a:moveTo>
                    <a:cubicBezTo>
                      <a:pt x="1416" y="0"/>
                      <a:pt x="1" y="1416"/>
                      <a:pt x="1" y="3164"/>
                    </a:cubicBezTo>
                    <a:cubicBezTo>
                      <a:pt x="1" y="4912"/>
                      <a:pt x="1416" y="6328"/>
                      <a:pt x="3164" y="6328"/>
                    </a:cubicBezTo>
                    <a:cubicBezTo>
                      <a:pt x="4912" y="6328"/>
                      <a:pt x="6328" y="4912"/>
                      <a:pt x="6328" y="3164"/>
                    </a:cubicBezTo>
                    <a:cubicBezTo>
                      <a:pt x="6328" y="1416"/>
                      <a:pt x="4912" y="0"/>
                      <a:pt x="3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5" name="Google Shape;955;p23"/>
          <p:cNvGrpSpPr/>
          <p:nvPr/>
        </p:nvGrpSpPr>
        <p:grpSpPr>
          <a:xfrm>
            <a:off x="457149" y="1805785"/>
            <a:ext cx="3461707" cy="1005156"/>
            <a:chOff x="457149" y="1816173"/>
            <a:chExt cx="3461707" cy="1005156"/>
          </a:xfrm>
        </p:grpSpPr>
        <p:sp>
          <p:nvSpPr>
            <p:cNvPr id="956" name="Google Shape;956;p23"/>
            <p:cNvSpPr txBox="1"/>
            <p:nvPr/>
          </p:nvSpPr>
          <p:spPr>
            <a:xfrm>
              <a:off x="457169" y="1816173"/>
              <a:ext cx="3167774" cy="348600"/>
            </a:xfrm>
            <a:prstGeom prst="rect">
              <a:avLst/>
            </a:prstGeom>
            <a:noFill/>
            <a:ln>
              <a:noFill/>
            </a:ln>
          </p:spPr>
          <p:txBody>
            <a:bodyPr spcFirstLastPara="1" wrap="square" lIns="91425" tIns="91425" rIns="91425" bIns="91425" anchor="ctr" anchorCtr="0">
              <a:noAutofit/>
            </a:bodyPr>
            <a:lstStyle/>
            <a:p>
              <a:pPr lvl="0"/>
              <a:r>
                <a:rPr lang="mn-MN" sz="1800" b="1" dirty="0" smtClean="0">
                  <a:solidFill>
                    <a:schemeClr val="dk1"/>
                  </a:solidFill>
                  <a:latin typeface="Fira Sans Extra Condensed"/>
                  <a:ea typeface="Fira Sans Extra Condensed"/>
                  <a:cs typeface="Fira Sans Extra Condensed"/>
                  <a:sym typeface="Fira Sans Extra Condensed"/>
                </a:rPr>
                <a:t>2012.7 </a:t>
              </a:r>
              <a:r>
                <a:rPr lang="mn-MN" sz="1600" dirty="0" smtClean="0">
                  <a:solidFill>
                    <a:schemeClr val="dk1"/>
                  </a:solidFill>
                  <a:latin typeface="Fira Sans Extra Condensed"/>
                  <a:ea typeface="Fira Sans Extra Condensed"/>
                  <a:cs typeface="Fira Sans Extra Condensed"/>
                  <a:sym typeface="Fira Sans Extra Condensed"/>
                </a:rPr>
                <a:t>-</a:t>
              </a:r>
              <a:r>
                <a:rPr lang="mn-MN" sz="1600" b="1" dirty="0" smtClean="0">
                  <a:solidFill>
                    <a:schemeClr val="dk1"/>
                  </a:solidFill>
                  <a:latin typeface="Fira Sans Extra Condensed"/>
                  <a:ea typeface="Fira Sans Extra Condensed"/>
                  <a:cs typeface="Fira Sans Extra Condensed"/>
                  <a:sym typeface="Fira Sans Extra Condensed"/>
                </a:rPr>
                <a:t> </a:t>
              </a:r>
              <a:r>
                <a:rPr lang="en-GB" sz="1600" dirty="0">
                  <a:solidFill>
                    <a:schemeClr val="dk1"/>
                  </a:solidFill>
                  <a:latin typeface="Roboto"/>
                  <a:ea typeface="Roboto"/>
                  <a:cs typeface="Roboto"/>
                  <a:sym typeface="Roboto"/>
                </a:rPr>
                <a:t>A/HRC/RES/20/8</a:t>
              </a:r>
              <a:endParaRPr sz="1600" b="1" dirty="0">
                <a:solidFill>
                  <a:schemeClr val="dk1"/>
                </a:solidFill>
                <a:latin typeface="Fira Sans Extra Condensed"/>
                <a:ea typeface="Fira Sans Extra Condensed"/>
                <a:cs typeface="Fira Sans Extra Condensed"/>
                <a:sym typeface="Fira Sans Extra Condensed"/>
              </a:endParaRPr>
            </a:p>
          </p:txBody>
        </p:sp>
        <p:sp>
          <p:nvSpPr>
            <p:cNvPr id="957" name="Google Shape;957;p23"/>
            <p:cNvSpPr txBox="1"/>
            <p:nvPr/>
          </p:nvSpPr>
          <p:spPr>
            <a:xfrm>
              <a:off x="457149" y="2095029"/>
              <a:ext cx="3461707" cy="726300"/>
            </a:xfrm>
            <a:prstGeom prst="rect">
              <a:avLst/>
            </a:prstGeom>
            <a:noFill/>
            <a:ln>
              <a:noFill/>
            </a:ln>
          </p:spPr>
          <p:txBody>
            <a:bodyPr spcFirstLastPara="1" wrap="square" lIns="91425" tIns="91425" rIns="91425" bIns="91425" anchor="t" anchorCtr="0">
              <a:noAutofit/>
            </a:bodyPr>
            <a:lstStyle/>
            <a:p>
              <a:pPr lvl="0"/>
              <a:r>
                <a:rPr lang="mn-MN" sz="1200" dirty="0">
                  <a:solidFill>
                    <a:schemeClr val="dk1"/>
                  </a:solidFill>
                  <a:latin typeface="Roboto"/>
                  <a:ea typeface="Roboto"/>
                  <a:cs typeface="Roboto"/>
                  <a:sym typeface="Roboto"/>
                </a:rPr>
                <a:t>НҮБ-ын Хүний эрхийн зөвлөл “</a:t>
              </a:r>
              <a:r>
                <a:rPr lang="mn-MN" sz="1200" b="1" dirty="0">
                  <a:solidFill>
                    <a:schemeClr val="dk1"/>
                  </a:solidFill>
                  <a:latin typeface="Roboto"/>
                  <a:ea typeface="Roboto"/>
                  <a:cs typeface="Roboto"/>
                  <a:sym typeface="Roboto"/>
                </a:rPr>
                <a:t>Хүмүүсийн оффлайн орчин дахь эрхүүд, тэр дундаа үзэл бодлоо илэрхийлэх эрх онлайн орчинд нэгэн адил хамгаалагдах ёстой</a:t>
              </a:r>
              <a:r>
                <a:rPr lang="mn-MN" sz="1200" dirty="0">
                  <a:solidFill>
                    <a:schemeClr val="dk1"/>
                  </a:solidFill>
                  <a:latin typeface="Roboto"/>
                  <a:ea typeface="Roboto"/>
                  <a:cs typeface="Roboto"/>
                  <a:sym typeface="Roboto"/>
                </a:rPr>
                <a:t>” гэж </a:t>
              </a:r>
              <a:r>
                <a:rPr lang="mn-MN" sz="1200" dirty="0" smtClean="0">
                  <a:solidFill>
                    <a:schemeClr val="dk1"/>
                  </a:solidFill>
                  <a:latin typeface="Roboto"/>
                  <a:ea typeface="Roboto"/>
                  <a:cs typeface="Roboto"/>
                  <a:sym typeface="Roboto"/>
                </a:rPr>
                <a:t>тэмдэглэсэн </a:t>
              </a:r>
              <a:endParaRPr lang="en-GB" sz="1200" dirty="0">
                <a:solidFill>
                  <a:schemeClr val="dk1"/>
                </a:solidFill>
                <a:latin typeface="Abel" panose="020B0604020202020204" charset="0"/>
                <a:ea typeface="Roboto"/>
                <a:cs typeface="Roboto"/>
                <a:sym typeface="Roboto"/>
              </a:endParaRPr>
            </a:p>
          </p:txBody>
        </p:sp>
      </p:grpSp>
      <p:grpSp>
        <p:nvGrpSpPr>
          <p:cNvPr id="958" name="Google Shape;958;p23"/>
          <p:cNvGrpSpPr/>
          <p:nvPr/>
        </p:nvGrpSpPr>
        <p:grpSpPr>
          <a:xfrm>
            <a:off x="457150" y="3688053"/>
            <a:ext cx="3200450" cy="949506"/>
            <a:chOff x="457150" y="3749878"/>
            <a:chExt cx="3200450" cy="949506"/>
          </a:xfrm>
        </p:grpSpPr>
        <p:sp>
          <p:nvSpPr>
            <p:cNvPr id="959" name="Google Shape;959;p23"/>
            <p:cNvSpPr txBox="1"/>
            <p:nvPr/>
          </p:nvSpPr>
          <p:spPr>
            <a:xfrm>
              <a:off x="457169" y="3749878"/>
              <a:ext cx="2852088" cy="348600"/>
            </a:xfrm>
            <a:prstGeom prst="rect">
              <a:avLst/>
            </a:prstGeom>
            <a:noFill/>
            <a:ln>
              <a:noFill/>
            </a:ln>
          </p:spPr>
          <p:txBody>
            <a:bodyPr spcFirstLastPara="1" wrap="square" lIns="91425" tIns="91425" rIns="91425" bIns="91425" anchor="ctr" anchorCtr="0">
              <a:noAutofit/>
            </a:bodyPr>
            <a:lstStyle/>
            <a:p>
              <a:r>
                <a:rPr lang="mn-MN" sz="1800" b="1" dirty="0" smtClean="0">
                  <a:solidFill>
                    <a:schemeClr val="dk1"/>
                  </a:solidFill>
                  <a:latin typeface="Fira Sans Extra Condensed"/>
                  <a:ea typeface="Fira Sans Extra Condensed"/>
                  <a:cs typeface="Fira Sans Extra Condensed"/>
                  <a:sym typeface="Fira Sans Extra Condensed"/>
                </a:rPr>
                <a:t>2013.12 </a:t>
              </a:r>
              <a:r>
                <a:rPr lang="mn-MN" sz="1600" dirty="0" smtClean="0">
                  <a:solidFill>
                    <a:schemeClr val="dk1"/>
                  </a:solidFill>
                  <a:latin typeface="Fira Sans Extra Condensed"/>
                  <a:ea typeface="Fira Sans Extra Condensed"/>
                  <a:cs typeface="Fira Sans Extra Condensed"/>
                  <a:sym typeface="Fira Sans Extra Condensed"/>
                </a:rPr>
                <a:t>-</a:t>
              </a:r>
              <a:r>
                <a:rPr lang="mn-MN" sz="1800" b="1" dirty="0" smtClean="0">
                  <a:solidFill>
                    <a:schemeClr val="dk1"/>
                  </a:solidFill>
                  <a:latin typeface="Fira Sans Extra Condensed"/>
                  <a:ea typeface="Fira Sans Extra Condensed"/>
                  <a:cs typeface="Fira Sans Extra Condensed"/>
                  <a:sym typeface="Fira Sans Extra Condensed"/>
                </a:rPr>
                <a:t> </a:t>
              </a:r>
              <a:r>
                <a:rPr lang="en-GB" sz="1800" dirty="0"/>
                <a:t>A/RES/68/167 </a:t>
              </a:r>
              <a:endParaRPr lang="mn-MN" sz="1800" dirty="0"/>
            </a:p>
            <a:p>
              <a:pPr marL="0" lvl="0" indent="0" algn="l" rtl="0">
                <a:spcBef>
                  <a:spcPts val="0"/>
                </a:spcBef>
                <a:spcAft>
                  <a:spcPts val="0"/>
                </a:spcAft>
                <a:buNone/>
              </a:pPr>
              <a:endParaRPr sz="1800" b="1" dirty="0">
                <a:solidFill>
                  <a:schemeClr val="dk1"/>
                </a:solidFill>
                <a:latin typeface="Fira Sans Extra Condensed"/>
                <a:ea typeface="Fira Sans Extra Condensed"/>
                <a:cs typeface="Fira Sans Extra Condensed"/>
                <a:sym typeface="Fira Sans Extra Condensed"/>
              </a:endParaRPr>
            </a:p>
          </p:txBody>
        </p:sp>
        <p:sp>
          <p:nvSpPr>
            <p:cNvPr id="960" name="Google Shape;960;p23"/>
            <p:cNvSpPr txBox="1"/>
            <p:nvPr/>
          </p:nvSpPr>
          <p:spPr>
            <a:xfrm>
              <a:off x="457150" y="3973084"/>
              <a:ext cx="3200450" cy="726300"/>
            </a:xfrm>
            <a:prstGeom prst="rect">
              <a:avLst/>
            </a:prstGeom>
            <a:noFill/>
            <a:ln>
              <a:noFill/>
            </a:ln>
          </p:spPr>
          <p:txBody>
            <a:bodyPr spcFirstLastPara="1" wrap="square" lIns="91425" tIns="91425" rIns="91425" bIns="91425" anchor="t" anchorCtr="0">
              <a:noAutofit/>
            </a:bodyPr>
            <a:lstStyle/>
            <a:p>
              <a:pPr lvl="0"/>
              <a:r>
                <a:rPr lang="mn-MN" sz="1200" dirty="0">
                  <a:solidFill>
                    <a:schemeClr val="dk1"/>
                  </a:solidFill>
                  <a:latin typeface="Roboto"/>
                  <a:ea typeface="Roboto"/>
                  <a:cs typeface="Roboto"/>
                  <a:sym typeface="Roboto"/>
                </a:rPr>
                <a:t>НҮБ-ын Ерөнхий Ассамблейгаас “Цахим орчинд халдашгүй байх </a:t>
              </a:r>
              <a:r>
                <a:rPr lang="mn-MN" sz="1200" dirty="0" smtClean="0">
                  <a:solidFill>
                    <a:schemeClr val="dk1"/>
                  </a:solidFill>
                  <a:latin typeface="Roboto"/>
                  <a:ea typeface="Roboto"/>
                  <a:cs typeface="Roboto"/>
                  <a:sym typeface="Roboto"/>
                </a:rPr>
                <a:t>эрхийг хэрэгжүүлэх</a:t>
              </a:r>
              <a:r>
                <a:rPr lang="mn-MN" sz="1200" dirty="0">
                  <a:solidFill>
                    <a:schemeClr val="dk1"/>
                  </a:solidFill>
                  <a:latin typeface="Roboto"/>
                  <a:ea typeface="Roboto"/>
                  <a:cs typeface="Roboto"/>
                  <a:sym typeface="Roboto"/>
                </a:rPr>
                <a:t>” </a:t>
              </a:r>
              <a:r>
                <a:rPr lang="mn-MN" sz="1200" dirty="0" smtClean="0">
                  <a:solidFill>
                    <a:schemeClr val="dk1"/>
                  </a:solidFill>
                  <a:latin typeface="Roboto"/>
                  <a:ea typeface="Roboto"/>
                  <a:cs typeface="Roboto"/>
                  <a:sym typeface="Roboto"/>
                </a:rPr>
                <a:t>тогтоолдоо интернэтэд </a:t>
              </a:r>
              <a:r>
                <a:rPr lang="mn-MN" sz="1200" dirty="0">
                  <a:solidFill>
                    <a:schemeClr val="dk1"/>
                  </a:solidFill>
                  <a:latin typeface="Roboto"/>
                  <a:ea typeface="Roboto"/>
                  <a:cs typeface="Roboto"/>
                  <a:sym typeface="Roboto"/>
                </a:rPr>
                <a:t>үзэл бодлоо илэрхийлэх эрх, эрх чөлөөг тусгайлан баталгаажуулсан</a:t>
              </a:r>
              <a:endParaRPr sz="1200" dirty="0">
                <a:solidFill>
                  <a:schemeClr val="dk1"/>
                </a:solidFill>
                <a:latin typeface="Roboto"/>
                <a:ea typeface="Roboto"/>
                <a:cs typeface="Roboto"/>
                <a:sym typeface="Roboto"/>
              </a:endParaRPr>
            </a:p>
          </p:txBody>
        </p:sp>
      </p:grpSp>
      <p:grpSp>
        <p:nvGrpSpPr>
          <p:cNvPr id="961" name="Google Shape;961;p23"/>
          <p:cNvGrpSpPr/>
          <p:nvPr/>
        </p:nvGrpSpPr>
        <p:grpSpPr>
          <a:xfrm>
            <a:off x="5943600" y="1849326"/>
            <a:ext cx="2743144" cy="961611"/>
            <a:chOff x="5943600" y="1859714"/>
            <a:chExt cx="2743144" cy="961611"/>
          </a:xfrm>
        </p:grpSpPr>
        <p:sp>
          <p:nvSpPr>
            <p:cNvPr id="962" name="Google Shape;962;p23"/>
            <p:cNvSpPr txBox="1"/>
            <p:nvPr/>
          </p:nvSpPr>
          <p:spPr>
            <a:xfrm>
              <a:off x="6008914" y="1859714"/>
              <a:ext cx="2677830" cy="348600"/>
            </a:xfrm>
            <a:prstGeom prst="rect">
              <a:avLst/>
            </a:prstGeom>
            <a:noFill/>
            <a:ln>
              <a:noFill/>
            </a:ln>
          </p:spPr>
          <p:txBody>
            <a:bodyPr spcFirstLastPara="1" wrap="square" lIns="91425" tIns="91425" rIns="91425" bIns="91425" anchor="ctr" anchorCtr="0">
              <a:noAutofit/>
            </a:bodyPr>
            <a:lstStyle/>
            <a:p>
              <a:pPr algn="r">
                <a:buSzPts val="1100"/>
              </a:pPr>
              <a:r>
                <a:rPr lang="mn-MN" sz="1800" b="1" dirty="0" smtClean="0">
                  <a:solidFill>
                    <a:schemeClr val="dk1"/>
                  </a:solidFill>
                  <a:latin typeface="Fira Sans Extra Condensed"/>
                  <a:ea typeface="Fira Sans Extra Condensed"/>
                  <a:cs typeface="Fira Sans Extra Condensed"/>
                  <a:sym typeface="Fira Sans Extra Condensed"/>
                </a:rPr>
                <a:t>2016.12 </a:t>
              </a:r>
              <a:r>
                <a:rPr lang="mn-MN" sz="1600" dirty="0" smtClean="0">
                  <a:solidFill>
                    <a:schemeClr val="dk1"/>
                  </a:solidFill>
                  <a:latin typeface="Fira Sans Extra Condensed"/>
                  <a:ea typeface="Fira Sans Extra Condensed"/>
                  <a:cs typeface="Fira Sans Extra Condensed"/>
                  <a:sym typeface="Fira Sans Extra Condensed"/>
                </a:rPr>
                <a:t>- </a:t>
              </a:r>
              <a:r>
                <a:rPr lang="en-GB" sz="1600" dirty="0"/>
                <a:t>A/RES/71/199</a:t>
              </a:r>
              <a:endParaRPr lang="mn-MN" sz="1600" dirty="0"/>
            </a:p>
            <a:p>
              <a:pPr marL="0" lvl="0" indent="0" algn="r" rtl="0">
                <a:spcBef>
                  <a:spcPts val="0"/>
                </a:spcBef>
                <a:spcAft>
                  <a:spcPts val="0"/>
                </a:spcAft>
                <a:buClr>
                  <a:srgbClr val="000000"/>
                </a:buClr>
                <a:buSzPts val="1100"/>
                <a:buFont typeface="Arial"/>
                <a:buNone/>
              </a:pPr>
              <a:endParaRPr sz="1800" b="1" dirty="0">
                <a:solidFill>
                  <a:schemeClr val="dk1"/>
                </a:solidFill>
                <a:latin typeface="Fira Sans Extra Condensed"/>
                <a:ea typeface="Fira Sans Extra Condensed"/>
                <a:cs typeface="Fira Sans Extra Condensed"/>
                <a:sym typeface="Fira Sans Extra Condensed"/>
              </a:endParaRPr>
            </a:p>
          </p:txBody>
        </p:sp>
        <p:sp>
          <p:nvSpPr>
            <p:cNvPr id="963" name="Google Shape;963;p23"/>
            <p:cNvSpPr txBox="1"/>
            <p:nvPr/>
          </p:nvSpPr>
          <p:spPr>
            <a:xfrm>
              <a:off x="5943600" y="2095025"/>
              <a:ext cx="2743124" cy="726300"/>
            </a:xfrm>
            <a:prstGeom prst="rect">
              <a:avLst/>
            </a:prstGeom>
            <a:noFill/>
            <a:ln>
              <a:noFill/>
            </a:ln>
          </p:spPr>
          <p:txBody>
            <a:bodyPr spcFirstLastPara="1" wrap="square" lIns="91425" tIns="91425" rIns="91425" bIns="91425" anchor="t" anchorCtr="0">
              <a:noAutofit/>
            </a:bodyPr>
            <a:lstStyle/>
            <a:p>
              <a:pPr lvl="0" algn="r">
                <a:buSzPts val="1100"/>
              </a:pPr>
              <a:r>
                <a:rPr lang="mn-MN" sz="1200" dirty="0">
                  <a:solidFill>
                    <a:schemeClr val="dk1"/>
                  </a:solidFill>
                  <a:latin typeface="Roboto"/>
                  <a:ea typeface="Roboto"/>
                  <a:cs typeface="Roboto"/>
                  <a:sym typeface="Roboto"/>
                </a:rPr>
                <a:t>НҮБ-ын Ерөнхий Ассамблей “интернэттэй байх нь хүний эрх” гэж тунхагласан тогтоол гаргасан</a:t>
              </a:r>
              <a:endParaRPr sz="1200" dirty="0">
                <a:solidFill>
                  <a:schemeClr val="dk1"/>
                </a:solidFill>
                <a:latin typeface="Roboto"/>
                <a:ea typeface="Roboto"/>
                <a:cs typeface="Roboto"/>
                <a:sym typeface="Roboto"/>
              </a:endParaRPr>
            </a:p>
          </p:txBody>
        </p:sp>
      </p:grpSp>
      <p:grpSp>
        <p:nvGrpSpPr>
          <p:cNvPr id="964" name="Google Shape;964;p23"/>
          <p:cNvGrpSpPr/>
          <p:nvPr/>
        </p:nvGrpSpPr>
        <p:grpSpPr>
          <a:xfrm>
            <a:off x="5508171" y="3633618"/>
            <a:ext cx="3178573" cy="1003934"/>
            <a:chOff x="5508171" y="3695443"/>
            <a:chExt cx="3178573" cy="1003934"/>
          </a:xfrm>
        </p:grpSpPr>
        <p:sp>
          <p:nvSpPr>
            <p:cNvPr id="965" name="Google Shape;965;p23"/>
            <p:cNvSpPr txBox="1"/>
            <p:nvPr/>
          </p:nvSpPr>
          <p:spPr>
            <a:xfrm>
              <a:off x="5508171" y="3695443"/>
              <a:ext cx="3178573" cy="348600"/>
            </a:xfrm>
            <a:prstGeom prst="rect">
              <a:avLst/>
            </a:prstGeom>
            <a:noFill/>
            <a:ln>
              <a:noFill/>
            </a:ln>
          </p:spPr>
          <p:txBody>
            <a:bodyPr spcFirstLastPara="1" wrap="square" lIns="91425" tIns="91425" rIns="91425" bIns="91425" anchor="ctr" anchorCtr="0">
              <a:noAutofit/>
            </a:bodyPr>
            <a:lstStyle/>
            <a:p>
              <a:pPr lvl="0" algn="r">
                <a:buSzPts val="1100"/>
              </a:pPr>
              <a:r>
                <a:rPr lang="mn-MN" sz="1800" b="1" dirty="0" smtClean="0">
                  <a:solidFill>
                    <a:schemeClr val="dk1"/>
                  </a:solidFill>
                  <a:latin typeface="Fira Sans Extra Condensed"/>
                  <a:ea typeface="Fira Sans Extra Condensed"/>
                  <a:cs typeface="Fira Sans Extra Condensed"/>
                  <a:sym typeface="Fira Sans Extra Condensed"/>
                </a:rPr>
                <a:t>2018.7 </a:t>
              </a:r>
              <a:r>
                <a:rPr lang="mn-MN" sz="1600" dirty="0" smtClean="0">
                  <a:solidFill>
                    <a:schemeClr val="dk1"/>
                  </a:solidFill>
                  <a:latin typeface="Fira Sans Extra Condensed"/>
                  <a:ea typeface="Fira Sans Extra Condensed"/>
                  <a:cs typeface="Fira Sans Extra Condensed"/>
                  <a:sym typeface="Fira Sans Extra Condensed"/>
                </a:rPr>
                <a:t>-</a:t>
              </a:r>
              <a:r>
                <a:rPr lang="mn-MN" sz="1600" b="1" dirty="0" smtClean="0">
                  <a:solidFill>
                    <a:schemeClr val="dk1"/>
                  </a:solidFill>
                  <a:latin typeface="Fira Sans Extra Condensed"/>
                  <a:ea typeface="Fira Sans Extra Condensed"/>
                  <a:cs typeface="Fira Sans Extra Condensed"/>
                  <a:sym typeface="Fira Sans Extra Condensed"/>
                </a:rPr>
                <a:t> </a:t>
              </a:r>
              <a:r>
                <a:rPr lang="en-GB" sz="1600" dirty="0"/>
                <a:t>A/HRC/38/L.10/Rev.1</a:t>
              </a:r>
              <a:endParaRPr sz="1600" b="1" dirty="0">
                <a:solidFill>
                  <a:schemeClr val="dk1"/>
                </a:solidFill>
                <a:latin typeface="Fira Sans Extra Condensed"/>
                <a:ea typeface="Fira Sans Extra Condensed"/>
                <a:cs typeface="Fira Sans Extra Condensed"/>
                <a:sym typeface="Fira Sans Extra Condensed"/>
              </a:endParaRPr>
            </a:p>
          </p:txBody>
        </p:sp>
        <p:sp>
          <p:nvSpPr>
            <p:cNvPr id="966" name="Google Shape;966;p23"/>
            <p:cNvSpPr txBox="1"/>
            <p:nvPr/>
          </p:nvSpPr>
          <p:spPr>
            <a:xfrm>
              <a:off x="5834743" y="3973077"/>
              <a:ext cx="2851978" cy="726300"/>
            </a:xfrm>
            <a:prstGeom prst="rect">
              <a:avLst/>
            </a:prstGeom>
            <a:noFill/>
            <a:ln>
              <a:noFill/>
            </a:ln>
          </p:spPr>
          <p:txBody>
            <a:bodyPr spcFirstLastPara="1" wrap="square" lIns="91425" tIns="91425" rIns="91425" bIns="91425" anchor="t" anchorCtr="0">
              <a:noAutofit/>
            </a:bodyPr>
            <a:lstStyle/>
            <a:p>
              <a:pPr lvl="0" algn="r">
                <a:buSzPts val="1100"/>
              </a:pPr>
              <a:r>
                <a:rPr lang="mn-MN" sz="1200" dirty="0">
                  <a:solidFill>
                    <a:schemeClr val="dk1"/>
                  </a:solidFill>
                  <a:latin typeface="Roboto"/>
                  <a:ea typeface="Roboto"/>
                  <a:cs typeface="Roboto"/>
                  <a:sym typeface="Roboto"/>
                </a:rPr>
                <a:t>НҮБ-ын Хүний эрхийн зөвлөлөөс интернэтэд үзэл бодлоо илэрхийлэх эрх чөлөөг хууль бусаар хязгаарлаж олон улсын хэм хэмжээг зөрчиж байгааг </a:t>
              </a:r>
              <a:r>
                <a:rPr lang="mn-MN" sz="1200" dirty="0" smtClean="0">
                  <a:solidFill>
                    <a:schemeClr val="dk1"/>
                  </a:solidFill>
                  <a:latin typeface="Roboto"/>
                  <a:ea typeface="Roboto"/>
                  <a:cs typeface="Roboto"/>
                  <a:sym typeface="Roboto"/>
                </a:rPr>
                <a:t>буруушаасан</a:t>
              </a:r>
              <a:endParaRPr sz="1200" dirty="0">
                <a:solidFill>
                  <a:schemeClr val="dk1"/>
                </a:solidFill>
                <a:latin typeface="Roboto"/>
                <a:ea typeface="Roboto"/>
                <a:cs typeface="Roboto"/>
                <a:sym typeface="Roboto"/>
              </a:endParaRPr>
            </a:p>
          </p:txBody>
        </p:sp>
      </p:grpSp>
      <p:grpSp>
        <p:nvGrpSpPr>
          <p:cNvPr id="967" name="Google Shape;967;p23"/>
          <p:cNvGrpSpPr/>
          <p:nvPr/>
        </p:nvGrpSpPr>
        <p:grpSpPr>
          <a:xfrm>
            <a:off x="551186" y="3181314"/>
            <a:ext cx="478495" cy="452314"/>
            <a:chOff x="2057490" y="4881201"/>
            <a:chExt cx="254790" cy="240849"/>
          </a:xfrm>
        </p:grpSpPr>
        <p:sp>
          <p:nvSpPr>
            <p:cNvPr id="968" name="Google Shape;968;p23"/>
            <p:cNvSpPr/>
            <p:nvPr/>
          </p:nvSpPr>
          <p:spPr>
            <a:xfrm>
              <a:off x="2057490" y="4881201"/>
              <a:ext cx="254790" cy="163791"/>
            </a:xfrm>
            <a:custGeom>
              <a:avLst/>
              <a:gdLst/>
              <a:ahLst/>
              <a:cxnLst/>
              <a:rect l="l" t="t" r="r" b="b"/>
              <a:pathLst>
                <a:path w="9321" h="5992" extrusionOk="0">
                  <a:moveTo>
                    <a:pt x="271" y="0"/>
                  </a:moveTo>
                  <a:cubicBezTo>
                    <a:pt x="120" y="0"/>
                    <a:pt x="0" y="125"/>
                    <a:pt x="0" y="276"/>
                  </a:cubicBezTo>
                  <a:lnTo>
                    <a:pt x="0" y="5446"/>
                  </a:lnTo>
                  <a:lnTo>
                    <a:pt x="271" y="5992"/>
                  </a:lnTo>
                  <a:lnTo>
                    <a:pt x="9044" y="5992"/>
                  </a:lnTo>
                  <a:lnTo>
                    <a:pt x="9320" y="5446"/>
                  </a:lnTo>
                  <a:lnTo>
                    <a:pt x="9320" y="276"/>
                  </a:lnTo>
                  <a:cubicBezTo>
                    <a:pt x="9320" y="125"/>
                    <a:pt x="9195" y="0"/>
                    <a:pt x="9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3"/>
            <p:cNvSpPr/>
            <p:nvPr/>
          </p:nvSpPr>
          <p:spPr>
            <a:xfrm>
              <a:off x="2155432" y="5068856"/>
              <a:ext cx="58306" cy="45786"/>
            </a:xfrm>
            <a:custGeom>
              <a:avLst/>
              <a:gdLst/>
              <a:ahLst/>
              <a:cxnLst/>
              <a:rect l="l" t="t" r="r" b="b"/>
              <a:pathLst>
                <a:path w="2133" h="1675" extrusionOk="0">
                  <a:moveTo>
                    <a:pt x="276" y="0"/>
                  </a:moveTo>
                  <a:cubicBezTo>
                    <a:pt x="126" y="0"/>
                    <a:pt x="1" y="120"/>
                    <a:pt x="1" y="271"/>
                  </a:cubicBezTo>
                  <a:lnTo>
                    <a:pt x="1" y="1675"/>
                  </a:lnTo>
                  <a:lnTo>
                    <a:pt x="2133" y="1675"/>
                  </a:lnTo>
                  <a:lnTo>
                    <a:pt x="2133" y="271"/>
                  </a:lnTo>
                  <a:cubicBezTo>
                    <a:pt x="2133" y="120"/>
                    <a:pt x="2008" y="0"/>
                    <a:pt x="1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3"/>
            <p:cNvSpPr/>
            <p:nvPr/>
          </p:nvSpPr>
          <p:spPr>
            <a:xfrm>
              <a:off x="2184872" y="5068856"/>
              <a:ext cx="28866" cy="45786"/>
            </a:xfrm>
            <a:custGeom>
              <a:avLst/>
              <a:gdLst/>
              <a:ahLst/>
              <a:cxnLst/>
              <a:rect l="l" t="t" r="r" b="b"/>
              <a:pathLst>
                <a:path w="1056" h="1675" extrusionOk="0">
                  <a:moveTo>
                    <a:pt x="0" y="0"/>
                  </a:moveTo>
                  <a:lnTo>
                    <a:pt x="0" y="1675"/>
                  </a:lnTo>
                  <a:lnTo>
                    <a:pt x="1056" y="1675"/>
                  </a:lnTo>
                  <a:lnTo>
                    <a:pt x="1056" y="271"/>
                  </a:lnTo>
                  <a:cubicBezTo>
                    <a:pt x="1056" y="120"/>
                    <a:pt x="931" y="0"/>
                    <a:pt x="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3"/>
            <p:cNvSpPr/>
            <p:nvPr/>
          </p:nvSpPr>
          <p:spPr>
            <a:xfrm>
              <a:off x="2145618" y="5107098"/>
              <a:ext cx="52483" cy="14952"/>
            </a:xfrm>
            <a:custGeom>
              <a:avLst/>
              <a:gdLst/>
              <a:ahLst/>
              <a:cxnLst/>
              <a:rect l="l" t="t" r="r" b="b"/>
              <a:pathLst>
                <a:path w="1920" h="547" extrusionOk="0">
                  <a:moveTo>
                    <a:pt x="292" y="0"/>
                  </a:moveTo>
                  <a:cubicBezTo>
                    <a:pt x="131" y="0"/>
                    <a:pt x="1" y="141"/>
                    <a:pt x="22" y="307"/>
                  </a:cubicBezTo>
                  <a:cubicBezTo>
                    <a:pt x="32" y="442"/>
                    <a:pt x="157" y="546"/>
                    <a:pt x="297" y="546"/>
                  </a:cubicBezTo>
                  <a:lnTo>
                    <a:pt x="1431" y="546"/>
                  </a:lnTo>
                  <a:lnTo>
                    <a:pt x="1920" y="229"/>
                  </a:lnTo>
                  <a:lnTo>
                    <a:pt x="1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3"/>
            <p:cNvSpPr/>
            <p:nvPr/>
          </p:nvSpPr>
          <p:spPr>
            <a:xfrm>
              <a:off x="2184872" y="5107098"/>
              <a:ext cx="39116" cy="14952"/>
            </a:xfrm>
            <a:custGeom>
              <a:avLst/>
              <a:gdLst/>
              <a:ahLst/>
              <a:cxnLst/>
              <a:rect l="l" t="t" r="r" b="b"/>
              <a:pathLst>
                <a:path w="1431" h="547" extrusionOk="0">
                  <a:moveTo>
                    <a:pt x="0" y="0"/>
                  </a:moveTo>
                  <a:lnTo>
                    <a:pt x="0" y="546"/>
                  </a:lnTo>
                  <a:lnTo>
                    <a:pt x="1139" y="546"/>
                  </a:lnTo>
                  <a:cubicBezTo>
                    <a:pt x="1300" y="546"/>
                    <a:pt x="1430" y="406"/>
                    <a:pt x="1410" y="245"/>
                  </a:cubicBezTo>
                  <a:cubicBezTo>
                    <a:pt x="1394" y="104"/>
                    <a:pt x="1274" y="0"/>
                    <a:pt x="1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3"/>
            <p:cNvSpPr/>
            <p:nvPr/>
          </p:nvSpPr>
          <p:spPr>
            <a:xfrm>
              <a:off x="2057490" y="5030041"/>
              <a:ext cx="254790" cy="53768"/>
            </a:xfrm>
            <a:custGeom>
              <a:avLst/>
              <a:gdLst/>
              <a:ahLst/>
              <a:cxnLst/>
              <a:rect l="l" t="t" r="r" b="b"/>
              <a:pathLst>
                <a:path w="9321" h="1967" extrusionOk="0">
                  <a:moveTo>
                    <a:pt x="0" y="1"/>
                  </a:moveTo>
                  <a:lnTo>
                    <a:pt x="0" y="1691"/>
                  </a:lnTo>
                  <a:cubicBezTo>
                    <a:pt x="0" y="1842"/>
                    <a:pt x="120" y="1966"/>
                    <a:pt x="271" y="1966"/>
                  </a:cubicBezTo>
                  <a:lnTo>
                    <a:pt x="4660" y="1966"/>
                  </a:lnTo>
                  <a:lnTo>
                    <a:pt x="5191" y="1602"/>
                  </a:lnTo>
                  <a:lnTo>
                    <a:pt x="5721" y="1966"/>
                  </a:lnTo>
                  <a:lnTo>
                    <a:pt x="9044" y="1966"/>
                  </a:lnTo>
                  <a:cubicBezTo>
                    <a:pt x="9195" y="1966"/>
                    <a:pt x="9320" y="1842"/>
                    <a:pt x="9320" y="1691"/>
                  </a:cubicBezTo>
                  <a:lnTo>
                    <a:pt x="9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2184872" y="5030041"/>
              <a:ext cx="127408" cy="53768"/>
            </a:xfrm>
            <a:custGeom>
              <a:avLst/>
              <a:gdLst/>
              <a:ahLst/>
              <a:cxnLst/>
              <a:rect l="l" t="t" r="r" b="b"/>
              <a:pathLst>
                <a:path w="4661" h="1967" extrusionOk="0">
                  <a:moveTo>
                    <a:pt x="0" y="1"/>
                  </a:moveTo>
                  <a:lnTo>
                    <a:pt x="0" y="1966"/>
                  </a:lnTo>
                  <a:lnTo>
                    <a:pt x="4384" y="1966"/>
                  </a:lnTo>
                  <a:cubicBezTo>
                    <a:pt x="4535" y="1966"/>
                    <a:pt x="4660" y="1842"/>
                    <a:pt x="4660" y="1691"/>
                  </a:cubicBezTo>
                  <a:lnTo>
                    <a:pt x="46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3"/>
            <p:cNvSpPr/>
            <p:nvPr/>
          </p:nvSpPr>
          <p:spPr>
            <a:xfrm>
              <a:off x="2130284" y="4923508"/>
              <a:ext cx="108766" cy="106524"/>
            </a:xfrm>
            <a:custGeom>
              <a:avLst/>
              <a:gdLst/>
              <a:ahLst/>
              <a:cxnLst/>
              <a:rect l="l" t="t" r="r" b="b"/>
              <a:pathLst>
                <a:path w="3979" h="3897" extrusionOk="0">
                  <a:moveTo>
                    <a:pt x="2070" y="1738"/>
                  </a:moveTo>
                  <a:cubicBezTo>
                    <a:pt x="2200" y="1738"/>
                    <a:pt x="2299" y="1879"/>
                    <a:pt x="2304" y="2081"/>
                  </a:cubicBezTo>
                  <a:lnTo>
                    <a:pt x="2304" y="2139"/>
                  </a:lnTo>
                  <a:cubicBezTo>
                    <a:pt x="2294" y="2362"/>
                    <a:pt x="2169" y="2513"/>
                    <a:pt x="2054" y="2513"/>
                  </a:cubicBezTo>
                  <a:cubicBezTo>
                    <a:pt x="1930" y="2513"/>
                    <a:pt x="1789" y="2347"/>
                    <a:pt x="1789" y="2113"/>
                  </a:cubicBezTo>
                  <a:cubicBezTo>
                    <a:pt x="1789" y="1925"/>
                    <a:pt x="1893" y="1738"/>
                    <a:pt x="2070" y="1738"/>
                  </a:cubicBezTo>
                  <a:close/>
                  <a:moveTo>
                    <a:pt x="2016" y="0"/>
                  </a:moveTo>
                  <a:cubicBezTo>
                    <a:pt x="1816" y="0"/>
                    <a:pt x="1615" y="32"/>
                    <a:pt x="1420" y="95"/>
                  </a:cubicBezTo>
                  <a:cubicBezTo>
                    <a:pt x="947" y="246"/>
                    <a:pt x="551" y="568"/>
                    <a:pt x="307" y="1010"/>
                  </a:cubicBezTo>
                  <a:cubicBezTo>
                    <a:pt x="63" y="1452"/>
                    <a:pt x="0" y="1962"/>
                    <a:pt x="125" y="2440"/>
                  </a:cubicBezTo>
                  <a:cubicBezTo>
                    <a:pt x="239" y="2862"/>
                    <a:pt x="473" y="3220"/>
                    <a:pt x="812" y="3486"/>
                  </a:cubicBezTo>
                  <a:cubicBezTo>
                    <a:pt x="1139" y="3740"/>
                    <a:pt x="1545" y="3886"/>
                    <a:pt x="1956" y="3896"/>
                  </a:cubicBezTo>
                  <a:lnTo>
                    <a:pt x="1966" y="3896"/>
                  </a:lnTo>
                  <a:cubicBezTo>
                    <a:pt x="2127" y="3896"/>
                    <a:pt x="2252" y="3761"/>
                    <a:pt x="2237" y="3595"/>
                  </a:cubicBezTo>
                  <a:cubicBezTo>
                    <a:pt x="2221" y="3460"/>
                    <a:pt x="2106" y="3356"/>
                    <a:pt x="1971" y="3350"/>
                  </a:cubicBezTo>
                  <a:cubicBezTo>
                    <a:pt x="1675" y="3340"/>
                    <a:pt x="1384" y="3236"/>
                    <a:pt x="1150" y="3054"/>
                  </a:cubicBezTo>
                  <a:cubicBezTo>
                    <a:pt x="905" y="2862"/>
                    <a:pt x="734" y="2607"/>
                    <a:pt x="656" y="2305"/>
                  </a:cubicBezTo>
                  <a:cubicBezTo>
                    <a:pt x="567" y="1957"/>
                    <a:pt x="609" y="1593"/>
                    <a:pt x="786" y="1275"/>
                  </a:cubicBezTo>
                  <a:cubicBezTo>
                    <a:pt x="962" y="958"/>
                    <a:pt x="1243" y="724"/>
                    <a:pt x="1586" y="615"/>
                  </a:cubicBezTo>
                  <a:cubicBezTo>
                    <a:pt x="1727" y="570"/>
                    <a:pt x="1872" y="547"/>
                    <a:pt x="2017" y="547"/>
                  </a:cubicBezTo>
                  <a:cubicBezTo>
                    <a:pt x="2240" y="547"/>
                    <a:pt x="2461" y="601"/>
                    <a:pt x="2663" y="708"/>
                  </a:cubicBezTo>
                  <a:cubicBezTo>
                    <a:pt x="3001" y="885"/>
                    <a:pt x="3240" y="1177"/>
                    <a:pt x="3355" y="1541"/>
                  </a:cubicBezTo>
                  <a:cubicBezTo>
                    <a:pt x="3422" y="1801"/>
                    <a:pt x="3396" y="2040"/>
                    <a:pt x="3277" y="2352"/>
                  </a:cubicBezTo>
                  <a:cubicBezTo>
                    <a:pt x="3245" y="2425"/>
                    <a:pt x="3152" y="2601"/>
                    <a:pt x="2944" y="2601"/>
                  </a:cubicBezTo>
                  <a:cubicBezTo>
                    <a:pt x="2923" y="2601"/>
                    <a:pt x="2902" y="2581"/>
                    <a:pt x="2897" y="2575"/>
                  </a:cubicBezTo>
                  <a:cubicBezTo>
                    <a:pt x="2866" y="2544"/>
                    <a:pt x="2850" y="2503"/>
                    <a:pt x="2850" y="2461"/>
                  </a:cubicBezTo>
                  <a:lnTo>
                    <a:pt x="2861" y="1385"/>
                  </a:lnTo>
                  <a:cubicBezTo>
                    <a:pt x="2861" y="1234"/>
                    <a:pt x="2736" y="1109"/>
                    <a:pt x="2585" y="1109"/>
                  </a:cubicBezTo>
                  <a:cubicBezTo>
                    <a:pt x="2486" y="1109"/>
                    <a:pt x="2398" y="1166"/>
                    <a:pt x="2346" y="1244"/>
                  </a:cubicBezTo>
                  <a:cubicBezTo>
                    <a:pt x="2263" y="1213"/>
                    <a:pt x="2169" y="1192"/>
                    <a:pt x="2070" y="1192"/>
                  </a:cubicBezTo>
                  <a:cubicBezTo>
                    <a:pt x="1607" y="1192"/>
                    <a:pt x="1243" y="1598"/>
                    <a:pt x="1243" y="2113"/>
                  </a:cubicBezTo>
                  <a:cubicBezTo>
                    <a:pt x="1243" y="2362"/>
                    <a:pt x="1326" y="2591"/>
                    <a:pt x="1472" y="2768"/>
                  </a:cubicBezTo>
                  <a:cubicBezTo>
                    <a:pt x="1623" y="2955"/>
                    <a:pt x="1836" y="3059"/>
                    <a:pt x="2054" y="3059"/>
                  </a:cubicBezTo>
                  <a:cubicBezTo>
                    <a:pt x="2211" y="3059"/>
                    <a:pt x="2356" y="3012"/>
                    <a:pt x="2476" y="2924"/>
                  </a:cubicBezTo>
                  <a:cubicBezTo>
                    <a:pt x="2486" y="2934"/>
                    <a:pt x="2497" y="2950"/>
                    <a:pt x="2507" y="2960"/>
                  </a:cubicBezTo>
                  <a:cubicBezTo>
                    <a:pt x="2627" y="3080"/>
                    <a:pt x="2783" y="3148"/>
                    <a:pt x="2944" y="3148"/>
                  </a:cubicBezTo>
                  <a:cubicBezTo>
                    <a:pt x="3386" y="3148"/>
                    <a:pt x="3667" y="2841"/>
                    <a:pt x="3781" y="2555"/>
                  </a:cubicBezTo>
                  <a:cubicBezTo>
                    <a:pt x="3953" y="2128"/>
                    <a:pt x="3979" y="1775"/>
                    <a:pt x="3880" y="1395"/>
                  </a:cubicBezTo>
                  <a:cubicBezTo>
                    <a:pt x="3880" y="1390"/>
                    <a:pt x="3880" y="1390"/>
                    <a:pt x="3875" y="1385"/>
                  </a:cubicBezTo>
                  <a:cubicBezTo>
                    <a:pt x="3724" y="880"/>
                    <a:pt x="3386" y="469"/>
                    <a:pt x="2918" y="225"/>
                  </a:cubicBezTo>
                  <a:cubicBezTo>
                    <a:pt x="2636" y="76"/>
                    <a:pt x="2327" y="0"/>
                    <a:pt x="2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 name="Google Shape;976;p23"/>
          <p:cNvGrpSpPr/>
          <p:nvPr/>
        </p:nvGrpSpPr>
        <p:grpSpPr>
          <a:xfrm>
            <a:off x="551167" y="1327640"/>
            <a:ext cx="405548" cy="478135"/>
            <a:chOff x="2351916" y="4881229"/>
            <a:chExt cx="215947" cy="254598"/>
          </a:xfrm>
        </p:grpSpPr>
        <p:sp>
          <p:nvSpPr>
            <p:cNvPr id="977" name="Google Shape;977;p23"/>
            <p:cNvSpPr/>
            <p:nvPr/>
          </p:nvSpPr>
          <p:spPr>
            <a:xfrm>
              <a:off x="2391278" y="4951562"/>
              <a:ext cx="137358" cy="184265"/>
            </a:xfrm>
            <a:custGeom>
              <a:avLst/>
              <a:gdLst/>
              <a:ahLst/>
              <a:cxnLst/>
              <a:rect l="l" t="t" r="r" b="b"/>
              <a:pathLst>
                <a:path w="5025" h="6741" extrusionOk="0">
                  <a:moveTo>
                    <a:pt x="2565" y="2195"/>
                  </a:moveTo>
                  <a:lnTo>
                    <a:pt x="1639" y="2892"/>
                  </a:lnTo>
                  <a:lnTo>
                    <a:pt x="1847" y="2195"/>
                  </a:lnTo>
                  <a:close/>
                  <a:moveTo>
                    <a:pt x="3230" y="2367"/>
                  </a:moveTo>
                  <a:lnTo>
                    <a:pt x="3511" y="3324"/>
                  </a:lnTo>
                  <a:lnTo>
                    <a:pt x="1961" y="3324"/>
                  </a:lnTo>
                  <a:lnTo>
                    <a:pt x="3230" y="2367"/>
                  </a:lnTo>
                  <a:close/>
                  <a:moveTo>
                    <a:pt x="3027" y="3870"/>
                  </a:moveTo>
                  <a:lnTo>
                    <a:pt x="906" y="5389"/>
                  </a:lnTo>
                  <a:lnTo>
                    <a:pt x="1348" y="3870"/>
                  </a:lnTo>
                  <a:close/>
                  <a:moveTo>
                    <a:pt x="3724" y="4047"/>
                  </a:moveTo>
                  <a:lnTo>
                    <a:pt x="4239" y="5800"/>
                  </a:lnTo>
                  <a:lnTo>
                    <a:pt x="1270" y="5800"/>
                  </a:lnTo>
                  <a:lnTo>
                    <a:pt x="3724" y="4047"/>
                  </a:lnTo>
                  <a:close/>
                  <a:moveTo>
                    <a:pt x="2129" y="0"/>
                  </a:moveTo>
                  <a:cubicBezTo>
                    <a:pt x="2013" y="0"/>
                    <a:pt x="1902" y="74"/>
                    <a:pt x="1868" y="193"/>
                  </a:cubicBezTo>
                  <a:lnTo>
                    <a:pt x="42" y="6392"/>
                  </a:lnTo>
                  <a:cubicBezTo>
                    <a:pt x="1" y="6538"/>
                    <a:pt x="84" y="6689"/>
                    <a:pt x="229" y="6730"/>
                  </a:cubicBezTo>
                  <a:cubicBezTo>
                    <a:pt x="255" y="6741"/>
                    <a:pt x="281" y="6741"/>
                    <a:pt x="307" y="6741"/>
                  </a:cubicBezTo>
                  <a:cubicBezTo>
                    <a:pt x="422" y="6741"/>
                    <a:pt x="531" y="6668"/>
                    <a:pt x="567" y="6548"/>
                  </a:cubicBezTo>
                  <a:lnTo>
                    <a:pt x="625" y="6346"/>
                  </a:lnTo>
                  <a:lnTo>
                    <a:pt x="4395" y="6346"/>
                  </a:lnTo>
                  <a:lnTo>
                    <a:pt x="4458" y="6548"/>
                  </a:lnTo>
                  <a:cubicBezTo>
                    <a:pt x="4494" y="6668"/>
                    <a:pt x="4598" y="6741"/>
                    <a:pt x="4718" y="6741"/>
                  </a:cubicBezTo>
                  <a:cubicBezTo>
                    <a:pt x="4744" y="6741"/>
                    <a:pt x="4770" y="6741"/>
                    <a:pt x="4796" y="6730"/>
                  </a:cubicBezTo>
                  <a:cubicBezTo>
                    <a:pt x="4941" y="6689"/>
                    <a:pt x="5024" y="6538"/>
                    <a:pt x="4978" y="6392"/>
                  </a:cubicBezTo>
                  <a:lnTo>
                    <a:pt x="3152" y="193"/>
                  </a:lnTo>
                  <a:cubicBezTo>
                    <a:pt x="3118" y="74"/>
                    <a:pt x="3011" y="0"/>
                    <a:pt x="2893" y="0"/>
                  </a:cubicBezTo>
                  <a:cubicBezTo>
                    <a:pt x="2867" y="0"/>
                    <a:pt x="2841" y="4"/>
                    <a:pt x="2814" y="11"/>
                  </a:cubicBezTo>
                  <a:cubicBezTo>
                    <a:pt x="2674" y="53"/>
                    <a:pt x="2591" y="204"/>
                    <a:pt x="2632" y="349"/>
                  </a:cubicBezTo>
                  <a:lnTo>
                    <a:pt x="3017" y="1649"/>
                  </a:lnTo>
                  <a:lnTo>
                    <a:pt x="2008" y="1649"/>
                  </a:lnTo>
                  <a:lnTo>
                    <a:pt x="2393" y="349"/>
                  </a:lnTo>
                  <a:cubicBezTo>
                    <a:pt x="2435" y="204"/>
                    <a:pt x="2351" y="53"/>
                    <a:pt x="2206" y="11"/>
                  </a:cubicBezTo>
                  <a:cubicBezTo>
                    <a:pt x="2180" y="4"/>
                    <a:pt x="2154" y="0"/>
                    <a:pt x="2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2385893" y="4903124"/>
              <a:ext cx="34688" cy="81458"/>
            </a:xfrm>
            <a:custGeom>
              <a:avLst/>
              <a:gdLst/>
              <a:ahLst/>
              <a:cxnLst/>
              <a:rect l="l" t="t" r="r" b="b"/>
              <a:pathLst>
                <a:path w="1269" h="2980" extrusionOk="0">
                  <a:moveTo>
                    <a:pt x="970" y="1"/>
                  </a:moveTo>
                  <a:cubicBezTo>
                    <a:pt x="900" y="1"/>
                    <a:pt x="830" y="28"/>
                    <a:pt x="775" y="83"/>
                  </a:cubicBezTo>
                  <a:cubicBezTo>
                    <a:pt x="0" y="857"/>
                    <a:pt x="0" y="2121"/>
                    <a:pt x="775" y="2901"/>
                  </a:cubicBezTo>
                  <a:cubicBezTo>
                    <a:pt x="832" y="2953"/>
                    <a:pt x="900" y="2979"/>
                    <a:pt x="973" y="2979"/>
                  </a:cubicBezTo>
                  <a:cubicBezTo>
                    <a:pt x="1040" y="2979"/>
                    <a:pt x="1108" y="2953"/>
                    <a:pt x="1165" y="2901"/>
                  </a:cubicBezTo>
                  <a:cubicBezTo>
                    <a:pt x="1269" y="2792"/>
                    <a:pt x="1269" y="2621"/>
                    <a:pt x="1165" y="2516"/>
                  </a:cubicBezTo>
                  <a:cubicBezTo>
                    <a:pt x="598" y="1950"/>
                    <a:pt x="598" y="1034"/>
                    <a:pt x="1165" y="467"/>
                  </a:cubicBezTo>
                  <a:cubicBezTo>
                    <a:pt x="1269" y="363"/>
                    <a:pt x="1269" y="187"/>
                    <a:pt x="1165" y="83"/>
                  </a:cubicBezTo>
                  <a:cubicBezTo>
                    <a:pt x="1110" y="28"/>
                    <a:pt x="1040" y="1"/>
                    <a:pt x="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2499169" y="4903124"/>
              <a:ext cx="34879" cy="81458"/>
            </a:xfrm>
            <a:custGeom>
              <a:avLst/>
              <a:gdLst/>
              <a:ahLst/>
              <a:cxnLst/>
              <a:rect l="l" t="t" r="r" b="b"/>
              <a:pathLst>
                <a:path w="1276" h="2980" extrusionOk="0">
                  <a:moveTo>
                    <a:pt x="303" y="1"/>
                  </a:moveTo>
                  <a:cubicBezTo>
                    <a:pt x="232" y="1"/>
                    <a:pt x="162" y="28"/>
                    <a:pt x="110" y="83"/>
                  </a:cubicBezTo>
                  <a:cubicBezTo>
                    <a:pt x="1" y="187"/>
                    <a:pt x="1" y="363"/>
                    <a:pt x="110" y="467"/>
                  </a:cubicBezTo>
                  <a:cubicBezTo>
                    <a:pt x="672" y="1034"/>
                    <a:pt x="672" y="1950"/>
                    <a:pt x="110" y="2516"/>
                  </a:cubicBezTo>
                  <a:cubicBezTo>
                    <a:pt x="1" y="2621"/>
                    <a:pt x="1" y="2792"/>
                    <a:pt x="110" y="2901"/>
                  </a:cubicBezTo>
                  <a:cubicBezTo>
                    <a:pt x="162" y="2953"/>
                    <a:pt x="235" y="2979"/>
                    <a:pt x="303" y="2979"/>
                  </a:cubicBezTo>
                  <a:cubicBezTo>
                    <a:pt x="375" y="2979"/>
                    <a:pt x="443" y="2953"/>
                    <a:pt x="495" y="2901"/>
                  </a:cubicBezTo>
                  <a:cubicBezTo>
                    <a:pt x="1275" y="2121"/>
                    <a:pt x="1275" y="857"/>
                    <a:pt x="495" y="83"/>
                  </a:cubicBezTo>
                  <a:cubicBezTo>
                    <a:pt x="443" y="28"/>
                    <a:pt x="373" y="1"/>
                    <a:pt x="3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2351916" y="4881229"/>
              <a:ext cx="46798" cy="125249"/>
            </a:xfrm>
            <a:custGeom>
              <a:avLst/>
              <a:gdLst/>
              <a:ahLst/>
              <a:cxnLst/>
              <a:rect l="l" t="t" r="r" b="b"/>
              <a:pathLst>
                <a:path w="1712" h="4582" extrusionOk="0">
                  <a:moveTo>
                    <a:pt x="1413" y="1"/>
                  </a:moveTo>
                  <a:cubicBezTo>
                    <a:pt x="1343" y="1"/>
                    <a:pt x="1274" y="28"/>
                    <a:pt x="1222" y="83"/>
                  </a:cubicBezTo>
                  <a:cubicBezTo>
                    <a:pt x="0" y="1300"/>
                    <a:pt x="0" y="3281"/>
                    <a:pt x="1222" y="4503"/>
                  </a:cubicBezTo>
                  <a:cubicBezTo>
                    <a:pt x="1274" y="4555"/>
                    <a:pt x="1342" y="4581"/>
                    <a:pt x="1415" y="4581"/>
                  </a:cubicBezTo>
                  <a:cubicBezTo>
                    <a:pt x="1482" y="4581"/>
                    <a:pt x="1555" y="4555"/>
                    <a:pt x="1607" y="4503"/>
                  </a:cubicBezTo>
                  <a:cubicBezTo>
                    <a:pt x="1711" y="4394"/>
                    <a:pt x="1711" y="4222"/>
                    <a:pt x="1607" y="4113"/>
                  </a:cubicBezTo>
                  <a:cubicBezTo>
                    <a:pt x="598" y="3109"/>
                    <a:pt x="598" y="1471"/>
                    <a:pt x="1607" y="468"/>
                  </a:cubicBezTo>
                  <a:cubicBezTo>
                    <a:pt x="1711" y="364"/>
                    <a:pt x="1711" y="187"/>
                    <a:pt x="1607" y="83"/>
                  </a:cubicBezTo>
                  <a:cubicBezTo>
                    <a:pt x="1552" y="28"/>
                    <a:pt x="1482" y="1"/>
                    <a:pt x="1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2521065" y="4881229"/>
              <a:ext cx="46798" cy="125249"/>
            </a:xfrm>
            <a:custGeom>
              <a:avLst/>
              <a:gdLst/>
              <a:ahLst/>
              <a:cxnLst/>
              <a:rect l="l" t="t" r="r" b="b"/>
              <a:pathLst>
                <a:path w="1712" h="4582" extrusionOk="0">
                  <a:moveTo>
                    <a:pt x="302" y="1"/>
                  </a:moveTo>
                  <a:cubicBezTo>
                    <a:pt x="232" y="1"/>
                    <a:pt x="162" y="28"/>
                    <a:pt x="110" y="83"/>
                  </a:cubicBezTo>
                  <a:cubicBezTo>
                    <a:pt x="1" y="187"/>
                    <a:pt x="1" y="364"/>
                    <a:pt x="110" y="468"/>
                  </a:cubicBezTo>
                  <a:cubicBezTo>
                    <a:pt x="1114" y="1471"/>
                    <a:pt x="1114" y="3109"/>
                    <a:pt x="110" y="4113"/>
                  </a:cubicBezTo>
                  <a:cubicBezTo>
                    <a:pt x="1" y="4222"/>
                    <a:pt x="1" y="4394"/>
                    <a:pt x="110" y="4503"/>
                  </a:cubicBezTo>
                  <a:cubicBezTo>
                    <a:pt x="162" y="4555"/>
                    <a:pt x="235" y="4581"/>
                    <a:pt x="302" y="4581"/>
                  </a:cubicBezTo>
                  <a:cubicBezTo>
                    <a:pt x="370" y="4581"/>
                    <a:pt x="443" y="4555"/>
                    <a:pt x="495" y="4503"/>
                  </a:cubicBezTo>
                  <a:cubicBezTo>
                    <a:pt x="1712" y="3281"/>
                    <a:pt x="1712" y="1300"/>
                    <a:pt x="495" y="83"/>
                  </a:cubicBezTo>
                  <a:cubicBezTo>
                    <a:pt x="443" y="28"/>
                    <a:pt x="373"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2436490" y="4920427"/>
              <a:ext cx="46934" cy="46798"/>
            </a:xfrm>
            <a:custGeom>
              <a:avLst/>
              <a:gdLst/>
              <a:ahLst/>
              <a:cxnLst/>
              <a:rect l="l" t="t" r="r" b="b"/>
              <a:pathLst>
                <a:path w="1717" h="1712" extrusionOk="0">
                  <a:moveTo>
                    <a:pt x="859" y="1"/>
                  </a:moveTo>
                  <a:cubicBezTo>
                    <a:pt x="385" y="1"/>
                    <a:pt x="0" y="386"/>
                    <a:pt x="0" y="859"/>
                  </a:cubicBezTo>
                  <a:cubicBezTo>
                    <a:pt x="0" y="1332"/>
                    <a:pt x="385" y="1712"/>
                    <a:pt x="859" y="1712"/>
                  </a:cubicBezTo>
                  <a:cubicBezTo>
                    <a:pt x="1332" y="1712"/>
                    <a:pt x="1717" y="1332"/>
                    <a:pt x="1717" y="859"/>
                  </a:cubicBezTo>
                  <a:cubicBezTo>
                    <a:pt x="1717" y="386"/>
                    <a:pt x="1332" y="1"/>
                    <a:pt x="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23"/>
          <p:cNvGrpSpPr/>
          <p:nvPr/>
        </p:nvGrpSpPr>
        <p:grpSpPr>
          <a:xfrm>
            <a:off x="8217974" y="1327595"/>
            <a:ext cx="370588" cy="478238"/>
            <a:chOff x="3505056" y="1842788"/>
            <a:chExt cx="197331" cy="254653"/>
          </a:xfrm>
        </p:grpSpPr>
        <p:sp>
          <p:nvSpPr>
            <p:cNvPr id="984" name="Google Shape;984;p23"/>
            <p:cNvSpPr/>
            <p:nvPr/>
          </p:nvSpPr>
          <p:spPr>
            <a:xfrm>
              <a:off x="3596300" y="1996548"/>
              <a:ext cx="14952" cy="68255"/>
            </a:xfrm>
            <a:custGeom>
              <a:avLst/>
              <a:gdLst/>
              <a:ahLst/>
              <a:cxnLst/>
              <a:rect l="l" t="t" r="r" b="b"/>
              <a:pathLst>
                <a:path w="547" h="2497" extrusionOk="0">
                  <a:moveTo>
                    <a:pt x="279" y="1"/>
                  </a:moveTo>
                  <a:cubicBezTo>
                    <a:pt x="268" y="1"/>
                    <a:pt x="257" y="1"/>
                    <a:pt x="245" y="3"/>
                  </a:cubicBezTo>
                  <a:cubicBezTo>
                    <a:pt x="105" y="18"/>
                    <a:pt x="1" y="138"/>
                    <a:pt x="1" y="278"/>
                  </a:cubicBezTo>
                  <a:lnTo>
                    <a:pt x="1" y="2218"/>
                  </a:lnTo>
                  <a:cubicBezTo>
                    <a:pt x="1" y="2359"/>
                    <a:pt x="105" y="2478"/>
                    <a:pt x="245" y="2494"/>
                  </a:cubicBezTo>
                  <a:cubicBezTo>
                    <a:pt x="257" y="2495"/>
                    <a:pt x="268" y="2496"/>
                    <a:pt x="279" y="2496"/>
                  </a:cubicBezTo>
                  <a:cubicBezTo>
                    <a:pt x="426" y="2496"/>
                    <a:pt x="547" y="2373"/>
                    <a:pt x="547" y="2223"/>
                  </a:cubicBezTo>
                  <a:lnTo>
                    <a:pt x="547" y="273"/>
                  </a:lnTo>
                  <a:cubicBezTo>
                    <a:pt x="547" y="123"/>
                    <a:pt x="426"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3"/>
            <p:cNvSpPr/>
            <p:nvPr/>
          </p:nvSpPr>
          <p:spPr>
            <a:xfrm>
              <a:off x="3528208" y="2066115"/>
              <a:ext cx="150862" cy="14952"/>
            </a:xfrm>
            <a:custGeom>
              <a:avLst/>
              <a:gdLst/>
              <a:ahLst/>
              <a:cxnLst/>
              <a:rect l="l" t="t" r="r" b="b"/>
              <a:pathLst>
                <a:path w="5519" h="547" extrusionOk="0">
                  <a:moveTo>
                    <a:pt x="297" y="1"/>
                  </a:moveTo>
                  <a:cubicBezTo>
                    <a:pt x="157" y="1"/>
                    <a:pt x="37" y="100"/>
                    <a:pt x="22" y="240"/>
                  </a:cubicBezTo>
                  <a:cubicBezTo>
                    <a:pt x="1" y="407"/>
                    <a:pt x="131" y="547"/>
                    <a:pt x="292" y="547"/>
                  </a:cubicBezTo>
                  <a:lnTo>
                    <a:pt x="5222" y="547"/>
                  </a:lnTo>
                  <a:cubicBezTo>
                    <a:pt x="5363" y="547"/>
                    <a:pt x="5487" y="443"/>
                    <a:pt x="5503" y="303"/>
                  </a:cubicBezTo>
                  <a:cubicBezTo>
                    <a:pt x="5519" y="136"/>
                    <a:pt x="5394" y="1"/>
                    <a:pt x="5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3"/>
            <p:cNvSpPr/>
            <p:nvPr/>
          </p:nvSpPr>
          <p:spPr>
            <a:xfrm>
              <a:off x="3604282" y="2066115"/>
              <a:ext cx="75089" cy="14952"/>
            </a:xfrm>
            <a:custGeom>
              <a:avLst/>
              <a:gdLst/>
              <a:ahLst/>
              <a:cxnLst/>
              <a:rect l="l" t="t" r="r" b="b"/>
              <a:pathLst>
                <a:path w="2747" h="547" extrusionOk="0">
                  <a:moveTo>
                    <a:pt x="0" y="1"/>
                  </a:moveTo>
                  <a:lnTo>
                    <a:pt x="0" y="547"/>
                  </a:lnTo>
                  <a:lnTo>
                    <a:pt x="2455" y="547"/>
                  </a:lnTo>
                  <a:cubicBezTo>
                    <a:pt x="2616" y="547"/>
                    <a:pt x="2746" y="407"/>
                    <a:pt x="2725" y="240"/>
                  </a:cubicBezTo>
                  <a:cubicBezTo>
                    <a:pt x="2710" y="100"/>
                    <a:pt x="2590" y="1"/>
                    <a:pt x="24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3"/>
            <p:cNvSpPr/>
            <p:nvPr/>
          </p:nvSpPr>
          <p:spPr>
            <a:xfrm>
              <a:off x="3527088" y="1850196"/>
              <a:ext cx="153705" cy="153841"/>
            </a:xfrm>
            <a:custGeom>
              <a:avLst/>
              <a:gdLst/>
              <a:ahLst/>
              <a:cxnLst/>
              <a:rect l="l" t="t" r="r" b="b"/>
              <a:pathLst>
                <a:path w="5623" h="5628" extrusionOk="0">
                  <a:moveTo>
                    <a:pt x="2809" y="0"/>
                  </a:moveTo>
                  <a:cubicBezTo>
                    <a:pt x="1259" y="0"/>
                    <a:pt x="0" y="1259"/>
                    <a:pt x="0" y="2814"/>
                  </a:cubicBezTo>
                  <a:cubicBezTo>
                    <a:pt x="0" y="4369"/>
                    <a:pt x="1259" y="5627"/>
                    <a:pt x="2809" y="5627"/>
                  </a:cubicBezTo>
                  <a:cubicBezTo>
                    <a:pt x="4364" y="5627"/>
                    <a:pt x="5622" y="4369"/>
                    <a:pt x="5622" y="2814"/>
                  </a:cubicBezTo>
                  <a:cubicBezTo>
                    <a:pt x="5622" y="1259"/>
                    <a:pt x="4364" y="0"/>
                    <a:pt x="2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3533183" y="1900356"/>
              <a:ext cx="141759" cy="27"/>
            </a:xfrm>
            <a:custGeom>
              <a:avLst/>
              <a:gdLst/>
              <a:ahLst/>
              <a:cxnLst/>
              <a:rect l="l" t="t" r="r" b="b"/>
              <a:pathLst>
                <a:path w="5186" h="1" extrusionOk="0">
                  <a:moveTo>
                    <a:pt x="1" y="1"/>
                  </a:moveTo>
                  <a:lnTo>
                    <a:pt x="5186"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3"/>
            <p:cNvSpPr/>
            <p:nvPr/>
          </p:nvSpPr>
          <p:spPr>
            <a:xfrm>
              <a:off x="3533183" y="1948711"/>
              <a:ext cx="141759" cy="27"/>
            </a:xfrm>
            <a:custGeom>
              <a:avLst/>
              <a:gdLst/>
              <a:ahLst/>
              <a:cxnLst/>
              <a:rect l="l" t="t" r="r" b="b"/>
              <a:pathLst>
                <a:path w="5186" h="1" extrusionOk="0">
                  <a:moveTo>
                    <a:pt x="1" y="0"/>
                  </a:moveTo>
                  <a:lnTo>
                    <a:pt x="5186"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3"/>
            <p:cNvSpPr/>
            <p:nvPr/>
          </p:nvSpPr>
          <p:spPr>
            <a:xfrm>
              <a:off x="3519543" y="1842788"/>
              <a:ext cx="168766" cy="168630"/>
            </a:xfrm>
            <a:custGeom>
              <a:avLst/>
              <a:gdLst/>
              <a:ahLst/>
              <a:cxnLst/>
              <a:rect l="l" t="t" r="r" b="b"/>
              <a:pathLst>
                <a:path w="6174" h="6169" extrusionOk="0">
                  <a:moveTo>
                    <a:pt x="2216" y="703"/>
                  </a:moveTo>
                  <a:lnTo>
                    <a:pt x="2216" y="703"/>
                  </a:lnTo>
                  <a:cubicBezTo>
                    <a:pt x="2174" y="791"/>
                    <a:pt x="2128" y="895"/>
                    <a:pt x="2086" y="1004"/>
                  </a:cubicBezTo>
                  <a:cubicBezTo>
                    <a:pt x="1998" y="1254"/>
                    <a:pt x="1920" y="1530"/>
                    <a:pt x="1868" y="1837"/>
                  </a:cubicBezTo>
                  <a:lnTo>
                    <a:pt x="879" y="1837"/>
                  </a:lnTo>
                  <a:cubicBezTo>
                    <a:pt x="1176" y="1316"/>
                    <a:pt x="1649" y="911"/>
                    <a:pt x="2216" y="703"/>
                  </a:cubicBezTo>
                  <a:close/>
                  <a:moveTo>
                    <a:pt x="3085" y="552"/>
                  </a:moveTo>
                  <a:cubicBezTo>
                    <a:pt x="3209" y="552"/>
                    <a:pt x="3407" y="750"/>
                    <a:pt x="3573" y="1197"/>
                  </a:cubicBezTo>
                  <a:cubicBezTo>
                    <a:pt x="3646" y="1389"/>
                    <a:pt x="3703" y="1602"/>
                    <a:pt x="3750" y="1837"/>
                  </a:cubicBezTo>
                  <a:lnTo>
                    <a:pt x="2424" y="1837"/>
                  </a:lnTo>
                  <a:cubicBezTo>
                    <a:pt x="2471" y="1602"/>
                    <a:pt x="2528" y="1389"/>
                    <a:pt x="2601" y="1197"/>
                  </a:cubicBezTo>
                  <a:cubicBezTo>
                    <a:pt x="2767" y="750"/>
                    <a:pt x="2965" y="552"/>
                    <a:pt x="3085" y="552"/>
                  </a:cubicBezTo>
                  <a:close/>
                  <a:moveTo>
                    <a:pt x="3953" y="703"/>
                  </a:moveTo>
                  <a:cubicBezTo>
                    <a:pt x="4525" y="911"/>
                    <a:pt x="4998" y="1316"/>
                    <a:pt x="5295" y="1837"/>
                  </a:cubicBezTo>
                  <a:lnTo>
                    <a:pt x="4307" y="1837"/>
                  </a:lnTo>
                  <a:cubicBezTo>
                    <a:pt x="4249" y="1530"/>
                    <a:pt x="4177" y="1254"/>
                    <a:pt x="4088" y="1004"/>
                  </a:cubicBezTo>
                  <a:cubicBezTo>
                    <a:pt x="4047" y="895"/>
                    <a:pt x="4000" y="791"/>
                    <a:pt x="3953" y="703"/>
                  </a:cubicBezTo>
                  <a:close/>
                  <a:moveTo>
                    <a:pt x="1790" y="2383"/>
                  </a:moveTo>
                  <a:cubicBezTo>
                    <a:pt x="1769" y="2611"/>
                    <a:pt x="1758" y="2845"/>
                    <a:pt x="1758" y="3085"/>
                  </a:cubicBezTo>
                  <a:cubicBezTo>
                    <a:pt x="1758" y="3261"/>
                    <a:pt x="1764" y="3433"/>
                    <a:pt x="1774" y="3600"/>
                  </a:cubicBezTo>
                  <a:lnTo>
                    <a:pt x="604" y="3600"/>
                  </a:lnTo>
                  <a:cubicBezTo>
                    <a:pt x="573" y="3433"/>
                    <a:pt x="552" y="3261"/>
                    <a:pt x="552" y="3085"/>
                  </a:cubicBezTo>
                  <a:cubicBezTo>
                    <a:pt x="552" y="2840"/>
                    <a:pt x="588" y="2606"/>
                    <a:pt x="651" y="2383"/>
                  </a:cubicBezTo>
                  <a:close/>
                  <a:moveTo>
                    <a:pt x="3823" y="2383"/>
                  </a:moveTo>
                  <a:cubicBezTo>
                    <a:pt x="3849" y="2606"/>
                    <a:pt x="3859" y="2845"/>
                    <a:pt x="3859" y="3085"/>
                  </a:cubicBezTo>
                  <a:cubicBezTo>
                    <a:pt x="3859" y="3261"/>
                    <a:pt x="3854" y="3433"/>
                    <a:pt x="3839" y="3600"/>
                  </a:cubicBezTo>
                  <a:lnTo>
                    <a:pt x="2330" y="3600"/>
                  </a:lnTo>
                  <a:cubicBezTo>
                    <a:pt x="2320" y="3433"/>
                    <a:pt x="2315" y="3261"/>
                    <a:pt x="2315" y="3085"/>
                  </a:cubicBezTo>
                  <a:cubicBezTo>
                    <a:pt x="2315" y="2845"/>
                    <a:pt x="2325" y="2606"/>
                    <a:pt x="2351" y="2383"/>
                  </a:cubicBezTo>
                  <a:close/>
                  <a:moveTo>
                    <a:pt x="5524" y="2383"/>
                  </a:moveTo>
                  <a:cubicBezTo>
                    <a:pt x="5586" y="2606"/>
                    <a:pt x="5622" y="2840"/>
                    <a:pt x="5622" y="3085"/>
                  </a:cubicBezTo>
                  <a:cubicBezTo>
                    <a:pt x="5622" y="3261"/>
                    <a:pt x="5602" y="3433"/>
                    <a:pt x="5565" y="3600"/>
                  </a:cubicBezTo>
                  <a:lnTo>
                    <a:pt x="4400" y="3600"/>
                  </a:lnTo>
                  <a:cubicBezTo>
                    <a:pt x="4411" y="3433"/>
                    <a:pt x="4416" y="3261"/>
                    <a:pt x="4416" y="3085"/>
                  </a:cubicBezTo>
                  <a:cubicBezTo>
                    <a:pt x="4416" y="2845"/>
                    <a:pt x="4406" y="2611"/>
                    <a:pt x="4385" y="2383"/>
                  </a:cubicBezTo>
                  <a:close/>
                  <a:moveTo>
                    <a:pt x="1836" y="4146"/>
                  </a:moveTo>
                  <a:cubicBezTo>
                    <a:pt x="1894" y="4525"/>
                    <a:pt x="1977" y="4868"/>
                    <a:pt x="2086" y="5165"/>
                  </a:cubicBezTo>
                  <a:cubicBezTo>
                    <a:pt x="2128" y="5279"/>
                    <a:pt x="2174" y="5378"/>
                    <a:pt x="2216" y="5467"/>
                  </a:cubicBezTo>
                  <a:cubicBezTo>
                    <a:pt x="1582" y="5233"/>
                    <a:pt x="1067" y="4754"/>
                    <a:pt x="786" y="4146"/>
                  </a:cubicBezTo>
                  <a:close/>
                  <a:moveTo>
                    <a:pt x="5388" y="4146"/>
                  </a:moveTo>
                  <a:cubicBezTo>
                    <a:pt x="5108" y="4754"/>
                    <a:pt x="4593" y="5233"/>
                    <a:pt x="3953" y="5467"/>
                  </a:cubicBezTo>
                  <a:cubicBezTo>
                    <a:pt x="4000" y="5378"/>
                    <a:pt x="4047" y="5279"/>
                    <a:pt x="4088" y="5165"/>
                  </a:cubicBezTo>
                  <a:cubicBezTo>
                    <a:pt x="4197" y="4868"/>
                    <a:pt x="4281" y="4525"/>
                    <a:pt x="4338" y="4146"/>
                  </a:cubicBezTo>
                  <a:close/>
                  <a:moveTo>
                    <a:pt x="3781" y="4146"/>
                  </a:moveTo>
                  <a:cubicBezTo>
                    <a:pt x="3735" y="4452"/>
                    <a:pt x="3662" y="4733"/>
                    <a:pt x="3573" y="4972"/>
                  </a:cubicBezTo>
                  <a:cubicBezTo>
                    <a:pt x="3407" y="5420"/>
                    <a:pt x="3209" y="5623"/>
                    <a:pt x="3085" y="5623"/>
                  </a:cubicBezTo>
                  <a:cubicBezTo>
                    <a:pt x="2965" y="5623"/>
                    <a:pt x="2767" y="5420"/>
                    <a:pt x="2601" y="4972"/>
                  </a:cubicBezTo>
                  <a:cubicBezTo>
                    <a:pt x="2507" y="4733"/>
                    <a:pt x="2440" y="4452"/>
                    <a:pt x="2388" y="4146"/>
                  </a:cubicBezTo>
                  <a:close/>
                  <a:moveTo>
                    <a:pt x="3085" y="1"/>
                  </a:moveTo>
                  <a:cubicBezTo>
                    <a:pt x="1384" y="1"/>
                    <a:pt x="1" y="1384"/>
                    <a:pt x="1" y="3085"/>
                  </a:cubicBezTo>
                  <a:cubicBezTo>
                    <a:pt x="1" y="4785"/>
                    <a:pt x="1384" y="6169"/>
                    <a:pt x="3085" y="6169"/>
                  </a:cubicBezTo>
                  <a:cubicBezTo>
                    <a:pt x="4790" y="6169"/>
                    <a:pt x="6174" y="4785"/>
                    <a:pt x="6174" y="3085"/>
                  </a:cubicBezTo>
                  <a:cubicBezTo>
                    <a:pt x="6174" y="1384"/>
                    <a:pt x="4790"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3579817" y="2049933"/>
              <a:ext cx="47645" cy="47508"/>
            </a:xfrm>
            <a:custGeom>
              <a:avLst/>
              <a:gdLst/>
              <a:ahLst/>
              <a:cxnLst/>
              <a:rect l="l" t="t" r="r" b="b"/>
              <a:pathLst>
                <a:path w="1743" h="1738" extrusionOk="0">
                  <a:moveTo>
                    <a:pt x="874" y="0"/>
                  </a:moveTo>
                  <a:cubicBezTo>
                    <a:pt x="391" y="0"/>
                    <a:pt x="1" y="390"/>
                    <a:pt x="1" y="869"/>
                  </a:cubicBezTo>
                  <a:cubicBezTo>
                    <a:pt x="1" y="1347"/>
                    <a:pt x="391" y="1737"/>
                    <a:pt x="874" y="1737"/>
                  </a:cubicBezTo>
                  <a:cubicBezTo>
                    <a:pt x="1353" y="1737"/>
                    <a:pt x="1743" y="1347"/>
                    <a:pt x="1743" y="869"/>
                  </a:cubicBezTo>
                  <a:cubicBezTo>
                    <a:pt x="1743" y="390"/>
                    <a:pt x="1353"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3505056" y="2049933"/>
              <a:ext cx="47508" cy="47508"/>
            </a:xfrm>
            <a:custGeom>
              <a:avLst/>
              <a:gdLst/>
              <a:ahLst/>
              <a:cxnLst/>
              <a:rect l="l" t="t" r="r" b="b"/>
              <a:pathLst>
                <a:path w="1738" h="1738" extrusionOk="0">
                  <a:moveTo>
                    <a:pt x="869" y="0"/>
                  </a:moveTo>
                  <a:cubicBezTo>
                    <a:pt x="390" y="0"/>
                    <a:pt x="0" y="390"/>
                    <a:pt x="0" y="869"/>
                  </a:cubicBezTo>
                  <a:cubicBezTo>
                    <a:pt x="0" y="1347"/>
                    <a:pt x="390" y="1737"/>
                    <a:pt x="869" y="1737"/>
                  </a:cubicBezTo>
                  <a:cubicBezTo>
                    <a:pt x="1347" y="1737"/>
                    <a:pt x="1737" y="1347"/>
                    <a:pt x="1737" y="869"/>
                  </a:cubicBezTo>
                  <a:cubicBezTo>
                    <a:pt x="1737" y="390"/>
                    <a:pt x="1347" y="0"/>
                    <a:pt x="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3654742" y="2049933"/>
              <a:ext cx="47645" cy="47508"/>
            </a:xfrm>
            <a:custGeom>
              <a:avLst/>
              <a:gdLst/>
              <a:ahLst/>
              <a:cxnLst/>
              <a:rect l="l" t="t" r="r" b="b"/>
              <a:pathLst>
                <a:path w="1743" h="1738" extrusionOk="0">
                  <a:moveTo>
                    <a:pt x="869" y="0"/>
                  </a:moveTo>
                  <a:cubicBezTo>
                    <a:pt x="390" y="0"/>
                    <a:pt x="0" y="390"/>
                    <a:pt x="0" y="869"/>
                  </a:cubicBezTo>
                  <a:cubicBezTo>
                    <a:pt x="0" y="1347"/>
                    <a:pt x="390" y="1737"/>
                    <a:pt x="869" y="1737"/>
                  </a:cubicBezTo>
                  <a:cubicBezTo>
                    <a:pt x="1353" y="1737"/>
                    <a:pt x="1743" y="1347"/>
                    <a:pt x="1743" y="869"/>
                  </a:cubicBezTo>
                  <a:cubicBezTo>
                    <a:pt x="1743" y="390"/>
                    <a:pt x="1353" y="0"/>
                    <a:pt x="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3"/>
          <p:cNvGrpSpPr/>
          <p:nvPr/>
        </p:nvGrpSpPr>
        <p:grpSpPr>
          <a:xfrm>
            <a:off x="8110105" y="3155182"/>
            <a:ext cx="478443" cy="478443"/>
            <a:chOff x="3975232" y="4888746"/>
            <a:chExt cx="254762" cy="254762"/>
          </a:xfrm>
        </p:grpSpPr>
        <p:sp>
          <p:nvSpPr>
            <p:cNvPr id="995" name="Google Shape;995;p23"/>
            <p:cNvSpPr/>
            <p:nvPr/>
          </p:nvSpPr>
          <p:spPr>
            <a:xfrm>
              <a:off x="4077164" y="4984555"/>
              <a:ext cx="29030" cy="55900"/>
            </a:xfrm>
            <a:custGeom>
              <a:avLst/>
              <a:gdLst/>
              <a:ahLst/>
              <a:cxnLst/>
              <a:rect l="l" t="t" r="r" b="b"/>
              <a:pathLst>
                <a:path w="1062" h="2045" extrusionOk="0">
                  <a:moveTo>
                    <a:pt x="895" y="0"/>
                  </a:moveTo>
                  <a:cubicBezTo>
                    <a:pt x="661" y="0"/>
                    <a:pt x="427" y="110"/>
                    <a:pt x="260" y="292"/>
                  </a:cubicBezTo>
                  <a:cubicBezTo>
                    <a:pt x="89" y="479"/>
                    <a:pt x="0" y="734"/>
                    <a:pt x="0" y="1004"/>
                  </a:cubicBezTo>
                  <a:cubicBezTo>
                    <a:pt x="0" y="1280"/>
                    <a:pt x="83" y="1535"/>
                    <a:pt x="245" y="1727"/>
                  </a:cubicBezTo>
                  <a:cubicBezTo>
                    <a:pt x="411" y="1925"/>
                    <a:pt x="640" y="2044"/>
                    <a:pt x="879" y="2044"/>
                  </a:cubicBezTo>
                  <a:cubicBezTo>
                    <a:pt x="900" y="2044"/>
                    <a:pt x="916" y="2039"/>
                    <a:pt x="936" y="2039"/>
                  </a:cubicBezTo>
                  <a:lnTo>
                    <a:pt x="1061" y="1737"/>
                  </a:lnTo>
                  <a:lnTo>
                    <a:pt x="936" y="1488"/>
                  </a:lnTo>
                  <a:cubicBezTo>
                    <a:pt x="916" y="1493"/>
                    <a:pt x="895" y="1498"/>
                    <a:pt x="879" y="1498"/>
                  </a:cubicBezTo>
                  <a:cubicBezTo>
                    <a:pt x="718" y="1498"/>
                    <a:pt x="546" y="1301"/>
                    <a:pt x="546" y="1004"/>
                  </a:cubicBezTo>
                  <a:cubicBezTo>
                    <a:pt x="546" y="718"/>
                    <a:pt x="723" y="546"/>
                    <a:pt x="895" y="546"/>
                  </a:cubicBezTo>
                  <a:cubicBezTo>
                    <a:pt x="910" y="546"/>
                    <a:pt x="921" y="546"/>
                    <a:pt x="936" y="552"/>
                  </a:cubicBezTo>
                  <a:lnTo>
                    <a:pt x="1061" y="271"/>
                  </a:ln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3991442" y="4905311"/>
              <a:ext cx="222507" cy="233906"/>
            </a:xfrm>
            <a:custGeom>
              <a:avLst/>
              <a:gdLst/>
              <a:ahLst/>
              <a:cxnLst/>
              <a:rect l="l" t="t" r="r" b="b"/>
              <a:pathLst>
                <a:path w="8140" h="8557" extrusionOk="0">
                  <a:moveTo>
                    <a:pt x="4064" y="0"/>
                  </a:moveTo>
                  <a:cubicBezTo>
                    <a:pt x="3918" y="0"/>
                    <a:pt x="3797" y="123"/>
                    <a:pt x="3797" y="273"/>
                  </a:cubicBezTo>
                  <a:lnTo>
                    <a:pt x="3797" y="1740"/>
                  </a:lnTo>
                  <a:cubicBezTo>
                    <a:pt x="3672" y="1755"/>
                    <a:pt x="3547" y="1781"/>
                    <a:pt x="3427" y="1823"/>
                  </a:cubicBezTo>
                  <a:cubicBezTo>
                    <a:pt x="3141" y="1911"/>
                    <a:pt x="2881" y="2062"/>
                    <a:pt x="2658" y="2254"/>
                  </a:cubicBezTo>
                  <a:lnTo>
                    <a:pt x="1441" y="1038"/>
                  </a:lnTo>
                  <a:cubicBezTo>
                    <a:pt x="1386" y="983"/>
                    <a:pt x="1312" y="953"/>
                    <a:pt x="1238" y="953"/>
                  </a:cubicBezTo>
                  <a:cubicBezTo>
                    <a:pt x="1179" y="953"/>
                    <a:pt x="1120" y="972"/>
                    <a:pt x="1072" y="1012"/>
                  </a:cubicBezTo>
                  <a:cubicBezTo>
                    <a:pt x="942" y="1116"/>
                    <a:pt x="936" y="1303"/>
                    <a:pt x="1046" y="1417"/>
                  </a:cubicBezTo>
                  <a:lnTo>
                    <a:pt x="2299" y="2665"/>
                  </a:lnTo>
                  <a:cubicBezTo>
                    <a:pt x="2257" y="2723"/>
                    <a:pt x="2221" y="2780"/>
                    <a:pt x="2190" y="2842"/>
                  </a:cubicBezTo>
                  <a:cubicBezTo>
                    <a:pt x="2028" y="3133"/>
                    <a:pt x="1935" y="3456"/>
                    <a:pt x="1919" y="3778"/>
                  </a:cubicBezTo>
                  <a:lnTo>
                    <a:pt x="297" y="3778"/>
                  </a:lnTo>
                  <a:cubicBezTo>
                    <a:pt x="156" y="3778"/>
                    <a:pt x="31" y="3882"/>
                    <a:pt x="16" y="4023"/>
                  </a:cubicBezTo>
                  <a:cubicBezTo>
                    <a:pt x="0" y="4184"/>
                    <a:pt x="130" y="4324"/>
                    <a:pt x="291" y="4324"/>
                  </a:cubicBezTo>
                  <a:lnTo>
                    <a:pt x="1966" y="4324"/>
                  </a:lnTo>
                  <a:cubicBezTo>
                    <a:pt x="1971" y="4361"/>
                    <a:pt x="1982" y="4397"/>
                    <a:pt x="1987" y="4434"/>
                  </a:cubicBezTo>
                  <a:cubicBezTo>
                    <a:pt x="2075" y="4756"/>
                    <a:pt x="2226" y="5052"/>
                    <a:pt x="2439" y="5302"/>
                  </a:cubicBezTo>
                  <a:lnTo>
                    <a:pt x="1046" y="6701"/>
                  </a:lnTo>
                  <a:cubicBezTo>
                    <a:pt x="942" y="6810"/>
                    <a:pt x="942" y="6982"/>
                    <a:pt x="1046" y="7091"/>
                  </a:cubicBezTo>
                  <a:cubicBezTo>
                    <a:pt x="1103" y="7143"/>
                    <a:pt x="1170" y="7169"/>
                    <a:pt x="1243" y="7169"/>
                  </a:cubicBezTo>
                  <a:cubicBezTo>
                    <a:pt x="1311" y="7169"/>
                    <a:pt x="1378" y="7143"/>
                    <a:pt x="1436" y="7091"/>
                  </a:cubicBezTo>
                  <a:lnTo>
                    <a:pt x="2845" y="5666"/>
                  </a:lnTo>
                  <a:cubicBezTo>
                    <a:pt x="3131" y="5864"/>
                    <a:pt x="3459" y="5994"/>
                    <a:pt x="3797" y="6041"/>
                  </a:cubicBezTo>
                  <a:lnTo>
                    <a:pt x="3797" y="8277"/>
                  </a:lnTo>
                  <a:cubicBezTo>
                    <a:pt x="3797" y="8412"/>
                    <a:pt x="3890" y="8526"/>
                    <a:pt x="4020" y="8552"/>
                  </a:cubicBezTo>
                  <a:cubicBezTo>
                    <a:pt x="4037" y="8555"/>
                    <a:pt x="4054" y="8557"/>
                    <a:pt x="4070" y="8557"/>
                  </a:cubicBezTo>
                  <a:cubicBezTo>
                    <a:pt x="4220" y="8557"/>
                    <a:pt x="4343" y="8432"/>
                    <a:pt x="4343" y="8282"/>
                  </a:cubicBezTo>
                  <a:lnTo>
                    <a:pt x="4343" y="5781"/>
                  </a:lnTo>
                  <a:cubicBezTo>
                    <a:pt x="4343" y="5630"/>
                    <a:pt x="4218" y="5510"/>
                    <a:pt x="4072" y="5510"/>
                  </a:cubicBezTo>
                  <a:lnTo>
                    <a:pt x="4036" y="5510"/>
                  </a:lnTo>
                  <a:cubicBezTo>
                    <a:pt x="3693" y="5500"/>
                    <a:pt x="3355" y="5375"/>
                    <a:pt x="3084" y="5167"/>
                  </a:cubicBezTo>
                  <a:cubicBezTo>
                    <a:pt x="2803" y="4948"/>
                    <a:pt x="2606" y="4647"/>
                    <a:pt x="2517" y="4298"/>
                  </a:cubicBezTo>
                  <a:cubicBezTo>
                    <a:pt x="2413" y="3898"/>
                    <a:pt x="2465" y="3477"/>
                    <a:pt x="2668" y="3113"/>
                  </a:cubicBezTo>
                  <a:cubicBezTo>
                    <a:pt x="2871" y="2743"/>
                    <a:pt x="3199" y="2473"/>
                    <a:pt x="3589" y="2348"/>
                  </a:cubicBezTo>
                  <a:cubicBezTo>
                    <a:pt x="3753" y="2295"/>
                    <a:pt x="3920" y="2270"/>
                    <a:pt x="4085" y="2270"/>
                  </a:cubicBezTo>
                  <a:cubicBezTo>
                    <a:pt x="4345" y="2270"/>
                    <a:pt x="4602" y="2333"/>
                    <a:pt x="4837" y="2457"/>
                  </a:cubicBezTo>
                  <a:cubicBezTo>
                    <a:pt x="5222" y="2660"/>
                    <a:pt x="5502" y="3003"/>
                    <a:pt x="5633" y="3419"/>
                  </a:cubicBezTo>
                  <a:cubicBezTo>
                    <a:pt x="5711" y="3721"/>
                    <a:pt x="5685" y="4002"/>
                    <a:pt x="5544" y="4356"/>
                  </a:cubicBezTo>
                  <a:lnTo>
                    <a:pt x="6049" y="4553"/>
                  </a:lnTo>
                  <a:cubicBezTo>
                    <a:pt x="6080" y="4475"/>
                    <a:pt x="6106" y="4397"/>
                    <a:pt x="6127" y="4324"/>
                  </a:cubicBezTo>
                  <a:lnTo>
                    <a:pt x="7843" y="4324"/>
                  </a:lnTo>
                  <a:cubicBezTo>
                    <a:pt x="7983" y="4324"/>
                    <a:pt x="8108" y="4226"/>
                    <a:pt x="8124" y="4085"/>
                  </a:cubicBezTo>
                  <a:cubicBezTo>
                    <a:pt x="8139" y="3919"/>
                    <a:pt x="8009" y="3778"/>
                    <a:pt x="7848" y="3778"/>
                  </a:cubicBezTo>
                  <a:lnTo>
                    <a:pt x="6220" y="3778"/>
                  </a:lnTo>
                  <a:cubicBezTo>
                    <a:pt x="6225" y="3607"/>
                    <a:pt x="6205" y="3440"/>
                    <a:pt x="6158" y="3269"/>
                  </a:cubicBezTo>
                  <a:cubicBezTo>
                    <a:pt x="6158" y="3263"/>
                    <a:pt x="6158" y="3263"/>
                    <a:pt x="6158" y="3258"/>
                  </a:cubicBezTo>
                  <a:cubicBezTo>
                    <a:pt x="6090" y="3035"/>
                    <a:pt x="5991" y="2832"/>
                    <a:pt x="5861" y="2650"/>
                  </a:cubicBezTo>
                  <a:lnTo>
                    <a:pt x="7094" y="1417"/>
                  </a:lnTo>
                  <a:cubicBezTo>
                    <a:pt x="7198" y="1308"/>
                    <a:pt x="7198" y="1136"/>
                    <a:pt x="7094" y="1032"/>
                  </a:cubicBezTo>
                  <a:cubicBezTo>
                    <a:pt x="7039" y="978"/>
                    <a:pt x="6969" y="950"/>
                    <a:pt x="6899" y="950"/>
                  </a:cubicBezTo>
                  <a:cubicBezTo>
                    <a:pt x="6829" y="950"/>
                    <a:pt x="6758" y="978"/>
                    <a:pt x="6704" y="1032"/>
                  </a:cubicBezTo>
                  <a:lnTo>
                    <a:pt x="5492" y="2244"/>
                  </a:lnTo>
                  <a:cubicBezTo>
                    <a:pt x="5372" y="2135"/>
                    <a:pt x="5237" y="2046"/>
                    <a:pt x="5092" y="1968"/>
                  </a:cubicBezTo>
                  <a:cubicBezTo>
                    <a:pt x="4852" y="1844"/>
                    <a:pt x="4603" y="1766"/>
                    <a:pt x="4343" y="1734"/>
                  </a:cubicBezTo>
                  <a:lnTo>
                    <a:pt x="4343" y="278"/>
                  </a:lnTo>
                  <a:cubicBezTo>
                    <a:pt x="4343" y="138"/>
                    <a:pt x="4239" y="18"/>
                    <a:pt x="4098" y="3"/>
                  </a:cubicBezTo>
                  <a:cubicBezTo>
                    <a:pt x="4087" y="1"/>
                    <a:pt x="4076" y="0"/>
                    <a:pt x="4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4102750" y="4905229"/>
              <a:ext cx="111199" cy="182844"/>
            </a:xfrm>
            <a:custGeom>
              <a:avLst/>
              <a:gdLst/>
              <a:ahLst/>
              <a:cxnLst/>
              <a:rect l="l" t="t" r="r" b="b"/>
              <a:pathLst>
                <a:path w="4068" h="6689" extrusionOk="0">
                  <a:moveTo>
                    <a:pt x="0" y="0"/>
                  </a:moveTo>
                  <a:lnTo>
                    <a:pt x="0" y="2278"/>
                  </a:lnTo>
                  <a:cubicBezTo>
                    <a:pt x="10" y="2278"/>
                    <a:pt x="20" y="2278"/>
                    <a:pt x="30" y="2278"/>
                  </a:cubicBezTo>
                  <a:cubicBezTo>
                    <a:pt x="280" y="2278"/>
                    <a:pt x="530" y="2340"/>
                    <a:pt x="760" y="2465"/>
                  </a:cubicBezTo>
                  <a:cubicBezTo>
                    <a:pt x="1139" y="2663"/>
                    <a:pt x="1420" y="3001"/>
                    <a:pt x="1545" y="3417"/>
                  </a:cubicBezTo>
                  <a:cubicBezTo>
                    <a:pt x="1623" y="3714"/>
                    <a:pt x="1597" y="3994"/>
                    <a:pt x="1457" y="4348"/>
                  </a:cubicBezTo>
                  <a:cubicBezTo>
                    <a:pt x="1457" y="4348"/>
                    <a:pt x="1382" y="4605"/>
                    <a:pt x="1141" y="4605"/>
                  </a:cubicBezTo>
                  <a:cubicBezTo>
                    <a:pt x="1112" y="4605"/>
                    <a:pt x="1080" y="4601"/>
                    <a:pt x="1046" y="4593"/>
                  </a:cubicBezTo>
                  <a:cubicBezTo>
                    <a:pt x="1014" y="4587"/>
                    <a:pt x="874" y="4463"/>
                    <a:pt x="858" y="4447"/>
                  </a:cubicBezTo>
                  <a:cubicBezTo>
                    <a:pt x="822" y="4405"/>
                    <a:pt x="796" y="4348"/>
                    <a:pt x="796" y="4291"/>
                  </a:cubicBezTo>
                  <a:lnTo>
                    <a:pt x="796" y="3095"/>
                  </a:lnTo>
                  <a:cubicBezTo>
                    <a:pt x="796" y="2949"/>
                    <a:pt x="687" y="2824"/>
                    <a:pt x="541" y="2814"/>
                  </a:cubicBezTo>
                  <a:cubicBezTo>
                    <a:pt x="537" y="2814"/>
                    <a:pt x="533" y="2814"/>
                    <a:pt x="529" y="2814"/>
                  </a:cubicBezTo>
                  <a:cubicBezTo>
                    <a:pt x="419" y="2814"/>
                    <a:pt x="321" y="2880"/>
                    <a:pt x="281" y="2975"/>
                  </a:cubicBezTo>
                  <a:cubicBezTo>
                    <a:pt x="193" y="2939"/>
                    <a:pt x="99" y="2913"/>
                    <a:pt x="0" y="2908"/>
                  </a:cubicBezTo>
                  <a:lnTo>
                    <a:pt x="0" y="3454"/>
                  </a:lnTo>
                  <a:cubicBezTo>
                    <a:pt x="0" y="3454"/>
                    <a:pt x="245" y="3625"/>
                    <a:pt x="255" y="3838"/>
                  </a:cubicBezTo>
                  <a:lnTo>
                    <a:pt x="255" y="3968"/>
                  </a:lnTo>
                  <a:cubicBezTo>
                    <a:pt x="240" y="4192"/>
                    <a:pt x="120" y="4353"/>
                    <a:pt x="0" y="4390"/>
                  </a:cubicBezTo>
                  <a:lnTo>
                    <a:pt x="0" y="4941"/>
                  </a:lnTo>
                  <a:cubicBezTo>
                    <a:pt x="156" y="4931"/>
                    <a:pt x="302" y="4873"/>
                    <a:pt x="422" y="4775"/>
                  </a:cubicBezTo>
                  <a:lnTo>
                    <a:pt x="2039" y="6491"/>
                  </a:lnTo>
                  <a:lnTo>
                    <a:pt x="2705" y="6688"/>
                  </a:lnTo>
                  <a:lnTo>
                    <a:pt x="2424" y="6101"/>
                  </a:lnTo>
                  <a:lnTo>
                    <a:pt x="1425" y="5118"/>
                  </a:lnTo>
                  <a:cubicBezTo>
                    <a:pt x="1732" y="4983"/>
                    <a:pt x="1909" y="4728"/>
                    <a:pt x="1977" y="4556"/>
                  </a:cubicBezTo>
                  <a:cubicBezTo>
                    <a:pt x="2008" y="4478"/>
                    <a:pt x="2034" y="4405"/>
                    <a:pt x="2055" y="4327"/>
                  </a:cubicBezTo>
                  <a:lnTo>
                    <a:pt x="3771" y="4327"/>
                  </a:lnTo>
                  <a:cubicBezTo>
                    <a:pt x="3911" y="4327"/>
                    <a:pt x="4036" y="4229"/>
                    <a:pt x="4052" y="4088"/>
                  </a:cubicBezTo>
                  <a:cubicBezTo>
                    <a:pt x="4067" y="3922"/>
                    <a:pt x="3937" y="3781"/>
                    <a:pt x="3776" y="3781"/>
                  </a:cubicBezTo>
                  <a:lnTo>
                    <a:pt x="2148" y="3781"/>
                  </a:lnTo>
                  <a:cubicBezTo>
                    <a:pt x="2153" y="3610"/>
                    <a:pt x="2133" y="3443"/>
                    <a:pt x="2086" y="3272"/>
                  </a:cubicBezTo>
                  <a:cubicBezTo>
                    <a:pt x="2086" y="3266"/>
                    <a:pt x="2086" y="3266"/>
                    <a:pt x="2086" y="3261"/>
                  </a:cubicBezTo>
                  <a:cubicBezTo>
                    <a:pt x="2018" y="3043"/>
                    <a:pt x="1919" y="2835"/>
                    <a:pt x="1789" y="2653"/>
                  </a:cubicBezTo>
                  <a:lnTo>
                    <a:pt x="3022" y="1420"/>
                  </a:lnTo>
                  <a:cubicBezTo>
                    <a:pt x="3126" y="1311"/>
                    <a:pt x="3126" y="1139"/>
                    <a:pt x="3022" y="1035"/>
                  </a:cubicBezTo>
                  <a:cubicBezTo>
                    <a:pt x="2967" y="981"/>
                    <a:pt x="2897" y="953"/>
                    <a:pt x="2827" y="953"/>
                  </a:cubicBezTo>
                  <a:cubicBezTo>
                    <a:pt x="2757" y="953"/>
                    <a:pt x="2686" y="981"/>
                    <a:pt x="2632" y="1035"/>
                  </a:cubicBezTo>
                  <a:lnTo>
                    <a:pt x="1420" y="2247"/>
                  </a:lnTo>
                  <a:cubicBezTo>
                    <a:pt x="1300" y="2138"/>
                    <a:pt x="1165" y="2049"/>
                    <a:pt x="1020" y="1971"/>
                  </a:cubicBezTo>
                  <a:cubicBezTo>
                    <a:pt x="780" y="1847"/>
                    <a:pt x="531" y="1769"/>
                    <a:pt x="271" y="1737"/>
                  </a:cubicBezTo>
                  <a:lnTo>
                    <a:pt x="271" y="276"/>
                  </a:lnTo>
                  <a:cubicBezTo>
                    <a:pt x="271" y="125"/>
                    <a:pt x="15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3"/>
            <p:cNvSpPr/>
            <p:nvPr/>
          </p:nvSpPr>
          <p:spPr>
            <a:xfrm>
              <a:off x="4078285" y="4888746"/>
              <a:ext cx="48793" cy="48219"/>
            </a:xfrm>
            <a:custGeom>
              <a:avLst/>
              <a:gdLst/>
              <a:ahLst/>
              <a:cxnLst/>
              <a:rect l="l" t="t" r="r" b="b"/>
              <a:pathLst>
                <a:path w="1785" h="1764" extrusionOk="0">
                  <a:moveTo>
                    <a:pt x="890" y="0"/>
                  </a:moveTo>
                  <a:cubicBezTo>
                    <a:pt x="401" y="0"/>
                    <a:pt x="1" y="395"/>
                    <a:pt x="6" y="884"/>
                  </a:cubicBezTo>
                  <a:cubicBezTo>
                    <a:pt x="6" y="1368"/>
                    <a:pt x="401" y="1763"/>
                    <a:pt x="890" y="1763"/>
                  </a:cubicBezTo>
                  <a:lnTo>
                    <a:pt x="895" y="1763"/>
                  </a:lnTo>
                  <a:cubicBezTo>
                    <a:pt x="1384" y="1763"/>
                    <a:pt x="1785" y="1368"/>
                    <a:pt x="1779" y="879"/>
                  </a:cubicBezTo>
                  <a:cubicBezTo>
                    <a:pt x="1779" y="395"/>
                    <a:pt x="1384" y="0"/>
                    <a:pt x="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3998959" y="4914605"/>
              <a:ext cx="50515" cy="48219"/>
            </a:xfrm>
            <a:custGeom>
              <a:avLst/>
              <a:gdLst/>
              <a:ahLst/>
              <a:cxnLst/>
              <a:rect l="l" t="t" r="r" b="b"/>
              <a:pathLst>
                <a:path w="1848" h="1764" extrusionOk="0">
                  <a:moveTo>
                    <a:pt x="968" y="1"/>
                  </a:moveTo>
                  <a:cubicBezTo>
                    <a:pt x="729" y="1"/>
                    <a:pt x="511" y="94"/>
                    <a:pt x="344" y="261"/>
                  </a:cubicBezTo>
                  <a:cubicBezTo>
                    <a:pt x="1" y="609"/>
                    <a:pt x="1" y="1166"/>
                    <a:pt x="344" y="1509"/>
                  </a:cubicBezTo>
                  <a:cubicBezTo>
                    <a:pt x="511" y="1680"/>
                    <a:pt x="734" y="1764"/>
                    <a:pt x="958" y="1764"/>
                  </a:cubicBezTo>
                  <a:cubicBezTo>
                    <a:pt x="1187" y="1764"/>
                    <a:pt x="1415" y="1675"/>
                    <a:pt x="1587" y="1504"/>
                  </a:cubicBezTo>
                  <a:cubicBezTo>
                    <a:pt x="1753" y="1332"/>
                    <a:pt x="1847" y="1114"/>
                    <a:pt x="1847" y="880"/>
                  </a:cubicBezTo>
                  <a:cubicBezTo>
                    <a:pt x="1847" y="640"/>
                    <a:pt x="1759" y="422"/>
                    <a:pt x="1592" y="255"/>
                  </a:cubicBezTo>
                  <a:cubicBezTo>
                    <a:pt x="1426" y="89"/>
                    <a:pt x="1207" y="1"/>
                    <a:pt x="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4001255" y="5069266"/>
              <a:ext cx="50624" cy="48219"/>
            </a:xfrm>
            <a:custGeom>
              <a:avLst/>
              <a:gdLst/>
              <a:ahLst/>
              <a:cxnLst/>
              <a:rect l="l" t="t" r="r" b="b"/>
              <a:pathLst>
                <a:path w="1852" h="1764" extrusionOk="0">
                  <a:moveTo>
                    <a:pt x="874" y="1"/>
                  </a:moveTo>
                  <a:cubicBezTo>
                    <a:pt x="640" y="1"/>
                    <a:pt x="421" y="95"/>
                    <a:pt x="255" y="261"/>
                  </a:cubicBezTo>
                  <a:cubicBezTo>
                    <a:pt x="88" y="427"/>
                    <a:pt x="0" y="646"/>
                    <a:pt x="0" y="885"/>
                  </a:cubicBezTo>
                  <a:cubicBezTo>
                    <a:pt x="0" y="1119"/>
                    <a:pt x="94" y="1337"/>
                    <a:pt x="260" y="1504"/>
                  </a:cubicBezTo>
                  <a:cubicBezTo>
                    <a:pt x="437" y="1681"/>
                    <a:pt x="661" y="1764"/>
                    <a:pt x="889" y="1764"/>
                  </a:cubicBezTo>
                  <a:cubicBezTo>
                    <a:pt x="1113" y="1764"/>
                    <a:pt x="1337" y="1681"/>
                    <a:pt x="1508" y="1509"/>
                  </a:cubicBezTo>
                  <a:cubicBezTo>
                    <a:pt x="1851" y="1166"/>
                    <a:pt x="1846" y="604"/>
                    <a:pt x="1503" y="261"/>
                  </a:cubicBezTo>
                  <a:cubicBezTo>
                    <a:pt x="1337" y="95"/>
                    <a:pt x="1113" y="1"/>
                    <a:pt x="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3975232" y="4992072"/>
              <a:ext cx="48219" cy="48383"/>
            </a:xfrm>
            <a:custGeom>
              <a:avLst/>
              <a:gdLst/>
              <a:ahLst/>
              <a:cxnLst/>
              <a:rect l="l" t="t" r="r" b="b"/>
              <a:pathLst>
                <a:path w="1764" h="1770" extrusionOk="0">
                  <a:moveTo>
                    <a:pt x="879" y="1"/>
                  </a:moveTo>
                  <a:cubicBezTo>
                    <a:pt x="396" y="1"/>
                    <a:pt x="0" y="401"/>
                    <a:pt x="6" y="885"/>
                  </a:cubicBezTo>
                  <a:cubicBezTo>
                    <a:pt x="6" y="1374"/>
                    <a:pt x="401" y="1769"/>
                    <a:pt x="884" y="1769"/>
                  </a:cubicBezTo>
                  <a:cubicBezTo>
                    <a:pt x="1368" y="1769"/>
                    <a:pt x="1763" y="1374"/>
                    <a:pt x="1763" y="885"/>
                  </a:cubicBezTo>
                  <a:cubicBezTo>
                    <a:pt x="1758" y="396"/>
                    <a:pt x="1363" y="1"/>
                    <a:pt x="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3"/>
            <p:cNvSpPr/>
            <p:nvPr/>
          </p:nvSpPr>
          <p:spPr>
            <a:xfrm>
              <a:off x="4078285" y="5095153"/>
              <a:ext cx="48793" cy="48356"/>
            </a:xfrm>
            <a:custGeom>
              <a:avLst/>
              <a:gdLst/>
              <a:ahLst/>
              <a:cxnLst/>
              <a:rect l="l" t="t" r="r" b="b"/>
              <a:pathLst>
                <a:path w="1785" h="1769" extrusionOk="0">
                  <a:moveTo>
                    <a:pt x="890" y="0"/>
                  </a:moveTo>
                  <a:cubicBezTo>
                    <a:pt x="401" y="0"/>
                    <a:pt x="1" y="401"/>
                    <a:pt x="6" y="885"/>
                  </a:cubicBezTo>
                  <a:cubicBezTo>
                    <a:pt x="6" y="1373"/>
                    <a:pt x="401" y="1769"/>
                    <a:pt x="890" y="1769"/>
                  </a:cubicBezTo>
                  <a:lnTo>
                    <a:pt x="895" y="1769"/>
                  </a:lnTo>
                  <a:cubicBezTo>
                    <a:pt x="1384" y="1763"/>
                    <a:pt x="1785" y="1368"/>
                    <a:pt x="1779" y="885"/>
                  </a:cubicBezTo>
                  <a:cubicBezTo>
                    <a:pt x="1779" y="396"/>
                    <a:pt x="1384" y="0"/>
                    <a:pt x="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3"/>
            <p:cNvSpPr/>
            <p:nvPr/>
          </p:nvSpPr>
          <p:spPr>
            <a:xfrm>
              <a:off x="4156053" y="5069376"/>
              <a:ext cx="50624" cy="48274"/>
            </a:xfrm>
            <a:custGeom>
              <a:avLst/>
              <a:gdLst/>
              <a:ahLst/>
              <a:cxnLst/>
              <a:rect l="l" t="t" r="r" b="b"/>
              <a:pathLst>
                <a:path w="1852" h="1766" extrusionOk="0">
                  <a:moveTo>
                    <a:pt x="887" y="0"/>
                  </a:moveTo>
                  <a:cubicBezTo>
                    <a:pt x="660" y="0"/>
                    <a:pt x="433" y="87"/>
                    <a:pt x="261" y="262"/>
                  </a:cubicBezTo>
                  <a:cubicBezTo>
                    <a:pt x="94" y="429"/>
                    <a:pt x="1" y="652"/>
                    <a:pt x="1" y="886"/>
                  </a:cubicBezTo>
                  <a:cubicBezTo>
                    <a:pt x="1" y="1120"/>
                    <a:pt x="94" y="1344"/>
                    <a:pt x="261" y="1510"/>
                  </a:cubicBezTo>
                  <a:cubicBezTo>
                    <a:pt x="422" y="1672"/>
                    <a:pt x="645" y="1765"/>
                    <a:pt x="874" y="1765"/>
                  </a:cubicBezTo>
                  <a:lnTo>
                    <a:pt x="885" y="1765"/>
                  </a:lnTo>
                  <a:cubicBezTo>
                    <a:pt x="1119" y="1760"/>
                    <a:pt x="1337" y="1666"/>
                    <a:pt x="1504" y="1500"/>
                  </a:cubicBezTo>
                  <a:cubicBezTo>
                    <a:pt x="1852" y="1157"/>
                    <a:pt x="1852" y="595"/>
                    <a:pt x="1509" y="257"/>
                  </a:cubicBezTo>
                  <a:cubicBezTo>
                    <a:pt x="1338" y="86"/>
                    <a:pt x="1113" y="0"/>
                    <a:pt x="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4153347" y="4914414"/>
              <a:ext cx="50925" cy="48410"/>
            </a:xfrm>
            <a:custGeom>
              <a:avLst/>
              <a:gdLst/>
              <a:ahLst/>
              <a:cxnLst/>
              <a:rect l="l" t="t" r="r" b="b"/>
              <a:pathLst>
                <a:path w="1863" h="1771" extrusionOk="0">
                  <a:moveTo>
                    <a:pt x="966" y="0"/>
                  </a:moveTo>
                  <a:cubicBezTo>
                    <a:pt x="740" y="0"/>
                    <a:pt x="515" y="86"/>
                    <a:pt x="344" y="257"/>
                  </a:cubicBezTo>
                  <a:cubicBezTo>
                    <a:pt x="1" y="606"/>
                    <a:pt x="6" y="1167"/>
                    <a:pt x="354" y="1511"/>
                  </a:cubicBezTo>
                  <a:cubicBezTo>
                    <a:pt x="521" y="1677"/>
                    <a:pt x="744" y="1771"/>
                    <a:pt x="978" y="1771"/>
                  </a:cubicBezTo>
                  <a:lnTo>
                    <a:pt x="984" y="1771"/>
                  </a:lnTo>
                  <a:cubicBezTo>
                    <a:pt x="1218" y="1771"/>
                    <a:pt x="1441" y="1682"/>
                    <a:pt x="1608" y="1516"/>
                  </a:cubicBezTo>
                  <a:cubicBezTo>
                    <a:pt x="1774" y="1344"/>
                    <a:pt x="1863" y="1126"/>
                    <a:pt x="1863" y="887"/>
                  </a:cubicBezTo>
                  <a:cubicBezTo>
                    <a:pt x="1857" y="653"/>
                    <a:pt x="1764" y="429"/>
                    <a:pt x="1597" y="262"/>
                  </a:cubicBezTo>
                  <a:cubicBezTo>
                    <a:pt x="1422" y="88"/>
                    <a:pt x="1194" y="0"/>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4182076" y="4992236"/>
              <a:ext cx="47918" cy="48219"/>
            </a:xfrm>
            <a:custGeom>
              <a:avLst/>
              <a:gdLst/>
              <a:ahLst/>
              <a:cxnLst/>
              <a:rect l="l" t="t" r="r" b="b"/>
              <a:pathLst>
                <a:path w="1753" h="1764" extrusionOk="0">
                  <a:moveTo>
                    <a:pt x="874" y="0"/>
                  </a:moveTo>
                  <a:cubicBezTo>
                    <a:pt x="390" y="0"/>
                    <a:pt x="0" y="395"/>
                    <a:pt x="0" y="884"/>
                  </a:cubicBezTo>
                  <a:cubicBezTo>
                    <a:pt x="0" y="1368"/>
                    <a:pt x="396" y="1763"/>
                    <a:pt x="874" y="1763"/>
                  </a:cubicBezTo>
                  <a:lnTo>
                    <a:pt x="879" y="1763"/>
                  </a:lnTo>
                  <a:cubicBezTo>
                    <a:pt x="1363" y="1763"/>
                    <a:pt x="1753" y="1368"/>
                    <a:pt x="1753" y="879"/>
                  </a:cubicBezTo>
                  <a:cubicBezTo>
                    <a:pt x="1753" y="395"/>
                    <a:pt x="1358" y="0"/>
                    <a:pt x="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1746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grpSp>
        <p:nvGrpSpPr>
          <p:cNvPr id="1953" name="Google Shape;1953;p32"/>
          <p:cNvGrpSpPr/>
          <p:nvPr/>
        </p:nvGrpSpPr>
        <p:grpSpPr>
          <a:xfrm>
            <a:off x="613762" y="1197430"/>
            <a:ext cx="3532051" cy="3130696"/>
            <a:chOff x="613762" y="1197430"/>
            <a:chExt cx="3532051" cy="3130696"/>
          </a:xfrm>
        </p:grpSpPr>
        <p:cxnSp>
          <p:nvCxnSpPr>
            <p:cNvPr id="1954" name="Google Shape;1954;p32"/>
            <p:cNvCxnSpPr>
              <a:endCxn id="1956" idx="2"/>
            </p:cNvCxnSpPr>
            <p:nvPr/>
          </p:nvCxnSpPr>
          <p:spPr>
            <a:xfrm>
              <a:off x="1935413" y="2494138"/>
              <a:ext cx="2210400" cy="0"/>
            </a:xfrm>
            <a:prstGeom prst="straightConnector1">
              <a:avLst/>
            </a:prstGeom>
            <a:noFill/>
            <a:ln w="9525" cap="flat" cmpd="sng">
              <a:solidFill>
                <a:schemeClr val="dk1"/>
              </a:solidFill>
              <a:prstDash val="solid"/>
              <a:round/>
              <a:headEnd type="none" w="med" len="med"/>
              <a:tailEnd type="none" w="med" len="med"/>
            </a:ln>
          </p:spPr>
        </p:cxnSp>
        <p:cxnSp>
          <p:nvCxnSpPr>
            <p:cNvPr id="1957" name="Google Shape;1957;p32"/>
            <p:cNvCxnSpPr/>
            <p:nvPr/>
          </p:nvCxnSpPr>
          <p:spPr>
            <a:xfrm>
              <a:off x="1407863" y="1833475"/>
              <a:ext cx="0" cy="234600"/>
            </a:xfrm>
            <a:prstGeom prst="straightConnector1">
              <a:avLst/>
            </a:prstGeom>
            <a:noFill/>
            <a:ln w="9525" cap="flat" cmpd="sng">
              <a:solidFill>
                <a:schemeClr val="dk1"/>
              </a:solidFill>
              <a:prstDash val="solid"/>
              <a:round/>
              <a:headEnd type="none" w="med" len="med"/>
              <a:tailEnd type="none" w="med" len="med"/>
            </a:ln>
          </p:spPr>
        </p:cxnSp>
        <p:cxnSp>
          <p:nvCxnSpPr>
            <p:cNvPr id="1960" name="Google Shape;1960;p32"/>
            <p:cNvCxnSpPr>
              <a:endCxn id="1961" idx="0"/>
            </p:cNvCxnSpPr>
            <p:nvPr/>
          </p:nvCxnSpPr>
          <p:spPr>
            <a:xfrm flipV="1">
              <a:off x="1407863" y="1197430"/>
              <a:ext cx="61068" cy="1722858"/>
            </a:xfrm>
            <a:prstGeom prst="straightConnector1">
              <a:avLst/>
            </a:prstGeom>
            <a:noFill/>
            <a:ln w="9525" cap="flat" cmpd="sng">
              <a:solidFill>
                <a:schemeClr val="dk1"/>
              </a:solidFill>
              <a:prstDash val="solid"/>
              <a:round/>
              <a:headEnd type="none" w="med" len="med"/>
              <a:tailEnd type="none" w="med" len="med"/>
            </a:ln>
          </p:spPr>
        </p:cxnSp>
        <p:sp>
          <p:nvSpPr>
            <p:cNvPr id="1961" name="Google Shape;1961;p32"/>
            <p:cNvSpPr/>
            <p:nvPr/>
          </p:nvSpPr>
          <p:spPr>
            <a:xfrm>
              <a:off x="613762" y="1197430"/>
              <a:ext cx="1710337" cy="3130696"/>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lvl="0" algn="ctr"/>
              <a:r>
                <a:rPr lang="mn-MN" sz="1300" dirty="0">
                  <a:solidFill>
                    <a:schemeClr val="tx1"/>
                  </a:solidFill>
                  <a:latin typeface="Montserrat" panose="00000500000000000000" pitchFamily="2" charset="-52"/>
                  <a:ea typeface="Roboto"/>
                  <a:cs typeface="Roboto"/>
                  <a:sym typeface="Roboto"/>
                </a:rPr>
                <a:t>Иргэний хэсэг бүлэг, олон нийтийн интернэт болон дижитал технологи ашиглах эрхийг хязгаарлах, тасалдуулах аливаа үйл ажиллагааг төрөөс хэрэгжүүлэх </a:t>
              </a:r>
              <a:r>
                <a:rPr lang="mn-MN" sz="1300" dirty="0" smtClean="0">
                  <a:solidFill>
                    <a:schemeClr val="tx1"/>
                  </a:solidFill>
                  <a:latin typeface="Montserrat" panose="00000500000000000000" pitchFamily="2" charset="-52"/>
                  <a:ea typeface="Roboto"/>
                  <a:cs typeface="Roboto"/>
                  <a:sym typeface="Roboto"/>
                </a:rPr>
                <a:t>ёсгүй</a:t>
              </a:r>
              <a:endParaRPr lang="mn-MN" sz="1300" dirty="0">
                <a:solidFill>
                  <a:schemeClr val="tx1"/>
                </a:solidFill>
                <a:latin typeface="Montserrat" panose="00000500000000000000" pitchFamily="2" charset="-52"/>
                <a:ea typeface="Roboto"/>
                <a:cs typeface="Roboto"/>
                <a:sym typeface="Roboto"/>
              </a:endParaRPr>
            </a:p>
          </p:txBody>
        </p:sp>
      </p:grpSp>
      <p:grpSp>
        <p:nvGrpSpPr>
          <p:cNvPr id="1963" name="Google Shape;1963;p32"/>
          <p:cNvGrpSpPr/>
          <p:nvPr/>
        </p:nvGrpSpPr>
        <p:grpSpPr>
          <a:xfrm>
            <a:off x="4998138" y="1182913"/>
            <a:ext cx="3777561" cy="3119811"/>
            <a:chOff x="4998138" y="1182913"/>
            <a:chExt cx="3777561" cy="3119811"/>
          </a:xfrm>
        </p:grpSpPr>
        <p:cxnSp>
          <p:nvCxnSpPr>
            <p:cNvPr id="1964" name="Google Shape;1964;p32"/>
            <p:cNvCxnSpPr/>
            <p:nvPr/>
          </p:nvCxnSpPr>
          <p:spPr>
            <a:xfrm>
              <a:off x="7735963" y="1833475"/>
              <a:ext cx="0" cy="234600"/>
            </a:xfrm>
            <a:prstGeom prst="straightConnector1">
              <a:avLst/>
            </a:prstGeom>
            <a:noFill/>
            <a:ln w="9525" cap="flat" cmpd="sng">
              <a:solidFill>
                <a:schemeClr val="dk1"/>
              </a:solidFill>
              <a:prstDash val="solid"/>
              <a:round/>
              <a:headEnd type="none" w="med" len="med"/>
              <a:tailEnd type="none" w="med" len="med"/>
            </a:ln>
          </p:spPr>
        </p:cxnSp>
        <p:cxnSp>
          <p:nvCxnSpPr>
            <p:cNvPr id="1967" name="Google Shape;1967;p32"/>
            <p:cNvCxnSpPr>
              <a:endCxn id="1969" idx="0"/>
            </p:cNvCxnSpPr>
            <p:nvPr/>
          </p:nvCxnSpPr>
          <p:spPr>
            <a:xfrm flipV="1">
              <a:off x="7735963" y="1182913"/>
              <a:ext cx="122818" cy="1813376"/>
            </a:xfrm>
            <a:prstGeom prst="straightConnector1">
              <a:avLst/>
            </a:prstGeom>
            <a:noFill/>
            <a:ln w="9525" cap="flat" cmpd="sng">
              <a:solidFill>
                <a:schemeClr val="dk1"/>
              </a:solidFill>
              <a:prstDash val="solid"/>
              <a:round/>
              <a:headEnd type="none" w="med" len="med"/>
              <a:tailEnd type="none" w="med" len="med"/>
            </a:ln>
          </p:spPr>
        </p:cxnSp>
        <p:sp>
          <p:nvSpPr>
            <p:cNvPr id="1969" name="Google Shape;1969;p32"/>
            <p:cNvSpPr/>
            <p:nvPr/>
          </p:nvSpPr>
          <p:spPr>
            <a:xfrm>
              <a:off x="6941862" y="1182913"/>
              <a:ext cx="1833837" cy="3119811"/>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lvl="0" algn="ctr"/>
              <a:r>
                <a:rPr lang="mn-MN" sz="1300" dirty="0" smtClean="0">
                  <a:solidFill>
                    <a:schemeClr val="tx1"/>
                  </a:solidFill>
                  <a:latin typeface="Roboto"/>
                  <a:ea typeface="Roboto"/>
                  <a:cs typeface="Roboto"/>
                  <a:sym typeface="Roboto"/>
                </a:rPr>
                <a:t>“</a:t>
              </a:r>
              <a:r>
                <a:rPr lang="mn-MN" sz="1300" dirty="0">
                  <a:solidFill>
                    <a:schemeClr val="tx1"/>
                  </a:solidFill>
                  <a:latin typeface="Roboto"/>
                  <a:ea typeface="Roboto"/>
                  <a:cs typeface="Roboto"/>
                  <a:sym typeface="Roboto"/>
                </a:rPr>
                <a:t>Зөвхөн хууль ёсны ба зайлшгүй шаардлагатай байх, арга зам нь тохиромжтой байх хэм хэмжээний дагуу хараат бус, бие даасан шүүх эрх мэдлийн байгууллагын шийдвэр, захирамжийн дагуу контентыг хязгаарлаж болно</a:t>
              </a:r>
              <a:r>
                <a:rPr lang="mn-MN" sz="1300" dirty="0" smtClean="0">
                  <a:solidFill>
                    <a:schemeClr val="tx1"/>
                  </a:solidFill>
                  <a:latin typeface="Roboto"/>
                  <a:ea typeface="Roboto"/>
                  <a:cs typeface="Roboto"/>
                  <a:sym typeface="Roboto"/>
                </a:rPr>
                <a:t>”</a:t>
              </a:r>
              <a:endParaRPr lang="mn-MN" sz="1300" dirty="0">
                <a:solidFill>
                  <a:schemeClr val="tx1"/>
                </a:solidFill>
                <a:latin typeface="Roboto"/>
                <a:ea typeface="Roboto"/>
                <a:cs typeface="Roboto"/>
                <a:sym typeface="Roboto"/>
              </a:endParaRPr>
            </a:p>
          </p:txBody>
        </p:sp>
        <p:cxnSp>
          <p:nvCxnSpPr>
            <p:cNvPr id="1971" name="Google Shape;1971;p32"/>
            <p:cNvCxnSpPr>
              <a:endCxn id="1956" idx="6"/>
            </p:cNvCxnSpPr>
            <p:nvPr/>
          </p:nvCxnSpPr>
          <p:spPr>
            <a:xfrm flipH="1">
              <a:off x="4998138" y="2494138"/>
              <a:ext cx="1946948" cy="0"/>
            </a:xfrm>
            <a:prstGeom prst="straightConnector1">
              <a:avLst/>
            </a:prstGeom>
            <a:noFill/>
            <a:ln w="9525" cap="flat" cmpd="sng">
              <a:solidFill>
                <a:schemeClr val="dk1"/>
              </a:solidFill>
              <a:prstDash val="solid"/>
              <a:round/>
              <a:headEnd type="none" w="med" len="med"/>
              <a:tailEnd type="none" w="med" len="med"/>
            </a:ln>
          </p:spPr>
        </p:cxnSp>
      </p:grpSp>
      <p:grpSp>
        <p:nvGrpSpPr>
          <p:cNvPr id="1972" name="Google Shape;1972;p32"/>
          <p:cNvGrpSpPr/>
          <p:nvPr/>
        </p:nvGrpSpPr>
        <p:grpSpPr>
          <a:xfrm>
            <a:off x="2543333" y="1433690"/>
            <a:ext cx="4057183" cy="3381021"/>
            <a:chOff x="2638427" y="1179650"/>
            <a:chExt cx="4260852" cy="3550746"/>
          </a:xfrm>
        </p:grpSpPr>
        <p:sp>
          <p:nvSpPr>
            <p:cNvPr id="1973" name="Google Shape;1973;p32"/>
            <p:cNvSpPr/>
            <p:nvPr/>
          </p:nvSpPr>
          <p:spPr>
            <a:xfrm>
              <a:off x="2638427" y="2442612"/>
              <a:ext cx="1298573" cy="2287784"/>
            </a:xfrm>
            <a:custGeom>
              <a:avLst/>
              <a:gdLst/>
              <a:ahLst/>
              <a:cxnLst/>
              <a:rect l="l" t="t" r="r" b="b"/>
              <a:pathLst>
                <a:path w="6565" h="11566" extrusionOk="0">
                  <a:moveTo>
                    <a:pt x="1603" y="1"/>
                  </a:moveTo>
                  <a:cubicBezTo>
                    <a:pt x="760" y="1"/>
                    <a:pt x="1152" y="1081"/>
                    <a:pt x="1115" y="1745"/>
                  </a:cubicBezTo>
                  <a:cubicBezTo>
                    <a:pt x="1019" y="3479"/>
                    <a:pt x="729" y="4975"/>
                    <a:pt x="876" y="6466"/>
                  </a:cubicBezTo>
                  <a:cubicBezTo>
                    <a:pt x="928" y="7021"/>
                    <a:pt x="425" y="9553"/>
                    <a:pt x="0" y="11565"/>
                  </a:cubicBezTo>
                  <a:lnTo>
                    <a:pt x="4735" y="11565"/>
                  </a:lnTo>
                  <a:lnTo>
                    <a:pt x="4926" y="6800"/>
                  </a:lnTo>
                  <a:cubicBezTo>
                    <a:pt x="4926" y="6800"/>
                    <a:pt x="5728" y="5881"/>
                    <a:pt x="6192" y="5257"/>
                  </a:cubicBezTo>
                  <a:cubicBezTo>
                    <a:pt x="6370" y="5018"/>
                    <a:pt x="6495" y="4823"/>
                    <a:pt x="6513" y="4732"/>
                  </a:cubicBezTo>
                  <a:cubicBezTo>
                    <a:pt x="6565" y="4415"/>
                    <a:pt x="6127" y="1125"/>
                    <a:pt x="6127" y="1125"/>
                  </a:cubicBezTo>
                  <a:lnTo>
                    <a:pt x="2125" y="591"/>
                  </a:lnTo>
                  <a:cubicBezTo>
                    <a:pt x="2125" y="591"/>
                    <a:pt x="2125" y="114"/>
                    <a:pt x="1787" y="19"/>
                  </a:cubicBezTo>
                  <a:cubicBezTo>
                    <a:pt x="1765" y="15"/>
                    <a:pt x="1739" y="10"/>
                    <a:pt x="1709" y="6"/>
                  </a:cubicBezTo>
                  <a:cubicBezTo>
                    <a:pt x="1672" y="3"/>
                    <a:pt x="1636" y="1"/>
                    <a:pt x="160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058557" y="1179650"/>
              <a:ext cx="3307258" cy="2226465"/>
            </a:xfrm>
            <a:custGeom>
              <a:avLst/>
              <a:gdLst/>
              <a:ahLst/>
              <a:cxnLst/>
              <a:rect l="l" t="t" r="r" b="b"/>
              <a:pathLst>
                <a:path w="16720" h="11256" extrusionOk="0">
                  <a:moveTo>
                    <a:pt x="1046" y="0"/>
                  </a:moveTo>
                  <a:cubicBezTo>
                    <a:pt x="469" y="0"/>
                    <a:pt x="1" y="455"/>
                    <a:pt x="1" y="1019"/>
                  </a:cubicBezTo>
                  <a:lnTo>
                    <a:pt x="1" y="10237"/>
                  </a:lnTo>
                  <a:cubicBezTo>
                    <a:pt x="1" y="10800"/>
                    <a:pt x="469" y="11256"/>
                    <a:pt x="1046" y="11256"/>
                  </a:cubicBezTo>
                  <a:lnTo>
                    <a:pt x="15675" y="11256"/>
                  </a:lnTo>
                  <a:cubicBezTo>
                    <a:pt x="16251" y="11256"/>
                    <a:pt x="16719" y="10800"/>
                    <a:pt x="16719" y="10237"/>
                  </a:cubicBezTo>
                  <a:lnTo>
                    <a:pt x="16719" y="1019"/>
                  </a:lnTo>
                  <a:cubicBezTo>
                    <a:pt x="16719" y="455"/>
                    <a:pt x="16251" y="0"/>
                    <a:pt x="1567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3269611" y="1266287"/>
              <a:ext cx="2885147" cy="2054179"/>
            </a:xfrm>
            <a:custGeom>
              <a:avLst/>
              <a:gdLst/>
              <a:ahLst/>
              <a:cxnLst/>
              <a:rect l="l" t="t" r="r" b="b"/>
              <a:pathLst>
                <a:path w="14586" h="10385" extrusionOk="0">
                  <a:moveTo>
                    <a:pt x="1" y="0"/>
                  </a:moveTo>
                  <a:lnTo>
                    <a:pt x="1" y="10384"/>
                  </a:lnTo>
                  <a:lnTo>
                    <a:pt x="14586" y="10384"/>
                  </a:lnTo>
                  <a:lnTo>
                    <a:pt x="14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6" name="Google Shape;1976;p32"/>
            <p:cNvGrpSpPr/>
            <p:nvPr/>
          </p:nvGrpSpPr>
          <p:grpSpPr>
            <a:xfrm>
              <a:off x="3722023" y="1616407"/>
              <a:ext cx="1980321" cy="1444927"/>
              <a:chOff x="3581835" y="1695320"/>
              <a:chExt cx="1980321" cy="1444927"/>
            </a:xfrm>
          </p:grpSpPr>
          <p:sp>
            <p:nvSpPr>
              <p:cNvPr id="1977" name="Google Shape;1977;p32"/>
              <p:cNvSpPr/>
              <p:nvPr/>
            </p:nvSpPr>
            <p:spPr>
              <a:xfrm>
                <a:off x="4351290" y="2724422"/>
                <a:ext cx="419220" cy="415825"/>
              </a:xfrm>
              <a:custGeom>
                <a:avLst/>
                <a:gdLst/>
                <a:ahLst/>
                <a:cxnLst/>
                <a:rect l="l" t="t" r="r" b="b"/>
                <a:pathLst>
                  <a:path w="3342" h="3315" extrusionOk="0">
                    <a:moveTo>
                      <a:pt x="1657" y="1"/>
                    </a:moveTo>
                    <a:cubicBezTo>
                      <a:pt x="757" y="11"/>
                      <a:pt x="27" y="735"/>
                      <a:pt x="11" y="1636"/>
                    </a:cubicBezTo>
                    <a:cubicBezTo>
                      <a:pt x="1" y="2553"/>
                      <a:pt x="735" y="3304"/>
                      <a:pt x="1652" y="3314"/>
                    </a:cubicBezTo>
                    <a:cubicBezTo>
                      <a:pt x="1662" y="3314"/>
                      <a:pt x="1672" y="3315"/>
                      <a:pt x="1681" y="3315"/>
                    </a:cubicBezTo>
                    <a:cubicBezTo>
                      <a:pt x="2580" y="3315"/>
                      <a:pt x="3320" y="2586"/>
                      <a:pt x="3330" y="1679"/>
                    </a:cubicBezTo>
                    <a:cubicBezTo>
                      <a:pt x="3341" y="762"/>
                      <a:pt x="2607" y="11"/>
                      <a:pt x="1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3581835" y="1695320"/>
                <a:ext cx="1980321" cy="591438"/>
              </a:xfrm>
              <a:custGeom>
                <a:avLst/>
                <a:gdLst/>
                <a:ahLst/>
                <a:cxnLst/>
                <a:rect l="l" t="t" r="r" b="b"/>
                <a:pathLst>
                  <a:path w="15787" h="4715" extrusionOk="0">
                    <a:moveTo>
                      <a:pt x="7832" y="0"/>
                    </a:moveTo>
                    <a:cubicBezTo>
                      <a:pt x="7795" y="0"/>
                      <a:pt x="7759" y="0"/>
                      <a:pt x="7722" y="1"/>
                    </a:cubicBezTo>
                    <a:cubicBezTo>
                      <a:pt x="7593" y="1"/>
                      <a:pt x="7459" y="6"/>
                      <a:pt x="7330" y="12"/>
                    </a:cubicBezTo>
                    <a:cubicBezTo>
                      <a:pt x="4698" y="119"/>
                      <a:pt x="2172" y="1261"/>
                      <a:pt x="338" y="3121"/>
                    </a:cubicBezTo>
                    <a:cubicBezTo>
                      <a:pt x="1" y="3459"/>
                      <a:pt x="27" y="4012"/>
                      <a:pt x="392" y="4312"/>
                    </a:cubicBezTo>
                    <a:lnTo>
                      <a:pt x="408" y="4333"/>
                    </a:lnTo>
                    <a:cubicBezTo>
                      <a:pt x="559" y="4457"/>
                      <a:pt x="741" y="4517"/>
                      <a:pt x="922" y="4517"/>
                    </a:cubicBezTo>
                    <a:cubicBezTo>
                      <a:pt x="1140" y="4517"/>
                      <a:pt x="1357" y="4430"/>
                      <a:pt x="1518" y="4264"/>
                    </a:cubicBezTo>
                    <a:cubicBezTo>
                      <a:pt x="3164" y="2553"/>
                      <a:pt x="5448" y="1695"/>
                      <a:pt x="7738" y="1679"/>
                    </a:cubicBezTo>
                    <a:cubicBezTo>
                      <a:pt x="7752" y="1679"/>
                      <a:pt x="7766" y="1679"/>
                      <a:pt x="7779" y="1679"/>
                    </a:cubicBezTo>
                    <a:cubicBezTo>
                      <a:pt x="10173" y="1679"/>
                      <a:pt x="12573" y="2601"/>
                      <a:pt x="14253" y="4440"/>
                    </a:cubicBezTo>
                    <a:cubicBezTo>
                      <a:pt x="14414" y="4620"/>
                      <a:pt x="14638" y="4714"/>
                      <a:pt x="14864" y="4714"/>
                    </a:cubicBezTo>
                    <a:cubicBezTo>
                      <a:pt x="15037" y="4714"/>
                      <a:pt x="15211" y="4659"/>
                      <a:pt x="15357" y="4542"/>
                    </a:cubicBezTo>
                    <a:lnTo>
                      <a:pt x="15379" y="4526"/>
                    </a:lnTo>
                    <a:cubicBezTo>
                      <a:pt x="15749" y="4231"/>
                      <a:pt x="15786" y="3684"/>
                      <a:pt x="15464" y="3336"/>
                    </a:cubicBezTo>
                    <a:cubicBezTo>
                      <a:pt x="13521" y="1245"/>
                      <a:pt x="10716" y="0"/>
                      <a:pt x="7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117970" y="2386740"/>
                <a:ext cx="896018" cy="332911"/>
              </a:xfrm>
              <a:custGeom>
                <a:avLst/>
                <a:gdLst/>
                <a:ahLst/>
                <a:cxnLst/>
                <a:rect l="l" t="t" r="r" b="b"/>
                <a:pathLst>
                  <a:path w="7143" h="2654" extrusionOk="0">
                    <a:moveTo>
                      <a:pt x="3496" y="1"/>
                    </a:moveTo>
                    <a:cubicBezTo>
                      <a:pt x="2322" y="6"/>
                      <a:pt x="1249" y="419"/>
                      <a:pt x="397" y="1105"/>
                    </a:cubicBezTo>
                    <a:cubicBezTo>
                      <a:pt x="0" y="1427"/>
                      <a:pt x="0" y="2033"/>
                      <a:pt x="391" y="2360"/>
                    </a:cubicBezTo>
                    <a:lnTo>
                      <a:pt x="429" y="2392"/>
                    </a:lnTo>
                    <a:cubicBezTo>
                      <a:pt x="580" y="2516"/>
                      <a:pt x="763" y="2578"/>
                      <a:pt x="947" y="2578"/>
                    </a:cubicBezTo>
                    <a:cubicBezTo>
                      <a:pt x="1128" y="2578"/>
                      <a:pt x="1309" y="2518"/>
                      <a:pt x="1458" y="2398"/>
                    </a:cubicBezTo>
                    <a:cubicBezTo>
                      <a:pt x="2021" y="1947"/>
                      <a:pt x="2735" y="1674"/>
                      <a:pt x="3507" y="1668"/>
                    </a:cubicBezTo>
                    <a:lnTo>
                      <a:pt x="3566" y="1668"/>
                    </a:lnTo>
                    <a:cubicBezTo>
                      <a:pt x="4365" y="1679"/>
                      <a:pt x="5099" y="1974"/>
                      <a:pt x="5662" y="2457"/>
                    </a:cubicBezTo>
                    <a:cubicBezTo>
                      <a:pt x="5815" y="2588"/>
                      <a:pt x="6005" y="2653"/>
                      <a:pt x="6193" y="2653"/>
                    </a:cubicBezTo>
                    <a:cubicBezTo>
                      <a:pt x="6368" y="2653"/>
                      <a:pt x="6542" y="2597"/>
                      <a:pt x="6686" y="2483"/>
                    </a:cubicBezTo>
                    <a:lnTo>
                      <a:pt x="6729" y="2451"/>
                    </a:lnTo>
                    <a:cubicBezTo>
                      <a:pt x="7131" y="2135"/>
                      <a:pt x="7142" y="1529"/>
                      <a:pt x="6756" y="1197"/>
                    </a:cubicBezTo>
                    <a:cubicBezTo>
                      <a:pt x="5904" y="462"/>
                      <a:pt x="4794" y="17"/>
                      <a:pt x="3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3848899" y="2041030"/>
                <a:ext cx="1440804" cy="461610"/>
              </a:xfrm>
              <a:custGeom>
                <a:avLst/>
                <a:gdLst/>
                <a:ahLst/>
                <a:cxnLst/>
                <a:rect l="l" t="t" r="r" b="b"/>
                <a:pathLst>
                  <a:path w="11486" h="3680" extrusionOk="0">
                    <a:moveTo>
                      <a:pt x="5614" y="1"/>
                    </a:moveTo>
                    <a:cubicBezTo>
                      <a:pt x="3577" y="17"/>
                      <a:pt x="1721" y="821"/>
                      <a:pt x="349" y="2130"/>
                    </a:cubicBezTo>
                    <a:cubicBezTo>
                      <a:pt x="0" y="2462"/>
                      <a:pt x="22" y="3025"/>
                      <a:pt x="392" y="3331"/>
                    </a:cubicBezTo>
                    <a:lnTo>
                      <a:pt x="418" y="3352"/>
                    </a:lnTo>
                    <a:cubicBezTo>
                      <a:pt x="571" y="3479"/>
                      <a:pt x="758" y="3542"/>
                      <a:pt x="943" y="3542"/>
                    </a:cubicBezTo>
                    <a:cubicBezTo>
                      <a:pt x="1141" y="3542"/>
                      <a:pt x="1338" y="3469"/>
                      <a:pt x="1491" y="3325"/>
                    </a:cubicBezTo>
                    <a:cubicBezTo>
                      <a:pt x="2569" y="2296"/>
                      <a:pt x="4027" y="1663"/>
                      <a:pt x="5630" y="1658"/>
                    </a:cubicBezTo>
                    <a:cubicBezTo>
                      <a:pt x="5668" y="1652"/>
                      <a:pt x="5705" y="1652"/>
                      <a:pt x="5743" y="1652"/>
                    </a:cubicBezTo>
                    <a:cubicBezTo>
                      <a:pt x="7400" y="1674"/>
                      <a:pt x="8890" y="2355"/>
                      <a:pt x="9973" y="3443"/>
                    </a:cubicBezTo>
                    <a:cubicBezTo>
                      <a:pt x="10128" y="3600"/>
                      <a:pt x="10334" y="3680"/>
                      <a:pt x="10541" y="3680"/>
                    </a:cubicBezTo>
                    <a:cubicBezTo>
                      <a:pt x="10717" y="3680"/>
                      <a:pt x="10893" y="3623"/>
                      <a:pt x="11041" y="3508"/>
                    </a:cubicBezTo>
                    <a:lnTo>
                      <a:pt x="11067" y="3486"/>
                    </a:lnTo>
                    <a:cubicBezTo>
                      <a:pt x="11448" y="3186"/>
                      <a:pt x="11486" y="2623"/>
                      <a:pt x="11148" y="2280"/>
                    </a:cubicBezTo>
                    <a:cubicBezTo>
                      <a:pt x="9770" y="896"/>
                      <a:pt x="7872" y="28"/>
                      <a:pt x="5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32"/>
            <p:cNvGrpSpPr/>
            <p:nvPr/>
          </p:nvGrpSpPr>
          <p:grpSpPr>
            <a:xfrm>
              <a:off x="4904243" y="2571777"/>
              <a:ext cx="1995036" cy="2158619"/>
              <a:chOff x="4904243" y="2571777"/>
              <a:chExt cx="1995036" cy="2158619"/>
            </a:xfrm>
          </p:grpSpPr>
          <p:sp>
            <p:nvSpPr>
              <p:cNvPr id="1982" name="Google Shape;1982;p32"/>
              <p:cNvSpPr/>
              <p:nvPr/>
            </p:nvSpPr>
            <p:spPr>
              <a:xfrm>
                <a:off x="4904243" y="2571777"/>
                <a:ext cx="1995036" cy="2158619"/>
              </a:xfrm>
              <a:custGeom>
                <a:avLst/>
                <a:gdLst/>
                <a:ahLst/>
                <a:cxnLst/>
                <a:rect l="l" t="t" r="r" b="b"/>
                <a:pathLst>
                  <a:path w="10086" h="10913" extrusionOk="0">
                    <a:moveTo>
                      <a:pt x="603" y="1"/>
                    </a:moveTo>
                    <a:cubicBezTo>
                      <a:pt x="315" y="1"/>
                      <a:pt x="35" y="255"/>
                      <a:pt x="222" y="814"/>
                    </a:cubicBezTo>
                    <a:cubicBezTo>
                      <a:pt x="460" y="1534"/>
                      <a:pt x="2563" y="5835"/>
                      <a:pt x="2563" y="5835"/>
                    </a:cubicBezTo>
                    <a:lnTo>
                      <a:pt x="2801" y="6416"/>
                    </a:lnTo>
                    <a:cubicBezTo>
                      <a:pt x="2801" y="6416"/>
                      <a:pt x="2121" y="5596"/>
                      <a:pt x="1540" y="5254"/>
                    </a:cubicBezTo>
                    <a:cubicBezTo>
                      <a:pt x="1287" y="5105"/>
                      <a:pt x="1028" y="5041"/>
                      <a:pt x="801" y="5041"/>
                    </a:cubicBezTo>
                    <a:cubicBezTo>
                      <a:pt x="508" y="5041"/>
                      <a:pt x="269" y="5149"/>
                      <a:pt x="174" y="5323"/>
                    </a:cubicBezTo>
                    <a:cubicBezTo>
                      <a:pt x="0" y="5631"/>
                      <a:pt x="512" y="6039"/>
                      <a:pt x="820" y="6177"/>
                    </a:cubicBezTo>
                    <a:cubicBezTo>
                      <a:pt x="1128" y="6312"/>
                      <a:pt x="2255" y="7647"/>
                      <a:pt x="2632" y="8328"/>
                    </a:cubicBezTo>
                    <a:cubicBezTo>
                      <a:pt x="3009" y="9013"/>
                      <a:pt x="3794" y="9490"/>
                      <a:pt x="4445" y="10071"/>
                    </a:cubicBezTo>
                    <a:cubicBezTo>
                      <a:pt x="5091" y="10652"/>
                      <a:pt x="4956" y="10309"/>
                      <a:pt x="5299" y="10756"/>
                    </a:cubicBezTo>
                    <a:cubicBezTo>
                      <a:pt x="5325" y="10791"/>
                      <a:pt x="5359" y="10847"/>
                      <a:pt x="5407" y="10912"/>
                    </a:cubicBezTo>
                    <a:lnTo>
                      <a:pt x="10085" y="10912"/>
                    </a:lnTo>
                    <a:cubicBezTo>
                      <a:pt x="9600" y="9984"/>
                      <a:pt x="9101" y="8974"/>
                      <a:pt x="8988" y="8501"/>
                    </a:cubicBezTo>
                    <a:cubicBezTo>
                      <a:pt x="8746" y="7509"/>
                      <a:pt x="8507" y="5150"/>
                      <a:pt x="7961" y="4196"/>
                    </a:cubicBezTo>
                    <a:cubicBezTo>
                      <a:pt x="7468" y="3332"/>
                      <a:pt x="7004" y="2775"/>
                      <a:pt x="6641" y="2775"/>
                    </a:cubicBezTo>
                    <a:cubicBezTo>
                      <a:pt x="6601" y="2775"/>
                      <a:pt x="6563" y="2782"/>
                      <a:pt x="6526" y="2796"/>
                    </a:cubicBezTo>
                    <a:lnTo>
                      <a:pt x="6153" y="2930"/>
                    </a:lnTo>
                    <a:cubicBezTo>
                      <a:pt x="6153" y="2930"/>
                      <a:pt x="5812" y="2748"/>
                      <a:pt x="5455" y="2748"/>
                    </a:cubicBezTo>
                    <a:cubicBezTo>
                      <a:pt x="5403" y="2748"/>
                      <a:pt x="5350" y="2752"/>
                      <a:pt x="5299" y="2761"/>
                    </a:cubicBezTo>
                    <a:cubicBezTo>
                      <a:pt x="4887" y="2830"/>
                      <a:pt x="4752" y="3103"/>
                      <a:pt x="4752" y="3103"/>
                    </a:cubicBezTo>
                    <a:cubicBezTo>
                      <a:pt x="4752" y="3103"/>
                      <a:pt x="4752" y="2908"/>
                      <a:pt x="4461" y="2908"/>
                    </a:cubicBezTo>
                    <a:cubicBezTo>
                      <a:pt x="4408" y="2908"/>
                      <a:pt x="4345" y="2915"/>
                      <a:pt x="4271" y="2930"/>
                    </a:cubicBezTo>
                    <a:cubicBezTo>
                      <a:pt x="3794" y="3034"/>
                      <a:pt x="3486" y="3580"/>
                      <a:pt x="3486" y="3580"/>
                    </a:cubicBezTo>
                    <a:lnTo>
                      <a:pt x="3365" y="3780"/>
                    </a:lnTo>
                    <a:cubicBezTo>
                      <a:pt x="3365" y="3780"/>
                      <a:pt x="2238" y="2115"/>
                      <a:pt x="1860" y="1465"/>
                    </a:cubicBezTo>
                    <a:cubicBezTo>
                      <a:pt x="1488" y="814"/>
                      <a:pt x="1245" y="272"/>
                      <a:pt x="837" y="60"/>
                    </a:cubicBezTo>
                    <a:cubicBezTo>
                      <a:pt x="765" y="21"/>
                      <a:pt x="684" y="1"/>
                      <a:pt x="603" y="1"/>
                    </a:cubicBezTo>
                    <a:close/>
                  </a:path>
                </a:pathLst>
              </a:custGeom>
              <a:solidFill>
                <a:srgbClr val="FFC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904243" y="2571777"/>
                <a:ext cx="1995036" cy="2158619"/>
              </a:xfrm>
              <a:custGeom>
                <a:avLst/>
                <a:gdLst/>
                <a:ahLst/>
                <a:cxnLst/>
                <a:rect l="l" t="t" r="r" b="b"/>
                <a:pathLst>
                  <a:path w="10086" h="10913" extrusionOk="0">
                    <a:moveTo>
                      <a:pt x="603" y="1"/>
                    </a:moveTo>
                    <a:cubicBezTo>
                      <a:pt x="315" y="1"/>
                      <a:pt x="35" y="255"/>
                      <a:pt x="222" y="814"/>
                    </a:cubicBezTo>
                    <a:cubicBezTo>
                      <a:pt x="460" y="1534"/>
                      <a:pt x="2563" y="5835"/>
                      <a:pt x="2563" y="5835"/>
                    </a:cubicBezTo>
                    <a:lnTo>
                      <a:pt x="2801" y="6416"/>
                    </a:lnTo>
                    <a:cubicBezTo>
                      <a:pt x="2801" y="6416"/>
                      <a:pt x="2121" y="5596"/>
                      <a:pt x="1540" y="5254"/>
                    </a:cubicBezTo>
                    <a:cubicBezTo>
                      <a:pt x="1287" y="5105"/>
                      <a:pt x="1028" y="5041"/>
                      <a:pt x="801" y="5041"/>
                    </a:cubicBezTo>
                    <a:cubicBezTo>
                      <a:pt x="508" y="5041"/>
                      <a:pt x="269" y="5149"/>
                      <a:pt x="174" y="5323"/>
                    </a:cubicBezTo>
                    <a:cubicBezTo>
                      <a:pt x="0" y="5631"/>
                      <a:pt x="512" y="6039"/>
                      <a:pt x="820" y="6177"/>
                    </a:cubicBezTo>
                    <a:cubicBezTo>
                      <a:pt x="1128" y="6312"/>
                      <a:pt x="2255" y="7647"/>
                      <a:pt x="2632" y="8328"/>
                    </a:cubicBezTo>
                    <a:cubicBezTo>
                      <a:pt x="3009" y="9013"/>
                      <a:pt x="3794" y="9490"/>
                      <a:pt x="4445" y="10071"/>
                    </a:cubicBezTo>
                    <a:cubicBezTo>
                      <a:pt x="5091" y="10652"/>
                      <a:pt x="4956" y="10309"/>
                      <a:pt x="5299" y="10756"/>
                    </a:cubicBezTo>
                    <a:cubicBezTo>
                      <a:pt x="5325" y="10791"/>
                      <a:pt x="5359" y="10847"/>
                      <a:pt x="5407" y="10912"/>
                    </a:cubicBezTo>
                    <a:lnTo>
                      <a:pt x="10085" y="10912"/>
                    </a:lnTo>
                    <a:cubicBezTo>
                      <a:pt x="9600" y="9984"/>
                      <a:pt x="9101" y="8974"/>
                      <a:pt x="8988" y="8501"/>
                    </a:cubicBezTo>
                    <a:cubicBezTo>
                      <a:pt x="8746" y="7509"/>
                      <a:pt x="8507" y="5150"/>
                      <a:pt x="7961" y="4196"/>
                    </a:cubicBezTo>
                    <a:cubicBezTo>
                      <a:pt x="7468" y="3332"/>
                      <a:pt x="7004" y="2775"/>
                      <a:pt x="6641" y="2775"/>
                    </a:cubicBezTo>
                    <a:cubicBezTo>
                      <a:pt x="6601" y="2775"/>
                      <a:pt x="6563" y="2782"/>
                      <a:pt x="6526" y="2796"/>
                    </a:cubicBezTo>
                    <a:lnTo>
                      <a:pt x="6153" y="2930"/>
                    </a:lnTo>
                    <a:cubicBezTo>
                      <a:pt x="6153" y="2930"/>
                      <a:pt x="5812" y="2748"/>
                      <a:pt x="5455" y="2748"/>
                    </a:cubicBezTo>
                    <a:cubicBezTo>
                      <a:pt x="5403" y="2748"/>
                      <a:pt x="5350" y="2752"/>
                      <a:pt x="5299" y="2761"/>
                    </a:cubicBezTo>
                    <a:cubicBezTo>
                      <a:pt x="4887" y="2830"/>
                      <a:pt x="4752" y="3103"/>
                      <a:pt x="4752" y="3103"/>
                    </a:cubicBezTo>
                    <a:cubicBezTo>
                      <a:pt x="4752" y="3103"/>
                      <a:pt x="4752" y="2908"/>
                      <a:pt x="4461" y="2908"/>
                    </a:cubicBezTo>
                    <a:cubicBezTo>
                      <a:pt x="4408" y="2908"/>
                      <a:pt x="4345" y="2915"/>
                      <a:pt x="4271" y="2930"/>
                    </a:cubicBezTo>
                    <a:cubicBezTo>
                      <a:pt x="3794" y="3034"/>
                      <a:pt x="3486" y="3580"/>
                      <a:pt x="3486" y="3580"/>
                    </a:cubicBezTo>
                    <a:lnTo>
                      <a:pt x="3365" y="3780"/>
                    </a:lnTo>
                    <a:cubicBezTo>
                      <a:pt x="3365" y="3780"/>
                      <a:pt x="2238" y="2115"/>
                      <a:pt x="1860" y="1465"/>
                    </a:cubicBezTo>
                    <a:cubicBezTo>
                      <a:pt x="1488" y="814"/>
                      <a:pt x="1245" y="272"/>
                      <a:pt x="837" y="60"/>
                    </a:cubicBezTo>
                    <a:cubicBezTo>
                      <a:pt x="765" y="21"/>
                      <a:pt x="684" y="1"/>
                      <a:pt x="60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940243" y="3674916"/>
                <a:ext cx="188901" cy="141627"/>
              </a:xfrm>
              <a:custGeom>
                <a:avLst/>
                <a:gdLst/>
                <a:ahLst/>
                <a:cxnLst/>
                <a:rect l="l" t="t" r="r" b="b"/>
                <a:pathLst>
                  <a:path w="955" h="716" extrusionOk="0">
                    <a:moveTo>
                      <a:pt x="142" y="0"/>
                    </a:moveTo>
                    <a:cubicBezTo>
                      <a:pt x="76" y="0"/>
                      <a:pt x="31" y="23"/>
                      <a:pt x="1" y="46"/>
                    </a:cubicBezTo>
                    <a:cubicBezTo>
                      <a:pt x="1" y="46"/>
                      <a:pt x="515" y="715"/>
                      <a:pt x="779" y="715"/>
                    </a:cubicBezTo>
                    <a:cubicBezTo>
                      <a:pt x="787" y="715"/>
                      <a:pt x="795" y="714"/>
                      <a:pt x="803" y="713"/>
                    </a:cubicBezTo>
                    <a:cubicBezTo>
                      <a:pt x="846" y="705"/>
                      <a:pt x="954" y="440"/>
                      <a:pt x="798" y="310"/>
                    </a:cubicBezTo>
                    <a:cubicBezTo>
                      <a:pt x="629" y="167"/>
                      <a:pt x="581" y="167"/>
                      <a:pt x="317" y="46"/>
                    </a:cubicBezTo>
                    <a:cubicBezTo>
                      <a:pt x="247" y="13"/>
                      <a:pt x="189" y="0"/>
                      <a:pt x="142" y="0"/>
                    </a:cubicBezTo>
                    <a:close/>
                  </a:path>
                </a:pathLst>
              </a:custGeom>
              <a:solidFill>
                <a:srgbClr val="F7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981385" y="2625381"/>
                <a:ext cx="181187" cy="166550"/>
              </a:xfrm>
              <a:custGeom>
                <a:avLst/>
                <a:gdLst/>
                <a:ahLst/>
                <a:cxnLst/>
                <a:rect l="l" t="t" r="r" b="b"/>
                <a:pathLst>
                  <a:path w="916" h="842" extrusionOk="0">
                    <a:moveTo>
                      <a:pt x="379" y="0"/>
                    </a:moveTo>
                    <a:cubicBezTo>
                      <a:pt x="300" y="0"/>
                      <a:pt x="202" y="32"/>
                      <a:pt x="96" y="136"/>
                    </a:cubicBezTo>
                    <a:cubicBezTo>
                      <a:pt x="1" y="235"/>
                      <a:pt x="27" y="426"/>
                      <a:pt x="27" y="426"/>
                    </a:cubicBezTo>
                    <a:lnTo>
                      <a:pt x="217" y="834"/>
                    </a:lnTo>
                    <a:cubicBezTo>
                      <a:pt x="217" y="834"/>
                      <a:pt x="244" y="841"/>
                      <a:pt x="294" y="841"/>
                    </a:cubicBezTo>
                    <a:cubicBezTo>
                      <a:pt x="368" y="841"/>
                      <a:pt x="492" y="824"/>
                      <a:pt x="651" y="738"/>
                    </a:cubicBezTo>
                    <a:cubicBezTo>
                      <a:pt x="915" y="591"/>
                      <a:pt x="820" y="474"/>
                      <a:pt x="820" y="474"/>
                    </a:cubicBezTo>
                    <a:lnTo>
                      <a:pt x="582" y="75"/>
                    </a:lnTo>
                    <a:cubicBezTo>
                      <a:pt x="582" y="75"/>
                      <a:pt x="502" y="0"/>
                      <a:pt x="379" y="0"/>
                    </a:cubicBezTo>
                    <a:close/>
                  </a:path>
                </a:pathLst>
              </a:custGeom>
              <a:solidFill>
                <a:srgbClr val="F7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86" name="Google Shape;1986;p32"/>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p>
            <a:pPr lvl="0" algn="ctr"/>
            <a:r>
              <a:rPr lang="mn-MN" sz="2000" dirty="0"/>
              <a:t>Цахим орчин дахь үзэл бодлоо чөлөөтэй илэрхийлэх эрх</a:t>
            </a:r>
            <a:endParaRPr sz="2000" dirty="0"/>
          </a:p>
        </p:txBody>
      </p:sp>
      <p:sp>
        <p:nvSpPr>
          <p:cNvPr id="1956" name="Google Shape;1956;p32"/>
          <p:cNvSpPr/>
          <p:nvPr/>
        </p:nvSpPr>
        <p:spPr>
          <a:xfrm>
            <a:off x="4145838" y="2067988"/>
            <a:ext cx="852300" cy="85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600">
              <a:solidFill>
                <a:srgbClr val="000000"/>
              </a:solidFill>
            </a:endParaRPr>
          </a:p>
        </p:txBody>
      </p:sp>
      <p:sp>
        <p:nvSpPr>
          <p:cNvPr id="3" name="Rectangle 2"/>
          <p:cNvSpPr/>
          <p:nvPr/>
        </p:nvSpPr>
        <p:spPr>
          <a:xfrm>
            <a:off x="3670300" y="4404380"/>
            <a:ext cx="5372100" cy="523220"/>
          </a:xfrm>
          <a:prstGeom prst="rect">
            <a:avLst/>
          </a:prstGeom>
        </p:spPr>
        <p:txBody>
          <a:bodyPr wrap="square">
            <a:spAutoFit/>
          </a:bodyPr>
          <a:lstStyle/>
          <a:p>
            <a:pPr algn="r"/>
            <a:r>
              <a:rPr lang="mn-MN" i="1" dirty="0">
                <a:solidFill>
                  <a:schemeClr val="bg2">
                    <a:lumMod val="75000"/>
                  </a:schemeClr>
                </a:solidFill>
                <a:latin typeface="Montserrat" panose="00000500000000000000" pitchFamily="2" charset="-52"/>
              </a:rPr>
              <a:t>НҮБ-ын Үзэл бодлоо чөлөөтэй илэрхийлэх эрхийг хамгаалах, дэмжих асуудлаарх Тусгай илтгэгч, 2018 </a:t>
            </a:r>
          </a:p>
        </p:txBody>
      </p:sp>
    </p:spTree>
    <p:extLst>
      <p:ext uri="{BB962C8B-B14F-4D97-AF65-F5344CB8AC3E}">
        <p14:creationId xmlns:p14="http://schemas.microsoft.com/office/powerpoint/2010/main" val="3600799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Rights Rally by Slidesgo">
  <a:themeElements>
    <a:clrScheme name="Simple Light">
      <a:dk1>
        <a:srgbClr val="252525"/>
      </a:dk1>
      <a:lt1>
        <a:srgbClr val="FFFFFF"/>
      </a:lt1>
      <a:dk2>
        <a:srgbClr val="6B6B6B"/>
      </a:dk2>
      <a:lt2>
        <a:srgbClr val="9C9C9C"/>
      </a:lt2>
      <a:accent1>
        <a:srgbClr val="C9C9C9"/>
      </a:accent1>
      <a:accent2>
        <a:srgbClr val="F1F1F1"/>
      </a:accent2>
      <a:accent3>
        <a:srgbClr val="FFFFFF"/>
      </a:accent3>
      <a:accent4>
        <a:srgbClr val="FFFFFF"/>
      </a:accent4>
      <a:accent5>
        <a:srgbClr val="FFFFFF"/>
      </a:accent5>
      <a:accent6>
        <a:srgbClr val="FFFFFF"/>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uman Rights Rally by Slidesgo">
  <a:themeElements>
    <a:clrScheme name="Simple Light">
      <a:dk1>
        <a:srgbClr val="252525"/>
      </a:dk1>
      <a:lt1>
        <a:srgbClr val="FFFFFF"/>
      </a:lt1>
      <a:dk2>
        <a:srgbClr val="6B6B6B"/>
      </a:dk2>
      <a:lt2>
        <a:srgbClr val="9C9C9C"/>
      </a:lt2>
      <a:accent1>
        <a:srgbClr val="C9C9C9"/>
      </a:accent1>
      <a:accent2>
        <a:srgbClr val="F1F1F1"/>
      </a:accent2>
      <a:accent3>
        <a:srgbClr val="FFFFFF"/>
      </a:accent3>
      <a:accent4>
        <a:srgbClr val="FFFFFF"/>
      </a:accent4>
      <a:accent5>
        <a:srgbClr val="FFFFFF"/>
      </a:accent5>
      <a:accent6>
        <a:srgbClr val="FFFFFF"/>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vess Consulting by Slidesgo">
  <a:themeElements>
    <a:clrScheme name="Simple Light">
      <a:dk1>
        <a:srgbClr val="000000"/>
      </a:dk1>
      <a:lt1>
        <a:srgbClr val="FFFFFF"/>
      </a:lt1>
      <a:dk2>
        <a:srgbClr val="245BAE"/>
      </a:dk2>
      <a:lt2>
        <a:srgbClr val="4D5061"/>
      </a:lt2>
      <a:accent1>
        <a:srgbClr val="245BAE"/>
      </a:accent1>
      <a:accent2>
        <a:srgbClr val="135FCC"/>
      </a:accent2>
      <a:accent3>
        <a:srgbClr val="245BAE"/>
      </a:accent3>
      <a:accent4>
        <a:srgbClr val="245BAE"/>
      </a:accent4>
      <a:accent5>
        <a:srgbClr val="245BAE"/>
      </a:accent5>
      <a:accent6>
        <a:srgbClr val="4D506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331</TotalTime>
  <Words>911</Words>
  <Application>Microsoft Office PowerPoint</Application>
  <PresentationFormat>On-screen Show (16:9)</PresentationFormat>
  <Paragraphs>92</Paragraphs>
  <Slides>21</Slides>
  <Notes>20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21</vt:i4>
      </vt:variant>
    </vt:vector>
  </HeadingPairs>
  <TitlesOfParts>
    <vt:vector size="38" baseType="lpstr">
      <vt:lpstr>Abel</vt:lpstr>
      <vt:lpstr>Montserrat ExtraLight</vt:lpstr>
      <vt:lpstr>Lato Black</vt:lpstr>
      <vt:lpstr>Didact Gothic</vt:lpstr>
      <vt:lpstr>Farro</vt:lpstr>
      <vt:lpstr>Roboto</vt:lpstr>
      <vt:lpstr>Arial</vt:lpstr>
      <vt:lpstr>Montserrat Light</vt:lpstr>
      <vt:lpstr>Lato</vt:lpstr>
      <vt:lpstr>Montserrat</vt:lpstr>
      <vt:lpstr>Inter</vt:lpstr>
      <vt:lpstr>Alata</vt:lpstr>
      <vt:lpstr>Fira Sans Extra Condensed</vt:lpstr>
      <vt:lpstr>Glegoo</vt:lpstr>
      <vt:lpstr>Human Rights Rally by Slidesgo</vt:lpstr>
      <vt:lpstr>1_Human Rights Rally by Slidesgo</vt:lpstr>
      <vt:lpstr>Invess Consulting by Slidesgo</vt:lpstr>
      <vt:lpstr>Үзэл бодлоо чөлөөтэй илэрхийлэх эрх ба мэдэх эрхийн хэрэгжилт 2023</vt:lpstr>
      <vt:lpstr>ҮЗЭЛ БОДЛОО ЧӨЛӨӨТЭЙ ИЛЭРХИЙЛЭХ ЭРХ</vt:lpstr>
      <vt:lpstr>ҮЗЭЛ БОДЛОО ЧӨЛӨӨТЭЙ ИЛЭРХИЙЛЭХ ЭРХ</vt:lpstr>
      <vt:lpstr>Front Line Defenders:  GLOBAL ANALYSIS. 4 April 2023</vt:lpstr>
      <vt:lpstr>“Худал мэдээлэл тараах” гэмт хэрэгт буруутгагдах</vt:lpstr>
      <vt:lpstr>НҮБ-ын Хүний эрхийн зөвлөлийн зөвлөмж</vt:lpstr>
      <vt:lpstr>“Шүүхийн өмнөх шатанд байгаа хүнийг заавал цагдан хорьж байх нийтлэг журам байх албагүй бөгөөд шүүх хуралд оролцох, шүүн таслах ажиллагааны аль ч шатанд байлцах, шаардлагатай тохиолдолд, шүүхийн шийдвэр гүйцэтгэхэд байх баталгаа гаргаж өгсөн бол этгээдийг суллаж болно.” </vt:lpstr>
      <vt:lpstr>Цахим орчин дахь үзэл бодлоо чөлөөтэй илэрхийлэх эрх</vt:lpstr>
      <vt:lpstr>Цахим орчин дахь үзэл бодлоо чөлөөтэй илэрхийлэх эрх</vt:lpstr>
      <vt:lpstr>PowerPoint Presentation</vt:lpstr>
      <vt:lpstr>МЭДЭХ ЭРХ</vt:lpstr>
      <vt:lpstr>Сэтгүүлчийн аюулгүй байдлын үзүүлэлт</vt:lpstr>
      <vt:lpstr>Үйл ажиллагаанд тулгардаг асуудал</vt:lpstr>
      <vt:lpstr>Сэтгүүлчийн эсрэг  гэмт хэрэг: нийт 12 сэтгүүлч хохирсон</vt:lpstr>
      <vt:lpstr>Сэтгүүлчийг нууц эх сурвалжаа илчлэхийг албадах тохиолдол</vt:lpstr>
      <vt:lpstr>Нээлттэй, хаалттай, хязгаарлалттай мэдээллийн тоо</vt:lpstr>
      <vt:lpstr>Мэдээллийг ил тод болгосон байдал: 43.9%</vt:lpstr>
      <vt:lpstr>8.6.22.хууль болон олон улсын гэрээгээр нээлттэй байхаар заасан бусад мэдээлэл</vt:lpstr>
      <vt:lpstr>19.11 дүгээр зүйл.Төрийн нууцыг хууль бусаар олж авах </vt:lpstr>
      <vt:lpstr>21.9 дүгээр зүйл.Мөрдөн шалгах ажиллагааны нууцыг задруулах</vt:lpstr>
      <vt:lpstr>Зөвлөмж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Үзэл бодлоо чөлөөтэй илэрхийлэх эрх, иргэдийн мэдэх эрхийн хүрээнд хүний эрх хамгаалагчдад тулгамдаж буй асуудал, шийдэл</dc:title>
  <dc:creator>Galbaatar L</dc:creator>
  <cp:lastModifiedBy>Enkhtsetseg Dagva</cp:lastModifiedBy>
  <cp:revision>23</cp:revision>
  <dcterms:modified xsi:type="dcterms:W3CDTF">2023-12-26T08:26:32Z</dcterms:modified>
</cp:coreProperties>
</file>