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33" r:id="rId2"/>
    <p:sldId id="334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07B823-3169-4B1C-85CC-8471C86FBA2A}">
          <p14:sldIdLst>
            <p14:sldId id="333"/>
            <p14:sldId id="334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</p14:sldIdLst>
        </p14:section>
        <p14:section name="Untitled Section" id="{F94F7B63-FBED-4EE7-93BB-00EA95C9F151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85" autoAdjust="0"/>
    <p:restoredTop sz="94660"/>
  </p:normalViewPr>
  <p:slideViewPr>
    <p:cSldViewPr>
      <p:cViewPr varScale="1">
        <p:scale>
          <a:sx n="74" d="100"/>
          <a:sy n="74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2BD6-0535-4C99-9D4D-08C0887F5417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FF7-EC68-447C-ABD9-17A5F3938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2BD6-0535-4C99-9D4D-08C0887F5417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FF7-EC68-447C-ABD9-17A5F3938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2BD6-0535-4C99-9D4D-08C0887F5417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FF7-EC68-447C-ABD9-17A5F3938C2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2BD6-0535-4C99-9D4D-08C0887F5417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FF7-EC68-447C-ABD9-17A5F3938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2BD6-0535-4C99-9D4D-08C0887F5417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FF7-EC68-447C-ABD9-17A5F3938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2BD6-0535-4C99-9D4D-08C0887F5417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FF7-EC68-447C-ABD9-17A5F3938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2BD6-0535-4C99-9D4D-08C0887F5417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FF7-EC68-447C-ABD9-17A5F3938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2BD6-0535-4C99-9D4D-08C0887F5417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FF7-EC68-447C-ABD9-17A5F3938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2BD6-0535-4C99-9D4D-08C0887F5417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FF7-EC68-447C-ABD9-17A5F3938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2BD6-0535-4C99-9D4D-08C0887F5417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FF7-EC68-447C-ABD9-17A5F3938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2BD6-0535-4C99-9D4D-08C0887F5417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FF7-EC68-447C-ABD9-17A5F3938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B972BD6-0535-4C99-9D4D-08C0887F5417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04ACFF7-EC68-447C-ABD9-17A5F3938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562600"/>
          </a:xfrm>
        </p:spPr>
        <p:txBody>
          <a:bodyPr>
            <a:normAutofit/>
          </a:bodyPr>
          <a:lstStyle/>
          <a:p>
            <a:r>
              <a:rPr lang="mn-M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ӨВӨРХАНГАЙ </a:t>
            </a:r>
            <a:r>
              <a:rPr lang="mn-M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ХАЙРХАНДУЛААН СУМЫН ОРОН НУТГИЙН ХӨГЖЛИЙН САНГИЙН 2021 ОНЫ ТАЙЛАН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ОНЫ ТӨЛӨВЛӨЛТ</a:t>
            </a:r>
            <a:r>
              <a:rPr lang="mn-MN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421" y="609600"/>
            <a:ext cx="1455158" cy="14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>
                <a:solidFill>
                  <a:schemeClr val="tx1"/>
                </a:solidFill>
              </a:rPr>
              <a:t>8. 5-р баг Эмгэн тээгийн гүн өрмийн худаг гаргах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Төсөвт өртөг: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6,600,000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Гэрээний дүн: 6,628,800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</a:t>
            </a:r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Экогео </a:t>
            </a:r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ХХК</a:t>
            </a: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Гүйцэтгэл: 100</a:t>
            </a:r>
            <a:r>
              <a:rPr lang="mn-MN" dirty="0">
                <a:solidFill>
                  <a:schemeClr val="tx1"/>
                </a:solidFill>
              </a:rPr>
              <a:t>%</a:t>
            </a: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 ажил: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Гүн өрмийн худаг шинээр гаргасан /</a:t>
            </a:r>
            <a:r>
              <a:rPr lang="mn-MN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 зээл ба бэлчээрийнэрсдэлийн удирдлага төслөөс 70% санхүүжигдсэн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t="17320" r="8" b="11930"/>
          <a:stretch/>
        </p:blipFill>
        <p:spPr>
          <a:xfrm>
            <a:off x="4498847" y="2554789"/>
            <a:ext cx="3806953" cy="35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>
                <a:solidFill>
                  <a:schemeClr val="tx1"/>
                </a:solidFill>
              </a:rPr>
              <a:t>9. Гүн өрмийн худаг гаргах /2-р баг хужиртын худгийн аманд/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286000"/>
            <a:ext cx="3822192" cy="3840480"/>
          </a:xfrm>
        </p:spPr>
        <p:txBody>
          <a:bodyPr>
            <a:normAutofit/>
          </a:bodyPr>
          <a:lstStyle/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Төсөвт өртөг: 6,600,000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Гэрээний дүн: 6,628,800 Гүйцэтгэсэн: Экогео ХХК</a:t>
            </a: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Гүйцэтгэл: 100</a:t>
            </a:r>
            <a:r>
              <a:rPr lang="mn-MN" dirty="0">
                <a:solidFill>
                  <a:schemeClr val="tx1"/>
                </a:solidFill>
              </a:rPr>
              <a:t>%</a:t>
            </a: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 ажил: Гүн өрмийн худаг шинээр гаргасан /</a:t>
            </a:r>
            <a:r>
              <a:rPr lang="mn-M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 зээл ба бэлчээрийнэрсдэлийн удирдлага төслөөс 70% санхүүжигдсэн</a:t>
            </a:r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22499" t="18638" r="2507" b="19491"/>
          <a:stretch/>
        </p:blipFill>
        <p:spPr>
          <a:xfrm>
            <a:off x="4876800" y="2286000"/>
            <a:ext cx="3616037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>
                <a:solidFill>
                  <a:schemeClr val="tx1"/>
                </a:solidFill>
              </a:rPr>
              <a:t>10. Газар зүйн мэдээллийн сантай болох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Төсөвт өртөг: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9,500,000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Гэрээний дүн: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9,000,000 </a:t>
            </a:r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Гүйцэтгэсэн: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Дижитал мэппинг </a:t>
            </a:r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ХХК</a:t>
            </a: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Гүйцэтгэл: 100</a:t>
            </a:r>
            <a:r>
              <a:rPr lang="mn-MN" dirty="0">
                <a:solidFill>
                  <a:schemeClr val="tx1"/>
                </a:solidFill>
              </a:rPr>
              <a:t>%</a:t>
            </a: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ажил: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Сумын газар зүйн  нэрийн тодруурга баяжилт хийн 1372 газрын солбицол тогтоон, мэдээллийн сан бүрдүүлэв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5025" t="26817" r="36503" b="10060"/>
          <a:stretch/>
        </p:blipFill>
        <p:spPr>
          <a:xfrm>
            <a:off x="4648200" y="2631141"/>
            <a:ext cx="3429000" cy="369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Autofit/>
          </a:bodyPr>
          <a:lstStyle/>
          <a:p>
            <a:r>
              <a:rPr lang="mn-MN" sz="3600" dirty="0" smtClean="0">
                <a:solidFill>
                  <a:schemeClr val="tx1"/>
                </a:solidFill>
              </a:rPr>
              <a:t>Орон нутгийн хөгжлийн сангийн хөрөнгөөр 2022 онд хэрэгжүүлэх төсөл арга хэмжээ батлагдлаа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1556" r="7964" b="7782"/>
          <a:stretch/>
        </p:blipFill>
        <p:spPr>
          <a:xfrm>
            <a:off x="1066799" y="1905000"/>
            <a:ext cx="3581401" cy="4438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t="1724" r="6542" b="20689"/>
          <a:stretch/>
        </p:blipFill>
        <p:spPr>
          <a:xfrm>
            <a:off x="4876800" y="2514600"/>
            <a:ext cx="3505200" cy="40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153400" cy="2743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mn-MN" sz="8000" dirty="0" smtClean="0">
                <a:solidFill>
                  <a:srgbClr val="002060"/>
                </a:solidFill>
                <a:latin typeface="Mon Second Road" pitchFamily="2" charset="-52"/>
              </a:rPr>
              <a:t>Анхаарал хандуулсанд баярлалаа.</a:t>
            </a:r>
            <a:endParaRPr lang="en-US" sz="8000" dirty="0">
              <a:solidFill>
                <a:srgbClr val="002060"/>
              </a:solidFill>
              <a:latin typeface="Mon Second Roa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084476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381999" cy="4373563"/>
          </a:xfrm>
        </p:spPr>
        <p:txBody>
          <a:bodyPr>
            <a:normAutofit/>
          </a:bodyPr>
          <a:lstStyle/>
          <a:p>
            <a:pPr algn="just"/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Сумын орон нутгийн хөгжлийн сан нь 2021 онд:</a:t>
            </a:r>
          </a:p>
          <a:p>
            <a:pPr algn="just"/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-Олон </a:t>
            </a:r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улсын төсөл хөтөлбөрийн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дэмжлэг, гүйцэтгэлийн урамшуулал 38485,0 мянган төгрөг,  </a:t>
            </a:r>
          </a:p>
          <a:p>
            <a:pPr lvl="1" algn="just"/>
            <a:r>
              <a:rPr lang="mn-M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ашигт малтмалын хайгуулын болон ашиглалтын тусгай зөвшөөрөл 10776,0 мянган төгрөг,  </a:t>
            </a:r>
          </a:p>
          <a:p>
            <a:pPr lvl="1" algn="just"/>
            <a:r>
              <a:rPr lang="mn-M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итгэлцүүрээр хуваарилагдсан орлогын шилжүүлэг 69419,0 мянган төгрөг, </a:t>
            </a:r>
          </a:p>
          <a:p>
            <a:pPr lvl="1" algn="just"/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эхний </a:t>
            </a:r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дансны үлдэгдэл 7950,0 </a:t>
            </a:r>
            <a:r>
              <a:rPr lang="mn-M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м/төгрөг, </a:t>
            </a:r>
            <a:endParaRPr lang="mn-MN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126631,0 мянган төгрөгийг 10 </a:t>
            </a:r>
            <a:r>
              <a:rPr lang="mn-M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нэр төрлийн төсөл арга хэмжээнд </a:t>
            </a:r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зарцуулахаар төлөвлөсөн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>
                <a:solidFill>
                  <a:schemeClr val="tx1"/>
                </a:solidFill>
              </a:rPr>
              <a:t>ЭХ ҮҮСВЭР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>
                <a:solidFill>
                  <a:schemeClr val="tx1"/>
                </a:solidFill>
              </a:rPr>
              <a:t>1. Сумын төвийн дээд  гүүрийг шинэчлэх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1" y="2133600"/>
            <a:ext cx="3886200" cy="3429000"/>
          </a:xfrm>
        </p:spPr>
        <p:txBody>
          <a:bodyPr>
            <a:normAutofit fontScale="92500"/>
          </a:bodyPr>
          <a:lstStyle/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Төсөвт өртөг: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30,000,000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Гэрээний дүн: 29,474,000</a:t>
            </a: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Гүйцэтгэсэн: Хурд час ХХК</a:t>
            </a: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Гүйцэтгэл: 100</a:t>
            </a:r>
            <a:r>
              <a:rPr lang="mn-MN" dirty="0" smtClean="0">
                <a:solidFill>
                  <a:schemeClr val="tx1"/>
                </a:solidFill>
              </a:rPr>
              <a:t>%</a:t>
            </a:r>
          </a:p>
          <a:p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 ажил: Төмөр тулгуур баганатай, модон гүүр барьсан</a:t>
            </a:r>
            <a:r>
              <a:rPr lang="mn-MN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267200" y="1981200"/>
            <a:ext cx="457199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/>
              <a:t>2. Мал угаалгын ванныг хашаажуулах, засварлах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514600"/>
            <a:ext cx="3822192" cy="3611880"/>
          </a:xfrm>
        </p:spPr>
        <p:txBody>
          <a:bodyPr>
            <a:normAutofit fontScale="92500" lnSpcReduction="20000"/>
          </a:bodyPr>
          <a:lstStyle/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Төсөвт өртөг: 8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,000,000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Гэрээний дүн: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7,950,000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Гүйцэтгэсэн: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Иргэн Д.Батбаатар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Гүйцэтгэл: 100</a:t>
            </a:r>
            <a:r>
              <a:rPr lang="mn-MN" dirty="0" smtClean="0">
                <a:solidFill>
                  <a:schemeClr val="tx1"/>
                </a:solidFill>
              </a:rPr>
              <a:t>%</a:t>
            </a:r>
          </a:p>
          <a:p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 ажил: 1-р багийн мал угаалгын ваннанд хашаа хийсэн, 2,3-р багийн ванныг засварласан, мал угаалгын төмөр хашааг сэлбэж засварласан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48200" y="2514600"/>
            <a:ext cx="38195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>
                <a:solidFill>
                  <a:schemeClr val="tx1"/>
                </a:solidFill>
              </a:rPr>
              <a:t>3. Гудамж хорооллын камерийг нэмэгдүүлэх, засварлах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362200"/>
            <a:ext cx="3822192" cy="3764280"/>
          </a:xfrm>
        </p:spPr>
        <p:txBody>
          <a:bodyPr>
            <a:normAutofit fontScale="92500" lnSpcReduction="10000"/>
          </a:bodyPr>
          <a:lstStyle/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Төсөвт өртөг: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4,000,000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Гэрээний дүн: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4,000,000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Цахим сүлжээ ХХК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Гүйцэтгэл: 100</a:t>
            </a:r>
            <a:r>
              <a:rPr lang="mn-MN" dirty="0">
                <a:solidFill>
                  <a:schemeClr val="tx1"/>
                </a:solidFill>
              </a:rPr>
              <a:t>%</a:t>
            </a: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 ажил: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км татах 360 градус эргэдэг камер 1ш, гудамж хороололд 4ш камер шинээр тавьж, 33 камерт засвар хийсэн.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No description available.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 r="4236" b="9112"/>
          <a:stretch/>
        </p:blipFill>
        <p:spPr bwMode="auto">
          <a:xfrm>
            <a:off x="4645025" y="2414739"/>
            <a:ext cx="3889375" cy="33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9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/>
              <a:t>4. Цоо баян хайрханы худаг засварлах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Төсөвт өртөг: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2,000,000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Гэрээний дүн: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2,000,000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Гүйцэтгэсэн: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Баян говь Ус </a:t>
            </a:r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ХХК</a:t>
            </a: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Гүйцэтгэл: 100</a:t>
            </a:r>
            <a:r>
              <a:rPr lang="mn-MN" dirty="0">
                <a:solidFill>
                  <a:schemeClr val="tx1"/>
                </a:solidFill>
              </a:rPr>
              <a:t>%</a:t>
            </a: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ажил: Гүн өрмийн худаг засварласан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406" r="6974" b="-1"/>
          <a:stretch/>
        </p:blipFill>
        <p:spPr>
          <a:xfrm>
            <a:off x="4498848" y="2665927"/>
            <a:ext cx="4187952" cy="3277673"/>
          </a:xfrm>
        </p:spPr>
      </p:pic>
    </p:spTree>
    <p:extLst>
      <p:ext uri="{BB962C8B-B14F-4D97-AF65-F5344CB8AC3E}">
        <p14:creationId xmlns:p14="http://schemas.microsoft.com/office/powerpoint/2010/main" val="25215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>
                <a:solidFill>
                  <a:schemeClr val="tx1"/>
                </a:solidFill>
              </a:rPr>
              <a:t>5.Дархантын худаг засвар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Төсөвт өртөг: 2,000,000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Гэрээний дүн: 2,000,000</a:t>
            </a: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Гүйцэтгэсэн: Баян говь Ус ХХК</a:t>
            </a: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Гүйцэтгэл: 100</a:t>
            </a:r>
            <a:r>
              <a:rPr lang="mn-MN" dirty="0">
                <a:solidFill>
                  <a:schemeClr val="tx1"/>
                </a:solidFill>
              </a:rPr>
              <a:t>%</a:t>
            </a: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 ажил: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Богино яндант </a:t>
            </a:r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худаг засварласан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t="12898" r="2956" b="7508"/>
          <a:stretch/>
        </p:blipFill>
        <p:spPr>
          <a:xfrm>
            <a:off x="5263951" y="2707545"/>
            <a:ext cx="3270449" cy="3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>
                <a:solidFill>
                  <a:schemeClr val="tx1"/>
                </a:solidFill>
              </a:rPr>
              <a:t>6.Цагаан дэлийн гар худаг засвар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286000"/>
            <a:ext cx="3742945" cy="3581400"/>
          </a:xfrm>
        </p:spPr>
        <p:txBody>
          <a:bodyPr>
            <a:normAutofit fontScale="92500"/>
          </a:bodyPr>
          <a:lstStyle/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Төсөвт өртөг: 2,000,000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Гэрээний дүн: 2,000,000</a:t>
            </a: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Гүйцэтгэсэн: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Иргэн Д.Очиржанцан ахлагчтай бүлэг</a:t>
            </a:r>
            <a:endParaRPr lang="mn-M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Гүйцэтгэл: 100</a:t>
            </a:r>
            <a:r>
              <a:rPr lang="mn-MN" dirty="0">
                <a:solidFill>
                  <a:schemeClr val="tx1"/>
                </a:solidFill>
              </a:rPr>
              <a:t>%</a:t>
            </a:r>
          </a:p>
          <a:p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 ажил: </a:t>
            </a:r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Ашиглалтгүй байсан гар худгийг  засварласан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38400"/>
            <a:ext cx="3822700" cy="3429000"/>
          </a:xfrm>
        </p:spPr>
      </p:pic>
    </p:spTree>
    <p:extLst>
      <p:ext uri="{BB962C8B-B14F-4D97-AF65-F5344CB8AC3E}">
        <p14:creationId xmlns:p14="http://schemas.microsoft.com/office/powerpoint/2010/main" val="5548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>
                <a:solidFill>
                  <a:schemeClr val="tx1"/>
                </a:solidFill>
              </a:rPr>
              <a:t>7.Сумын төв доторх авто зам засвар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2679192"/>
            <a:ext cx="3838178" cy="3447288"/>
          </a:xfrm>
        </p:spPr>
        <p:txBody>
          <a:bodyPr>
            <a:normAutofit fontScale="92500"/>
          </a:bodyPr>
          <a:lstStyle/>
          <a:p>
            <a:r>
              <a:rPr lang="mn-M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Төсөвт өртөг: </a:t>
            </a:r>
            <a:r>
              <a:rPr lang="mn-MN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55,931,000</a:t>
            </a:r>
            <a:endParaRPr lang="mn-MN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Гэрээний дүн: </a:t>
            </a:r>
            <a:r>
              <a:rPr lang="mn-MN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55,303,000</a:t>
            </a:r>
            <a:endParaRPr lang="mn-MN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Гүйцэтгэсэн: </a:t>
            </a:r>
            <a:r>
              <a:rPr lang="mn-MN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Хурд час ХХК</a:t>
            </a:r>
            <a:endParaRPr lang="mn-MN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Гүйцэтгэл: 100%</a:t>
            </a:r>
          </a:p>
          <a:p>
            <a:r>
              <a:rPr lang="mn-M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Гүйцэтгэсэн ажил: </a:t>
            </a:r>
            <a:r>
              <a:rPr lang="mn-MN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Эвдэрсэн 712,6 м2 газарт нөхөөс хийж, тэмдэг тэмдэглэгээг шинэчилсэн, замын орц, гарцуудыг тэгшилсэн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78" y="2819400"/>
            <a:ext cx="4172347" cy="3048000"/>
          </a:xfrm>
        </p:spPr>
      </p:pic>
    </p:spTree>
    <p:extLst>
      <p:ext uri="{BB962C8B-B14F-4D97-AF65-F5344CB8AC3E}">
        <p14:creationId xmlns:p14="http://schemas.microsoft.com/office/powerpoint/2010/main" val="40803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sankhuu-2018.1.2-r-sar</Template>
  <TotalTime>1657</TotalTime>
  <Words>480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Candara</vt:lpstr>
      <vt:lpstr>Mon Second Road</vt:lpstr>
      <vt:lpstr>Symbol</vt:lpstr>
      <vt:lpstr>Waveform</vt:lpstr>
      <vt:lpstr>    ӨВӨРХАНГАЙ АЙМГИЙН ХАЙРХАНДУЛААН СУМЫН ОРОН НУТГИЙН ХӨГЖЛИЙН САНГИЙН 2021 ОНЫ ТАЙЛАН, 2022 ОНЫ ТӨЛӨВЛӨЛТ  </vt:lpstr>
      <vt:lpstr>ЭХ ҮҮСВЭР</vt:lpstr>
      <vt:lpstr>1. Сумын төвийн дээд  гүүрийг шинэчлэх</vt:lpstr>
      <vt:lpstr>2. Мал угаалгын ванныг хашаажуулах, засварлах</vt:lpstr>
      <vt:lpstr>3. Гудамж хорооллын камерийг нэмэгдүүлэх, засварлах</vt:lpstr>
      <vt:lpstr>4. Цоо баян хайрханы худаг засварлах</vt:lpstr>
      <vt:lpstr>5.Дархантын худаг засвар</vt:lpstr>
      <vt:lpstr>6.Цагаан дэлийн гар худаг засвар</vt:lpstr>
      <vt:lpstr>7.Сумын төв доторх авто зам засвар</vt:lpstr>
      <vt:lpstr>8. 5-р баг Эмгэн тээгийн гүн өрмийн худаг гаргах</vt:lpstr>
      <vt:lpstr>9. Гүн өрмийн худаг гаргах /2-р баг хужиртын худгийн аманд/</vt:lpstr>
      <vt:lpstr>10. Газар зүйн мэдээллийн сантай болох</vt:lpstr>
      <vt:lpstr>Орон нутгийн хөгжлийн сангийн хөрөнгөөр 2022 онд хэрэгжүүлэх төсөл арга хэмжээ батлагдлаа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</dc:creator>
  <cp:lastModifiedBy>Work</cp:lastModifiedBy>
  <cp:revision>78</cp:revision>
  <dcterms:created xsi:type="dcterms:W3CDTF">2018-03-26T04:04:38Z</dcterms:created>
  <dcterms:modified xsi:type="dcterms:W3CDTF">2022-01-12T10:04:36Z</dcterms:modified>
</cp:coreProperties>
</file>