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</p:sldIdLst>
  <p:sldSz cx="43159363" cy="27000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DD"/>
    <a:srgbClr val="E6F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94660"/>
  </p:normalViewPr>
  <p:slideViewPr>
    <p:cSldViewPr snapToGrid="0">
      <p:cViewPr varScale="1">
        <p:scale>
          <a:sx n="27" d="100"/>
          <a:sy n="27" d="100"/>
        </p:scale>
        <p:origin x="12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42">
            <a:extLst>
              <a:ext uri="{FF2B5EF4-FFF2-40B4-BE49-F238E27FC236}">
                <a16:creationId xmlns:a16="http://schemas.microsoft.com/office/drawing/2014/main" id="{9EE3CD59-4D8C-4B74-AA6B-DECA7CA0A2AC}"/>
              </a:ext>
            </a:extLst>
          </p:cNvPr>
          <p:cNvSpPr/>
          <p:nvPr userDrawn="1"/>
        </p:nvSpPr>
        <p:spPr>
          <a:xfrm>
            <a:off x="0" y="-6255"/>
            <a:ext cx="43159362" cy="1051658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36000"/>
                  <a:lumOff val="64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/>
          </a:p>
        </p:txBody>
      </p:sp>
      <p:sp>
        <p:nvSpPr>
          <p:cNvPr id="53" name="Rounded Rectangle 42">
            <a:extLst>
              <a:ext uri="{FF2B5EF4-FFF2-40B4-BE49-F238E27FC236}">
                <a16:creationId xmlns:a16="http://schemas.microsoft.com/office/drawing/2014/main" id="{C0E43B76-ABC1-477E-A2C9-75D04B744F2D}"/>
              </a:ext>
            </a:extLst>
          </p:cNvPr>
          <p:cNvSpPr/>
          <p:nvPr userDrawn="1"/>
        </p:nvSpPr>
        <p:spPr>
          <a:xfrm>
            <a:off x="33907982" y="17796142"/>
            <a:ext cx="8891640" cy="1180396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 dirty="0"/>
          </a:p>
        </p:txBody>
      </p:sp>
      <p:sp>
        <p:nvSpPr>
          <p:cNvPr id="27" name="Rounded Rectangle 42">
            <a:extLst>
              <a:ext uri="{FF2B5EF4-FFF2-40B4-BE49-F238E27FC236}">
                <a16:creationId xmlns:a16="http://schemas.microsoft.com/office/drawing/2014/main" id="{3A64F7AA-B951-4630-B3E5-53990D59EA1F}"/>
              </a:ext>
            </a:extLst>
          </p:cNvPr>
          <p:cNvSpPr/>
          <p:nvPr userDrawn="1"/>
        </p:nvSpPr>
        <p:spPr>
          <a:xfrm>
            <a:off x="376775" y="18575690"/>
            <a:ext cx="8891640" cy="1380931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/>
          </a:p>
        </p:txBody>
      </p:sp>
      <p:sp>
        <p:nvSpPr>
          <p:cNvPr id="3" name="Rounded Rectangle 42">
            <a:extLst>
              <a:ext uri="{FF2B5EF4-FFF2-40B4-BE49-F238E27FC236}">
                <a16:creationId xmlns:a16="http://schemas.microsoft.com/office/drawing/2014/main" id="{43F113AA-CA13-44F5-8F47-DE46EBB5DDF4}"/>
              </a:ext>
            </a:extLst>
          </p:cNvPr>
          <p:cNvSpPr/>
          <p:nvPr userDrawn="1"/>
        </p:nvSpPr>
        <p:spPr>
          <a:xfrm>
            <a:off x="353960" y="4914903"/>
            <a:ext cx="8891640" cy="1246620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/>
          </a:p>
        </p:txBody>
      </p:sp>
      <p:sp>
        <p:nvSpPr>
          <p:cNvPr id="5" name="Rounded Rectangle 42">
            <a:extLst>
              <a:ext uri="{FF2B5EF4-FFF2-40B4-BE49-F238E27FC236}">
                <a16:creationId xmlns:a16="http://schemas.microsoft.com/office/drawing/2014/main" id="{52298CBD-A027-47F0-A53A-13E42254CF97}"/>
              </a:ext>
            </a:extLst>
          </p:cNvPr>
          <p:cNvSpPr/>
          <p:nvPr userDrawn="1"/>
        </p:nvSpPr>
        <p:spPr>
          <a:xfrm>
            <a:off x="33913763" y="4914902"/>
            <a:ext cx="8891640" cy="1180396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 dirty="0"/>
          </a:p>
        </p:txBody>
      </p:sp>
      <p:sp>
        <p:nvSpPr>
          <p:cNvPr id="6" name="Rounded Rectangle 42">
            <a:extLst>
              <a:ext uri="{FF2B5EF4-FFF2-40B4-BE49-F238E27FC236}">
                <a16:creationId xmlns:a16="http://schemas.microsoft.com/office/drawing/2014/main" id="{C4C972A6-3BA5-4017-B2D7-D37DF8F3E77C}"/>
              </a:ext>
            </a:extLst>
          </p:cNvPr>
          <p:cNvSpPr/>
          <p:nvPr userDrawn="1"/>
        </p:nvSpPr>
        <p:spPr>
          <a:xfrm>
            <a:off x="9585631" y="4914901"/>
            <a:ext cx="23904270" cy="1180397"/>
          </a:xfrm>
          <a:prstGeom prst="roundRect">
            <a:avLst>
              <a:gd name="adj" fmla="val 1574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/>
          </a:p>
        </p:txBody>
      </p:sp>
      <p:sp>
        <p:nvSpPr>
          <p:cNvPr id="11" name="Text Placeholder 76">
            <a:extLst>
              <a:ext uri="{FF2B5EF4-FFF2-40B4-BE49-F238E27FC236}">
                <a16:creationId xmlns:a16="http://schemas.microsoft.com/office/drawing/2014/main" id="{71BD3DFF-F36C-4942-B939-8E5AF432423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3849110" y="1621168"/>
            <a:ext cx="13357704" cy="118872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12" name="Text Placeholder 76">
            <a:extLst>
              <a:ext uri="{FF2B5EF4-FFF2-40B4-BE49-F238E27FC236}">
                <a16:creationId xmlns:a16="http://schemas.microsoft.com/office/drawing/2014/main" id="{0A1202FD-C8B5-448B-A476-EEDADBA1B07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7916896" y="324469"/>
            <a:ext cx="27241740" cy="1213624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id="{914763A7-462A-425F-BD96-EB3A33EBEDAD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13849110" y="2942354"/>
            <a:ext cx="13357704" cy="7474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74B7922-2A24-4A66-BA82-E1795B30EE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854" y="6295833"/>
            <a:ext cx="8798330" cy="887883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C5716002-E78C-449D-96E1-7069797988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9591" y="5162826"/>
            <a:ext cx="8800377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ABSTRACT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02880E0D-86E0-4474-949B-ECFADF9F34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9591" y="18669987"/>
            <a:ext cx="8846009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OBJECTIVES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6200F-1B1B-4B8E-A32E-4CD0366630D7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33939776" y="19003199"/>
            <a:ext cx="8486068" cy="887883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ACB0C99D-B6C7-44C2-83C7-A9A3D0A6B03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976727" y="17872417"/>
            <a:ext cx="8839408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ACKNOWLEDGEMENTS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DB56335C-98FA-49FA-8AF0-22E77C4AF95C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314301" y="19925131"/>
            <a:ext cx="8978073" cy="887883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B670D415-D1A7-496A-BF90-636F70CE543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920364" y="4890686"/>
            <a:ext cx="8839408" cy="1795547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CONCLUSIONS AND IMPLICATIONS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44BDCA8-0237-48BC-A530-9F39807C5A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907982" y="6880333"/>
            <a:ext cx="8862476" cy="610884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7276BA4C-D95B-4E0A-879C-4B2FC309EFA9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9585629" y="11249229"/>
            <a:ext cx="23880011" cy="887883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58FDB906-1C90-4E6E-AA11-B7370F7C8F78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9585629" y="5166869"/>
            <a:ext cx="23880011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METHODS AND MATERIALS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1B100F6E-BA44-4EDD-8549-1AEBAC9EAE90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9585629" y="6313281"/>
            <a:ext cx="23880011" cy="887883"/>
          </a:xfrm>
          <a:prstGeom prst="rect">
            <a:avLst/>
          </a:prstGeom>
        </p:spPr>
        <p:txBody>
          <a:bodyPr wrap="square" lIns="165328" tIns="165328" rIns="165328" bIns="165328">
            <a:spAutoFit/>
          </a:bodyPr>
          <a:lstStyle>
            <a:lvl1pPr marL="0" indent="0">
              <a:buNone/>
              <a:defRPr sz="4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074662" indent="-413332">
              <a:defRPr sz="1800">
                <a:latin typeface="Trebuchet MS" pitchFamily="34" charset="0"/>
              </a:defRPr>
            </a:lvl2pPr>
            <a:lvl3pPr marL="1487994" indent="-413332">
              <a:defRPr sz="1800">
                <a:latin typeface="Trebuchet MS" pitchFamily="34" charset="0"/>
              </a:defRPr>
            </a:lvl3pPr>
            <a:lvl4pPr marL="1942658" indent="-454666">
              <a:defRPr sz="1800">
                <a:latin typeface="Trebuchet MS" pitchFamily="34" charset="0"/>
              </a:defRPr>
            </a:lvl4pPr>
            <a:lvl5pPr marL="2273324" indent="-330665">
              <a:defRPr sz="18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FCB294A-4BF0-F3EB-998A-BB0BEE316943}"/>
              </a:ext>
            </a:extLst>
          </p:cNvPr>
          <p:cNvGrpSpPr/>
          <p:nvPr userDrawn="1"/>
        </p:nvGrpSpPr>
        <p:grpSpPr>
          <a:xfrm>
            <a:off x="-541337" y="25095986"/>
            <a:ext cx="43700700" cy="1631242"/>
            <a:chOff x="2" y="51074"/>
            <a:chExt cx="13824687" cy="50133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25656D9-47F4-B439-DAF6-1E9AFD862FDB}"/>
                </a:ext>
              </a:extLst>
            </p:cNvPr>
            <p:cNvGrpSpPr/>
            <p:nvPr userDrawn="1"/>
          </p:nvGrpSpPr>
          <p:grpSpPr>
            <a:xfrm>
              <a:off x="2" y="51074"/>
              <a:ext cx="13824687" cy="501332"/>
              <a:chOff x="0" y="51074"/>
              <a:chExt cx="15671233" cy="501332"/>
            </a:xfrm>
          </p:grpSpPr>
          <p:sp>
            <p:nvSpPr>
              <p:cNvPr id="36" name="Freeform 30">
                <a:extLst>
                  <a:ext uri="{FF2B5EF4-FFF2-40B4-BE49-F238E27FC236}">
                    <a16:creationId xmlns:a16="http://schemas.microsoft.com/office/drawing/2014/main" id="{EB6C2C6A-47D0-F67E-EC1C-DAEA3A2202E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016812" y="341587"/>
                <a:ext cx="123457" cy="165100"/>
              </a:xfrm>
              <a:custGeom>
                <a:avLst/>
                <a:gdLst>
                  <a:gd name="T0" fmla="*/ 22 w 74"/>
                  <a:gd name="T1" fmla="*/ 56 h 135"/>
                  <a:gd name="T2" fmla="*/ 23 w 74"/>
                  <a:gd name="T3" fmla="*/ 48 h 135"/>
                  <a:gd name="T4" fmla="*/ 60 w 74"/>
                  <a:gd name="T5" fmla="*/ 55 h 135"/>
                  <a:gd name="T6" fmla="*/ 53 w 74"/>
                  <a:gd name="T7" fmla="*/ 45 h 135"/>
                  <a:gd name="T8" fmla="*/ 51 w 74"/>
                  <a:gd name="T9" fmla="*/ 38 h 135"/>
                  <a:gd name="T10" fmla="*/ 50 w 74"/>
                  <a:gd name="T11" fmla="*/ 31 h 135"/>
                  <a:gd name="T12" fmla="*/ 51 w 74"/>
                  <a:gd name="T13" fmla="*/ 27 h 135"/>
                  <a:gd name="T14" fmla="*/ 54 w 74"/>
                  <a:gd name="T15" fmla="*/ 24 h 135"/>
                  <a:gd name="T16" fmla="*/ 55 w 74"/>
                  <a:gd name="T17" fmla="*/ 15 h 135"/>
                  <a:gd name="T18" fmla="*/ 56 w 74"/>
                  <a:gd name="T19" fmla="*/ 10 h 135"/>
                  <a:gd name="T20" fmla="*/ 31 w 74"/>
                  <a:gd name="T21" fmla="*/ 7 h 135"/>
                  <a:gd name="T22" fmla="*/ 16 w 74"/>
                  <a:gd name="T23" fmla="*/ 11 h 135"/>
                  <a:gd name="T24" fmla="*/ 11 w 74"/>
                  <a:gd name="T25" fmla="*/ 15 h 135"/>
                  <a:gd name="T26" fmla="*/ 15 w 74"/>
                  <a:gd name="T27" fmla="*/ 19 h 135"/>
                  <a:gd name="T28" fmla="*/ 28 w 74"/>
                  <a:gd name="T29" fmla="*/ 13 h 135"/>
                  <a:gd name="T30" fmla="*/ 31 w 74"/>
                  <a:gd name="T31" fmla="*/ 25 h 135"/>
                  <a:gd name="T32" fmla="*/ 17 w 74"/>
                  <a:gd name="T33" fmla="*/ 37 h 135"/>
                  <a:gd name="T34" fmla="*/ 8 w 74"/>
                  <a:gd name="T35" fmla="*/ 49 h 135"/>
                  <a:gd name="T36" fmla="*/ 16 w 74"/>
                  <a:gd name="T37" fmla="*/ 66 h 135"/>
                  <a:gd name="T38" fmla="*/ 20 w 74"/>
                  <a:gd name="T39" fmla="*/ 77 h 135"/>
                  <a:gd name="T40" fmla="*/ 19 w 74"/>
                  <a:gd name="T41" fmla="*/ 90 h 135"/>
                  <a:gd name="T42" fmla="*/ 12 w 74"/>
                  <a:gd name="T43" fmla="*/ 88 h 135"/>
                  <a:gd name="T44" fmla="*/ 5 w 74"/>
                  <a:gd name="T45" fmla="*/ 102 h 135"/>
                  <a:gd name="T46" fmla="*/ 22 w 74"/>
                  <a:gd name="T47" fmla="*/ 105 h 135"/>
                  <a:gd name="T48" fmla="*/ 45 w 74"/>
                  <a:gd name="T49" fmla="*/ 112 h 135"/>
                  <a:gd name="T50" fmla="*/ 45 w 74"/>
                  <a:gd name="T51" fmla="*/ 133 h 135"/>
                  <a:gd name="T52" fmla="*/ 64 w 74"/>
                  <a:gd name="T53" fmla="*/ 133 h 135"/>
                  <a:gd name="T54" fmla="*/ 53 w 74"/>
                  <a:gd name="T55" fmla="*/ 121 h 135"/>
                  <a:gd name="T56" fmla="*/ 61 w 74"/>
                  <a:gd name="T57" fmla="*/ 94 h 135"/>
                  <a:gd name="T58" fmla="*/ 49 w 74"/>
                  <a:gd name="T59" fmla="*/ 80 h 135"/>
                  <a:gd name="T60" fmla="*/ 45 w 74"/>
                  <a:gd name="T61" fmla="*/ 73 h 135"/>
                  <a:gd name="T62" fmla="*/ 63 w 74"/>
                  <a:gd name="T63" fmla="*/ 60 h 135"/>
                  <a:gd name="T64" fmla="*/ 68 w 74"/>
                  <a:gd name="T65" fmla="*/ 5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4" h="135">
                    <a:moveTo>
                      <a:pt x="23" y="48"/>
                    </a:moveTo>
                    <a:cubicBezTo>
                      <a:pt x="23" y="52"/>
                      <a:pt x="22" y="56"/>
                      <a:pt x="22" y="56"/>
                    </a:cubicBezTo>
                    <a:cubicBezTo>
                      <a:pt x="22" y="56"/>
                      <a:pt x="15" y="51"/>
                      <a:pt x="18" y="48"/>
                    </a:cubicBezTo>
                    <a:cubicBezTo>
                      <a:pt x="20" y="46"/>
                      <a:pt x="24" y="45"/>
                      <a:pt x="23" y="48"/>
                    </a:cubicBezTo>
                    <a:moveTo>
                      <a:pt x="68" y="55"/>
                    </a:moveTo>
                    <a:cubicBezTo>
                      <a:pt x="66" y="56"/>
                      <a:pt x="63" y="56"/>
                      <a:pt x="60" y="55"/>
                    </a:cubicBezTo>
                    <a:cubicBezTo>
                      <a:pt x="58" y="55"/>
                      <a:pt x="55" y="54"/>
                      <a:pt x="53" y="53"/>
                    </a:cubicBezTo>
                    <a:cubicBezTo>
                      <a:pt x="50" y="53"/>
                      <a:pt x="52" y="47"/>
                      <a:pt x="53" y="45"/>
                    </a:cubicBezTo>
                    <a:cubicBezTo>
                      <a:pt x="55" y="44"/>
                      <a:pt x="56" y="44"/>
                      <a:pt x="54" y="43"/>
                    </a:cubicBezTo>
                    <a:cubicBezTo>
                      <a:pt x="52" y="42"/>
                      <a:pt x="52" y="39"/>
                      <a:pt x="51" y="38"/>
                    </a:cubicBezTo>
                    <a:cubicBezTo>
                      <a:pt x="51" y="37"/>
                      <a:pt x="50" y="34"/>
                      <a:pt x="48" y="33"/>
                    </a:cubicBezTo>
                    <a:cubicBezTo>
                      <a:pt x="46" y="33"/>
                      <a:pt x="48" y="32"/>
                      <a:pt x="50" y="31"/>
                    </a:cubicBezTo>
                    <a:cubicBezTo>
                      <a:pt x="52" y="31"/>
                      <a:pt x="51" y="29"/>
                      <a:pt x="52" y="28"/>
                    </a:cubicBezTo>
                    <a:cubicBezTo>
                      <a:pt x="52" y="28"/>
                      <a:pt x="50" y="27"/>
                      <a:pt x="51" y="27"/>
                    </a:cubicBezTo>
                    <a:cubicBezTo>
                      <a:pt x="52" y="27"/>
                      <a:pt x="53" y="26"/>
                      <a:pt x="52" y="26"/>
                    </a:cubicBezTo>
                    <a:cubicBezTo>
                      <a:pt x="52" y="25"/>
                      <a:pt x="53" y="24"/>
                      <a:pt x="54" y="24"/>
                    </a:cubicBezTo>
                    <a:cubicBezTo>
                      <a:pt x="54" y="24"/>
                      <a:pt x="53" y="23"/>
                      <a:pt x="52" y="20"/>
                    </a:cubicBezTo>
                    <a:cubicBezTo>
                      <a:pt x="51" y="17"/>
                      <a:pt x="54" y="16"/>
                      <a:pt x="55" y="15"/>
                    </a:cubicBezTo>
                    <a:cubicBezTo>
                      <a:pt x="55" y="13"/>
                      <a:pt x="54" y="11"/>
                      <a:pt x="53" y="9"/>
                    </a:cubicBezTo>
                    <a:cubicBezTo>
                      <a:pt x="52" y="8"/>
                      <a:pt x="54" y="8"/>
                      <a:pt x="56" y="10"/>
                    </a:cubicBezTo>
                    <a:cubicBezTo>
                      <a:pt x="57" y="11"/>
                      <a:pt x="58" y="9"/>
                      <a:pt x="53" y="6"/>
                    </a:cubicBezTo>
                    <a:cubicBezTo>
                      <a:pt x="42" y="0"/>
                      <a:pt x="32" y="5"/>
                      <a:pt x="31" y="7"/>
                    </a:cubicBezTo>
                    <a:cubicBezTo>
                      <a:pt x="30" y="9"/>
                      <a:pt x="29" y="8"/>
                      <a:pt x="29" y="8"/>
                    </a:cubicBezTo>
                    <a:cubicBezTo>
                      <a:pt x="29" y="8"/>
                      <a:pt x="20" y="6"/>
                      <a:pt x="16" y="11"/>
                    </a:cubicBezTo>
                    <a:cubicBezTo>
                      <a:pt x="11" y="15"/>
                      <a:pt x="3" y="16"/>
                      <a:pt x="3" y="16"/>
                    </a:cubicBezTo>
                    <a:cubicBezTo>
                      <a:pt x="6" y="17"/>
                      <a:pt x="11" y="15"/>
                      <a:pt x="11" y="15"/>
                    </a:cubicBezTo>
                    <a:cubicBezTo>
                      <a:pt x="10" y="17"/>
                      <a:pt x="0" y="18"/>
                      <a:pt x="0" y="18"/>
                    </a:cubicBezTo>
                    <a:cubicBezTo>
                      <a:pt x="4" y="20"/>
                      <a:pt x="12" y="21"/>
                      <a:pt x="15" y="19"/>
                    </a:cubicBezTo>
                    <a:cubicBezTo>
                      <a:pt x="18" y="17"/>
                      <a:pt x="17" y="20"/>
                      <a:pt x="17" y="20"/>
                    </a:cubicBezTo>
                    <a:cubicBezTo>
                      <a:pt x="26" y="18"/>
                      <a:pt x="28" y="13"/>
                      <a:pt x="28" y="13"/>
                    </a:cubicBezTo>
                    <a:cubicBezTo>
                      <a:pt x="27" y="19"/>
                      <a:pt x="30" y="21"/>
                      <a:pt x="31" y="22"/>
                    </a:cubicBezTo>
                    <a:cubicBezTo>
                      <a:pt x="33" y="23"/>
                      <a:pt x="32" y="25"/>
                      <a:pt x="31" y="25"/>
                    </a:cubicBezTo>
                    <a:cubicBezTo>
                      <a:pt x="30" y="26"/>
                      <a:pt x="33" y="27"/>
                      <a:pt x="32" y="29"/>
                    </a:cubicBezTo>
                    <a:cubicBezTo>
                      <a:pt x="32" y="30"/>
                      <a:pt x="20" y="36"/>
                      <a:pt x="17" y="37"/>
                    </a:cubicBezTo>
                    <a:cubicBezTo>
                      <a:pt x="13" y="38"/>
                      <a:pt x="14" y="40"/>
                      <a:pt x="14" y="40"/>
                    </a:cubicBezTo>
                    <a:cubicBezTo>
                      <a:pt x="14" y="40"/>
                      <a:pt x="9" y="45"/>
                      <a:pt x="8" y="49"/>
                    </a:cubicBezTo>
                    <a:cubicBezTo>
                      <a:pt x="6" y="52"/>
                      <a:pt x="11" y="57"/>
                      <a:pt x="16" y="59"/>
                    </a:cubicBezTo>
                    <a:cubicBezTo>
                      <a:pt x="20" y="61"/>
                      <a:pt x="17" y="64"/>
                      <a:pt x="16" y="66"/>
                    </a:cubicBezTo>
                    <a:cubicBezTo>
                      <a:pt x="15" y="69"/>
                      <a:pt x="21" y="69"/>
                      <a:pt x="22" y="69"/>
                    </a:cubicBezTo>
                    <a:cubicBezTo>
                      <a:pt x="23" y="70"/>
                      <a:pt x="22" y="73"/>
                      <a:pt x="20" y="77"/>
                    </a:cubicBezTo>
                    <a:cubicBezTo>
                      <a:pt x="18" y="82"/>
                      <a:pt x="23" y="88"/>
                      <a:pt x="24" y="90"/>
                    </a:cubicBezTo>
                    <a:cubicBezTo>
                      <a:pt x="25" y="92"/>
                      <a:pt x="20" y="91"/>
                      <a:pt x="19" y="90"/>
                    </a:cubicBezTo>
                    <a:cubicBezTo>
                      <a:pt x="18" y="89"/>
                      <a:pt x="17" y="91"/>
                      <a:pt x="16" y="91"/>
                    </a:cubicBezTo>
                    <a:cubicBezTo>
                      <a:pt x="14" y="91"/>
                      <a:pt x="15" y="89"/>
                      <a:pt x="12" y="88"/>
                    </a:cubicBezTo>
                    <a:cubicBezTo>
                      <a:pt x="9" y="88"/>
                      <a:pt x="7" y="95"/>
                      <a:pt x="6" y="97"/>
                    </a:cubicBezTo>
                    <a:cubicBezTo>
                      <a:pt x="4" y="99"/>
                      <a:pt x="3" y="102"/>
                      <a:pt x="5" y="102"/>
                    </a:cubicBezTo>
                    <a:cubicBezTo>
                      <a:pt x="7" y="102"/>
                      <a:pt x="13" y="99"/>
                      <a:pt x="15" y="98"/>
                    </a:cubicBezTo>
                    <a:cubicBezTo>
                      <a:pt x="17" y="96"/>
                      <a:pt x="18" y="100"/>
                      <a:pt x="22" y="105"/>
                    </a:cubicBezTo>
                    <a:cubicBezTo>
                      <a:pt x="27" y="111"/>
                      <a:pt x="37" y="108"/>
                      <a:pt x="42" y="107"/>
                    </a:cubicBezTo>
                    <a:cubicBezTo>
                      <a:pt x="48" y="105"/>
                      <a:pt x="45" y="109"/>
                      <a:pt x="45" y="112"/>
                    </a:cubicBezTo>
                    <a:cubicBezTo>
                      <a:pt x="44" y="114"/>
                      <a:pt x="44" y="120"/>
                      <a:pt x="45" y="123"/>
                    </a:cubicBezTo>
                    <a:cubicBezTo>
                      <a:pt x="46" y="127"/>
                      <a:pt x="45" y="131"/>
                      <a:pt x="45" y="133"/>
                    </a:cubicBezTo>
                    <a:cubicBezTo>
                      <a:pt x="44" y="135"/>
                      <a:pt x="52" y="135"/>
                      <a:pt x="56" y="135"/>
                    </a:cubicBezTo>
                    <a:cubicBezTo>
                      <a:pt x="59" y="135"/>
                      <a:pt x="64" y="135"/>
                      <a:pt x="64" y="133"/>
                    </a:cubicBezTo>
                    <a:cubicBezTo>
                      <a:pt x="64" y="131"/>
                      <a:pt x="58" y="131"/>
                      <a:pt x="55" y="130"/>
                    </a:cubicBezTo>
                    <a:cubicBezTo>
                      <a:pt x="53" y="130"/>
                      <a:pt x="51" y="125"/>
                      <a:pt x="53" y="121"/>
                    </a:cubicBezTo>
                    <a:cubicBezTo>
                      <a:pt x="54" y="117"/>
                      <a:pt x="57" y="104"/>
                      <a:pt x="57" y="101"/>
                    </a:cubicBezTo>
                    <a:cubicBezTo>
                      <a:pt x="57" y="98"/>
                      <a:pt x="62" y="94"/>
                      <a:pt x="61" y="94"/>
                    </a:cubicBezTo>
                    <a:cubicBezTo>
                      <a:pt x="60" y="94"/>
                      <a:pt x="55" y="90"/>
                      <a:pt x="52" y="89"/>
                    </a:cubicBezTo>
                    <a:cubicBezTo>
                      <a:pt x="50" y="87"/>
                      <a:pt x="50" y="82"/>
                      <a:pt x="49" y="80"/>
                    </a:cubicBezTo>
                    <a:cubicBezTo>
                      <a:pt x="48" y="78"/>
                      <a:pt x="46" y="76"/>
                      <a:pt x="45" y="75"/>
                    </a:cubicBezTo>
                    <a:cubicBezTo>
                      <a:pt x="44" y="74"/>
                      <a:pt x="44" y="73"/>
                      <a:pt x="45" y="73"/>
                    </a:cubicBezTo>
                    <a:cubicBezTo>
                      <a:pt x="46" y="73"/>
                      <a:pt x="49" y="62"/>
                      <a:pt x="49" y="61"/>
                    </a:cubicBezTo>
                    <a:cubicBezTo>
                      <a:pt x="50" y="59"/>
                      <a:pt x="60" y="60"/>
                      <a:pt x="63" y="60"/>
                    </a:cubicBezTo>
                    <a:cubicBezTo>
                      <a:pt x="67" y="60"/>
                      <a:pt x="69" y="61"/>
                      <a:pt x="71" y="57"/>
                    </a:cubicBezTo>
                    <a:cubicBezTo>
                      <a:pt x="74" y="53"/>
                      <a:pt x="71" y="54"/>
                      <a:pt x="68" y="55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F00E3406-97EB-DBD6-BF09-3933B5A2CEA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164742" y="283584"/>
                <a:ext cx="189173" cy="232992"/>
              </a:xfrm>
              <a:custGeom>
                <a:avLst/>
                <a:gdLst>
                  <a:gd name="T0" fmla="*/ 59 w 154"/>
                  <a:gd name="T1" fmla="*/ 39 h 173"/>
                  <a:gd name="T2" fmla="*/ 50 w 154"/>
                  <a:gd name="T3" fmla="*/ 101 h 173"/>
                  <a:gd name="T4" fmla="*/ 36 w 154"/>
                  <a:gd name="T5" fmla="*/ 114 h 173"/>
                  <a:gd name="T6" fmla="*/ 44 w 154"/>
                  <a:gd name="T7" fmla="*/ 120 h 173"/>
                  <a:gd name="T8" fmla="*/ 44 w 154"/>
                  <a:gd name="T9" fmla="*/ 123 h 173"/>
                  <a:gd name="T10" fmla="*/ 37 w 154"/>
                  <a:gd name="T11" fmla="*/ 128 h 173"/>
                  <a:gd name="T12" fmla="*/ 30 w 154"/>
                  <a:gd name="T13" fmla="*/ 115 h 173"/>
                  <a:gd name="T14" fmla="*/ 50 w 154"/>
                  <a:gd name="T15" fmla="*/ 101 h 173"/>
                  <a:gd name="T16" fmla="*/ 154 w 154"/>
                  <a:gd name="T17" fmla="*/ 31 h 173"/>
                  <a:gd name="T18" fmla="*/ 134 w 154"/>
                  <a:gd name="T19" fmla="*/ 32 h 173"/>
                  <a:gd name="T20" fmla="*/ 116 w 154"/>
                  <a:gd name="T21" fmla="*/ 46 h 173"/>
                  <a:gd name="T22" fmla="*/ 111 w 154"/>
                  <a:gd name="T23" fmla="*/ 60 h 173"/>
                  <a:gd name="T24" fmla="*/ 104 w 154"/>
                  <a:gd name="T25" fmla="*/ 63 h 173"/>
                  <a:gd name="T26" fmla="*/ 98 w 154"/>
                  <a:gd name="T27" fmla="*/ 63 h 173"/>
                  <a:gd name="T28" fmla="*/ 89 w 154"/>
                  <a:gd name="T29" fmla="*/ 55 h 173"/>
                  <a:gd name="T30" fmla="*/ 79 w 154"/>
                  <a:gd name="T31" fmla="*/ 46 h 173"/>
                  <a:gd name="T32" fmla="*/ 78 w 154"/>
                  <a:gd name="T33" fmla="*/ 41 h 173"/>
                  <a:gd name="T34" fmla="*/ 83 w 154"/>
                  <a:gd name="T35" fmla="*/ 38 h 173"/>
                  <a:gd name="T36" fmla="*/ 83 w 154"/>
                  <a:gd name="T37" fmla="*/ 34 h 173"/>
                  <a:gd name="T38" fmla="*/ 84 w 154"/>
                  <a:gd name="T39" fmla="*/ 32 h 173"/>
                  <a:gd name="T40" fmla="*/ 81 w 154"/>
                  <a:gd name="T41" fmla="*/ 33 h 173"/>
                  <a:gd name="T42" fmla="*/ 80 w 154"/>
                  <a:gd name="T43" fmla="*/ 32 h 173"/>
                  <a:gd name="T44" fmla="*/ 80 w 154"/>
                  <a:gd name="T45" fmla="*/ 32 h 173"/>
                  <a:gd name="T46" fmla="*/ 83 w 154"/>
                  <a:gd name="T47" fmla="*/ 31 h 173"/>
                  <a:gd name="T48" fmla="*/ 84 w 154"/>
                  <a:gd name="T49" fmla="*/ 31 h 173"/>
                  <a:gd name="T50" fmla="*/ 84 w 154"/>
                  <a:gd name="T51" fmla="*/ 26 h 173"/>
                  <a:gd name="T52" fmla="*/ 80 w 154"/>
                  <a:gd name="T53" fmla="*/ 15 h 173"/>
                  <a:gd name="T54" fmla="*/ 83 w 154"/>
                  <a:gd name="T55" fmla="*/ 11 h 173"/>
                  <a:gd name="T56" fmla="*/ 57 w 154"/>
                  <a:gd name="T57" fmla="*/ 18 h 173"/>
                  <a:gd name="T58" fmla="*/ 54 w 154"/>
                  <a:gd name="T59" fmla="*/ 32 h 173"/>
                  <a:gd name="T60" fmla="*/ 63 w 154"/>
                  <a:gd name="T61" fmla="*/ 38 h 173"/>
                  <a:gd name="T62" fmla="*/ 63 w 154"/>
                  <a:gd name="T63" fmla="*/ 42 h 173"/>
                  <a:gd name="T64" fmla="*/ 50 w 154"/>
                  <a:gd name="T65" fmla="*/ 50 h 173"/>
                  <a:gd name="T66" fmla="*/ 48 w 154"/>
                  <a:gd name="T67" fmla="*/ 52 h 173"/>
                  <a:gd name="T68" fmla="*/ 46 w 154"/>
                  <a:gd name="T69" fmla="*/ 56 h 173"/>
                  <a:gd name="T70" fmla="*/ 48 w 154"/>
                  <a:gd name="T71" fmla="*/ 92 h 173"/>
                  <a:gd name="T72" fmla="*/ 52 w 154"/>
                  <a:gd name="T73" fmla="*/ 94 h 173"/>
                  <a:gd name="T74" fmla="*/ 26 w 154"/>
                  <a:gd name="T75" fmla="*/ 104 h 173"/>
                  <a:gd name="T76" fmla="*/ 20 w 154"/>
                  <a:gd name="T77" fmla="*/ 104 h 173"/>
                  <a:gd name="T78" fmla="*/ 0 w 154"/>
                  <a:gd name="T79" fmla="*/ 123 h 173"/>
                  <a:gd name="T80" fmla="*/ 8 w 154"/>
                  <a:gd name="T81" fmla="*/ 121 h 173"/>
                  <a:gd name="T82" fmla="*/ 15 w 154"/>
                  <a:gd name="T83" fmla="*/ 126 h 173"/>
                  <a:gd name="T84" fmla="*/ 23 w 154"/>
                  <a:gd name="T85" fmla="*/ 145 h 173"/>
                  <a:gd name="T86" fmla="*/ 41 w 154"/>
                  <a:gd name="T87" fmla="*/ 146 h 173"/>
                  <a:gd name="T88" fmla="*/ 91 w 154"/>
                  <a:gd name="T89" fmla="*/ 131 h 173"/>
                  <a:gd name="T90" fmla="*/ 109 w 154"/>
                  <a:gd name="T91" fmla="*/ 159 h 173"/>
                  <a:gd name="T92" fmla="*/ 131 w 154"/>
                  <a:gd name="T93" fmla="*/ 163 h 173"/>
                  <a:gd name="T94" fmla="*/ 137 w 154"/>
                  <a:gd name="T95" fmla="*/ 148 h 173"/>
                  <a:gd name="T96" fmla="*/ 124 w 154"/>
                  <a:gd name="T97" fmla="*/ 148 h 173"/>
                  <a:gd name="T98" fmla="*/ 106 w 154"/>
                  <a:gd name="T99" fmla="*/ 128 h 173"/>
                  <a:gd name="T100" fmla="*/ 98 w 154"/>
                  <a:gd name="T101" fmla="*/ 117 h 173"/>
                  <a:gd name="T102" fmla="*/ 94 w 154"/>
                  <a:gd name="T103" fmla="*/ 112 h 173"/>
                  <a:gd name="T104" fmla="*/ 91 w 154"/>
                  <a:gd name="T105" fmla="*/ 94 h 173"/>
                  <a:gd name="T106" fmla="*/ 86 w 154"/>
                  <a:gd name="T107" fmla="*/ 89 h 173"/>
                  <a:gd name="T108" fmla="*/ 91 w 154"/>
                  <a:gd name="T109" fmla="*/ 84 h 173"/>
                  <a:gd name="T110" fmla="*/ 94 w 154"/>
                  <a:gd name="T111" fmla="*/ 78 h 173"/>
                  <a:gd name="T112" fmla="*/ 108 w 154"/>
                  <a:gd name="T113" fmla="*/ 85 h 173"/>
                  <a:gd name="T114" fmla="*/ 109 w 154"/>
                  <a:gd name="T115" fmla="*/ 67 h 173"/>
                  <a:gd name="T116" fmla="*/ 124 w 154"/>
                  <a:gd name="T117" fmla="*/ 47 h 173"/>
                  <a:gd name="T118" fmla="*/ 131 w 154"/>
                  <a:gd name="T119" fmla="*/ 45 h 173"/>
                  <a:gd name="T120" fmla="*/ 128 w 154"/>
                  <a:gd name="T121" fmla="*/ 62 h 173"/>
                  <a:gd name="T122" fmla="*/ 129 w 154"/>
                  <a:gd name="T123" fmla="*/ 73 h 173"/>
                  <a:gd name="T124" fmla="*/ 154 w 154"/>
                  <a:gd name="T125" fmla="*/ 34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4" h="173">
                    <a:moveTo>
                      <a:pt x="59" y="39"/>
                    </a:moveTo>
                    <a:cubicBezTo>
                      <a:pt x="59" y="39"/>
                      <a:pt x="59" y="39"/>
                      <a:pt x="59" y="39"/>
                    </a:cubicBezTo>
                    <a:cubicBezTo>
                      <a:pt x="59" y="39"/>
                      <a:pt x="58" y="39"/>
                      <a:pt x="59" y="39"/>
                    </a:cubicBezTo>
                    <a:moveTo>
                      <a:pt x="50" y="101"/>
                    </a:moveTo>
                    <a:cubicBezTo>
                      <a:pt x="48" y="103"/>
                      <a:pt x="43" y="110"/>
                      <a:pt x="42" y="111"/>
                    </a:cubicBezTo>
                    <a:cubicBezTo>
                      <a:pt x="41" y="111"/>
                      <a:pt x="36" y="114"/>
                      <a:pt x="36" y="114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16"/>
                      <a:pt x="41" y="118"/>
                      <a:pt x="44" y="120"/>
                    </a:cubicBezTo>
                    <a:cubicBezTo>
                      <a:pt x="43" y="123"/>
                      <a:pt x="43" y="123"/>
                      <a:pt x="43" y="123"/>
                    </a:cubicBezTo>
                    <a:cubicBezTo>
                      <a:pt x="44" y="123"/>
                      <a:pt x="44" y="123"/>
                      <a:pt x="44" y="123"/>
                    </a:cubicBezTo>
                    <a:cubicBezTo>
                      <a:pt x="44" y="123"/>
                      <a:pt x="44" y="124"/>
                      <a:pt x="44" y="124"/>
                    </a:cubicBezTo>
                    <a:cubicBezTo>
                      <a:pt x="43" y="126"/>
                      <a:pt x="37" y="128"/>
                      <a:pt x="37" y="128"/>
                    </a:cubicBezTo>
                    <a:cubicBezTo>
                      <a:pt x="37" y="128"/>
                      <a:pt x="36" y="126"/>
                      <a:pt x="35" y="123"/>
                    </a:cubicBezTo>
                    <a:cubicBezTo>
                      <a:pt x="35" y="120"/>
                      <a:pt x="32" y="120"/>
                      <a:pt x="30" y="115"/>
                    </a:cubicBezTo>
                    <a:cubicBezTo>
                      <a:pt x="30" y="115"/>
                      <a:pt x="30" y="115"/>
                      <a:pt x="29" y="114"/>
                    </a:cubicBezTo>
                    <a:cubicBezTo>
                      <a:pt x="36" y="110"/>
                      <a:pt x="46" y="103"/>
                      <a:pt x="50" y="101"/>
                    </a:cubicBezTo>
                    <a:moveTo>
                      <a:pt x="154" y="34"/>
                    </a:moveTo>
                    <a:cubicBezTo>
                      <a:pt x="154" y="31"/>
                      <a:pt x="154" y="31"/>
                      <a:pt x="154" y="31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49" y="36"/>
                      <a:pt x="137" y="32"/>
                      <a:pt x="134" y="32"/>
                    </a:cubicBezTo>
                    <a:cubicBezTo>
                      <a:pt x="131" y="32"/>
                      <a:pt x="124" y="34"/>
                      <a:pt x="124" y="34"/>
                    </a:cubicBezTo>
                    <a:cubicBezTo>
                      <a:pt x="124" y="34"/>
                      <a:pt x="118" y="42"/>
                      <a:pt x="116" y="46"/>
                    </a:cubicBezTo>
                    <a:cubicBezTo>
                      <a:pt x="114" y="50"/>
                      <a:pt x="113" y="55"/>
                      <a:pt x="113" y="55"/>
                    </a:cubicBezTo>
                    <a:cubicBezTo>
                      <a:pt x="111" y="60"/>
                      <a:pt x="111" y="60"/>
                      <a:pt x="111" y="60"/>
                    </a:cubicBezTo>
                    <a:cubicBezTo>
                      <a:pt x="105" y="64"/>
                      <a:pt x="105" y="64"/>
                      <a:pt x="105" y="64"/>
                    </a:cubicBezTo>
                    <a:cubicBezTo>
                      <a:pt x="105" y="64"/>
                      <a:pt x="104" y="64"/>
                      <a:pt x="104" y="63"/>
                    </a:cubicBezTo>
                    <a:cubicBezTo>
                      <a:pt x="103" y="63"/>
                      <a:pt x="100" y="65"/>
                      <a:pt x="100" y="65"/>
                    </a:cubicBezTo>
                    <a:cubicBezTo>
                      <a:pt x="100" y="65"/>
                      <a:pt x="99" y="64"/>
                      <a:pt x="98" y="63"/>
                    </a:cubicBezTo>
                    <a:cubicBezTo>
                      <a:pt x="98" y="63"/>
                      <a:pt x="96" y="62"/>
                      <a:pt x="94" y="61"/>
                    </a:cubicBezTo>
                    <a:cubicBezTo>
                      <a:pt x="93" y="58"/>
                      <a:pt x="91" y="57"/>
                      <a:pt x="89" y="55"/>
                    </a:cubicBezTo>
                    <a:cubicBezTo>
                      <a:pt x="88" y="52"/>
                      <a:pt x="84" y="47"/>
                      <a:pt x="83" y="47"/>
                    </a:cubicBezTo>
                    <a:cubicBezTo>
                      <a:pt x="81" y="46"/>
                      <a:pt x="79" y="46"/>
                      <a:pt x="79" y="46"/>
                    </a:cubicBezTo>
                    <a:cubicBezTo>
                      <a:pt x="80" y="42"/>
                      <a:pt x="80" y="42"/>
                      <a:pt x="80" y="42"/>
                    </a:cubicBezTo>
                    <a:cubicBezTo>
                      <a:pt x="78" y="41"/>
                      <a:pt x="78" y="41"/>
                      <a:pt x="78" y="41"/>
                    </a:cubicBezTo>
                    <a:cubicBezTo>
                      <a:pt x="78" y="40"/>
                      <a:pt x="78" y="40"/>
                      <a:pt x="78" y="40"/>
                    </a:cubicBezTo>
                    <a:cubicBezTo>
                      <a:pt x="78" y="40"/>
                      <a:pt x="81" y="39"/>
                      <a:pt x="83" y="38"/>
                    </a:cubicBezTo>
                    <a:cubicBezTo>
                      <a:pt x="85" y="36"/>
                      <a:pt x="83" y="34"/>
                      <a:pt x="83" y="34"/>
                    </a:cubicBezTo>
                    <a:cubicBezTo>
                      <a:pt x="83" y="34"/>
                      <a:pt x="83" y="34"/>
                      <a:pt x="83" y="34"/>
                    </a:cubicBezTo>
                    <a:cubicBezTo>
                      <a:pt x="84" y="34"/>
                      <a:pt x="84" y="33"/>
                      <a:pt x="84" y="33"/>
                    </a:cubicBezTo>
                    <a:cubicBezTo>
                      <a:pt x="84" y="33"/>
                      <a:pt x="84" y="32"/>
                      <a:pt x="84" y="32"/>
                    </a:cubicBezTo>
                    <a:cubicBezTo>
                      <a:pt x="83" y="32"/>
                      <a:pt x="82" y="33"/>
                      <a:pt x="81" y="32"/>
                    </a:cubicBezTo>
                    <a:cubicBezTo>
                      <a:pt x="81" y="32"/>
                      <a:pt x="81" y="32"/>
                      <a:pt x="81" y="33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81" y="32"/>
                      <a:pt x="82" y="32"/>
                      <a:pt x="83" y="31"/>
                    </a:cubicBezTo>
                    <a:cubicBezTo>
                      <a:pt x="83" y="31"/>
                      <a:pt x="83" y="31"/>
                      <a:pt x="83" y="31"/>
                    </a:cubicBezTo>
                    <a:cubicBezTo>
                      <a:pt x="83" y="31"/>
                      <a:pt x="83" y="31"/>
                      <a:pt x="84" y="31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3" y="31"/>
                      <a:pt x="83" y="29"/>
                      <a:pt x="83" y="29"/>
                    </a:cubicBezTo>
                    <a:cubicBezTo>
                      <a:pt x="83" y="28"/>
                      <a:pt x="85" y="28"/>
                      <a:pt x="84" y="26"/>
                    </a:cubicBezTo>
                    <a:cubicBezTo>
                      <a:pt x="84" y="25"/>
                      <a:pt x="82" y="23"/>
                      <a:pt x="81" y="21"/>
                    </a:cubicBezTo>
                    <a:cubicBezTo>
                      <a:pt x="81" y="18"/>
                      <a:pt x="82" y="16"/>
                      <a:pt x="80" y="15"/>
                    </a:cubicBezTo>
                    <a:cubicBezTo>
                      <a:pt x="78" y="14"/>
                      <a:pt x="83" y="13"/>
                      <a:pt x="83" y="13"/>
                    </a:cubicBezTo>
                    <a:cubicBezTo>
                      <a:pt x="83" y="11"/>
                      <a:pt x="83" y="11"/>
                      <a:pt x="83" y="11"/>
                    </a:cubicBezTo>
                    <a:cubicBezTo>
                      <a:pt x="83" y="11"/>
                      <a:pt x="68" y="0"/>
                      <a:pt x="58" y="15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7" y="18"/>
                      <a:pt x="55" y="19"/>
                      <a:pt x="53" y="20"/>
                    </a:cubicBezTo>
                    <a:cubicBezTo>
                      <a:pt x="50" y="22"/>
                      <a:pt x="51" y="29"/>
                      <a:pt x="54" y="32"/>
                    </a:cubicBezTo>
                    <a:cubicBezTo>
                      <a:pt x="57" y="34"/>
                      <a:pt x="60" y="39"/>
                      <a:pt x="59" y="39"/>
                    </a:cubicBezTo>
                    <a:cubicBezTo>
                      <a:pt x="60" y="39"/>
                      <a:pt x="63" y="38"/>
                      <a:pt x="63" y="38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3" y="42"/>
                      <a:pt x="63" y="42"/>
                      <a:pt x="63" y="42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9" y="52"/>
                      <a:pt x="49" y="52"/>
                      <a:pt x="49" y="52"/>
                    </a:cubicBezTo>
                    <a:cubicBezTo>
                      <a:pt x="48" y="52"/>
                      <a:pt x="48" y="52"/>
                      <a:pt x="48" y="52"/>
                    </a:cubicBezTo>
                    <a:cubicBezTo>
                      <a:pt x="48" y="53"/>
                      <a:pt x="48" y="53"/>
                      <a:pt x="48" y="53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6" y="56"/>
                      <a:pt x="40" y="73"/>
                      <a:pt x="39" y="77"/>
                    </a:cubicBezTo>
                    <a:cubicBezTo>
                      <a:pt x="38" y="80"/>
                      <a:pt x="48" y="92"/>
                      <a:pt x="48" y="92"/>
                    </a:cubicBezTo>
                    <a:cubicBezTo>
                      <a:pt x="51" y="92"/>
                      <a:pt x="51" y="92"/>
                      <a:pt x="51" y="92"/>
                    </a:cubicBezTo>
                    <a:cubicBezTo>
                      <a:pt x="52" y="94"/>
                      <a:pt x="52" y="94"/>
                      <a:pt x="52" y="94"/>
                    </a:cubicBezTo>
                    <a:cubicBezTo>
                      <a:pt x="52" y="94"/>
                      <a:pt x="36" y="105"/>
                      <a:pt x="28" y="111"/>
                    </a:cubicBezTo>
                    <a:cubicBezTo>
                      <a:pt x="27" y="108"/>
                      <a:pt x="26" y="105"/>
                      <a:pt x="26" y="104"/>
                    </a:cubicBezTo>
                    <a:cubicBezTo>
                      <a:pt x="26" y="102"/>
                      <a:pt x="23" y="101"/>
                      <a:pt x="23" y="101"/>
                    </a:cubicBezTo>
                    <a:cubicBezTo>
                      <a:pt x="23" y="101"/>
                      <a:pt x="21" y="104"/>
                      <a:pt x="20" y="104"/>
                    </a:cubicBezTo>
                    <a:cubicBezTo>
                      <a:pt x="19" y="105"/>
                      <a:pt x="12" y="109"/>
                      <a:pt x="6" y="110"/>
                    </a:cubicBezTo>
                    <a:cubicBezTo>
                      <a:pt x="0" y="112"/>
                      <a:pt x="0" y="121"/>
                      <a:pt x="0" y="123"/>
                    </a:cubicBezTo>
                    <a:cubicBezTo>
                      <a:pt x="1" y="125"/>
                      <a:pt x="3" y="123"/>
                      <a:pt x="3" y="123"/>
                    </a:cubicBezTo>
                    <a:cubicBezTo>
                      <a:pt x="3" y="123"/>
                      <a:pt x="6" y="121"/>
                      <a:pt x="8" y="121"/>
                    </a:cubicBezTo>
                    <a:cubicBezTo>
                      <a:pt x="10" y="121"/>
                      <a:pt x="15" y="123"/>
                      <a:pt x="14" y="123"/>
                    </a:cubicBezTo>
                    <a:cubicBezTo>
                      <a:pt x="13" y="123"/>
                      <a:pt x="15" y="126"/>
                      <a:pt x="15" y="126"/>
                    </a:cubicBezTo>
                    <a:cubicBezTo>
                      <a:pt x="15" y="126"/>
                      <a:pt x="19" y="132"/>
                      <a:pt x="19" y="134"/>
                    </a:cubicBezTo>
                    <a:cubicBezTo>
                      <a:pt x="20" y="136"/>
                      <a:pt x="22" y="143"/>
                      <a:pt x="23" y="145"/>
                    </a:cubicBezTo>
                    <a:cubicBezTo>
                      <a:pt x="24" y="146"/>
                      <a:pt x="32" y="142"/>
                      <a:pt x="32" y="142"/>
                    </a:cubicBezTo>
                    <a:cubicBezTo>
                      <a:pt x="32" y="142"/>
                      <a:pt x="36" y="146"/>
                      <a:pt x="41" y="146"/>
                    </a:cubicBezTo>
                    <a:cubicBezTo>
                      <a:pt x="47" y="146"/>
                      <a:pt x="68" y="125"/>
                      <a:pt x="72" y="126"/>
                    </a:cubicBezTo>
                    <a:cubicBezTo>
                      <a:pt x="76" y="127"/>
                      <a:pt x="90" y="130"/>
                      <a:pt x="91" y="131"/>
                    </a:cubicBezTo>
                    <a:cubicBezTo>
                      <a:pt x="92" y="133"/>
                      <a:pt x="101" y="139"/>
                      <a:pt x="98" y="144"/>
                    </a:cubicBezTo>
                    <a:cubicBezTo>
                      <a:pt x="96" y="150"/>
                      <a:pt x="106" y="159"/>
                      <a:pt x="109" y="159"/>
                    </a:cubicBezTo>
                    <a:cubicBezTo>
                      <a:pt x="111" y="160"/>
                      <a:pt x="112" y="163"/>
                      <a:pt x="115" y="168"/>
                    </a:cubicBezTo>
                    <a:cubicBezTo>
                      <a:pt x="118" y="173"/>
                      <a:pt x="121" y="168"/>
                      <a:pt x="131" y="163"/>
                    </a:cubicBezTo>
                    <a:cubicBezTo>
                      <a:pt x="140" y="158"/>
                      <a:pt x="142" y="149"/>
                      <a:pt x="140" y="148"/>
                    </a:cubicBezTo>
                    <a:cubicBezTo>
                      <a:pt x="138" y="147"/>
                      <a:pt x="139" y="145"/>
                      <a:pt x="137" y="148"/>
                    </a:cubicBezTo>
                    <a:cubicBezTo>
                      <a:pt x="135" y="151"/>
                      <a:pt x="127" y="152"/>
                      <a:pt x="127" y="150"/>
                    </a:cubicBezTo>
                    <a:cubicBezTo>
                      <a:pt x="127" y="147"/>
                      <a:pt x="124" y="148"/>
                      <a:pt x="124" y="148"/>
                    </a:cubicBezTo>
                    <a:cubicBezTo>
                      <a:pt x="124" y="148"/>
                      <a:pt x="115" y="135"/>
                      <a:pt x="114" y="130"/>
                    </a:cubicBezTo>
                    <a:cubicBezTo>
                      <a:pt x="112" y="126"/>
                      <a:pt x="106" y="128"/>
                      <a:pt x="106" y="128"/>
                    </a:cubicBezTo>
                    <a:cubicBezTo>
                      <a:pt x="106" y="128"/>
                      <a:pt x="104" y="124"/>
                      <a:pt x="102" y="121"/>
                    </a:cubicBezTo>
                    <a:cubicBezTo>
                      <a:pt x="101" y="120"/>
                      <a:pt x="100" y="118"/>
                      <a:pt x="98" y="117"/>
                    </a:cubicBezTo>
                    <a:cubicBezTo>
                      <a:pt x="97" y="116"/>
                      <a:pt x="97" y="115"/>
                      <a:pt x="97" y="115"/>
                    </a:cubicBezTo>
                    <a:cubicBezTo>
                      <a:pt x="97" y="115"/>
                      <a:pt x="94" y="113"/>
                      <a:pt x="94" y="112"/>
                    </a:cubicBezTo>
                    <a:cubicBezTo>
                      <a:pt x="98" y="109"/>
                      <a:pt x="99" y="103"/>
                      <a:pt x="98" y="101"/>
                    </a:cubicBezTo>
                    <a:cubicBezTo>
                      <a:pt x="97" y="99"/>
                      <a:pt x="91" y="94"/>
                      <a:pt x="91" y="94"/>
                    </a:cubicBezTo>
                    <a:cubicBezTo>
                      <a:pt x="88" y="94"/>
                      <a:pt x="88" y="94"/>
                      <a:pt x="88" y="94"/>
                    </a:cubicBezTo>
                    <a:cubicBezTo>
                      <a:pt x="88" y="94"/>
                      <a:pt x="88" y="90"/>
                      <a:pt x="86" y="89"/>
                    </a:cubicBezTo>
                    <a:cubicBezTo>
                      <a:pt x="89" y="88"/>
                      <a:pt x="89" y="88"/>
                      <a:pt x="89" y="88"/>
                    </a:cubicBezTo>
                    <a:cubicBezTo>
                      <a:pt x="89" y="88"/>
                      <a:pt x="91" y="85"/>
                      <a:pt x="91" y="84"/>
                    </a:cubicBezTo>
                    <a:cubicBezTo>
                      <a:pt x="91" y="82"/>
                      <a:pt x="90" y="81"/>
                      <a:pt x="91" y="81"/>
                    </a:cubicBezTo>
                    <a:cubicBezTo>
                      <a:pt x="91" y="80"/>
                      <a:pt x="92" y="79"/>
                      <a:pt x="94" y="78"/>
                    </a:cubicBezTo>
                    <a:cubicBezTo>
                      <a:pt x="97" y="80"/>
                      <a:pt x="101" y="84"/>
                      <a:pt x="102" y="85"/>
                    </a:cubicBezTo>
                    <a:cubicBezTo>
                      <a:pt x="104" y="86"/>
                      <a:pt x="108" y="85"/>
                      <a:pt x="108" y="85"/>
                    </a:cubicBezTo>
                    <a:cubicBezTo>
                      <a:pt x="108" y="85"/>
                      <a:pt x="113" y="79"/>
                      <a:pt x="113" y="74"/>
                    </a:cubicBezTo>
                    <a:cubicBezTo>
                      <a:pt x="113" y="71"/>
                      <a:pt x="111" y="69"/>
                      <a:pt x="109" y="67"/>
                    </a:cubicBezTo>
                    <a:cubicBezTo>
                      <a:pt x="116" y="61"/>
                      <a:pt x="123" y="56"/>
                      <a:pt x="123" y="56"/>
                    </a:cubicBezTo>
                    <a:cubicBezTo>
                      <a:pt x="123" y="56"/>
                      <a:pt x="123" y="49"/>
                      <a:pt x="124" y="47"/>
                    </a:cubicBezTo>
                    <a:cubicBezTo>
                      <a:pt x="126" y="45"/>
                      <a:pt x="131" y="41"/>
                      <a:pt x="131" y="41"/>
                    </a:cubicBezTo>
                    <a:cubicBezTo>
                      <a:pt x="131" y="45"/>
                      <a:pt x="131" y="45"/>
                      <a:pt x="131" y="45"/>
                    </a:cubicBezTo>
                    <a:cubicBezTo>
                      <a:pt x="131" y="45"/>
                      <a:pt x="126" y="50"/>
                      <a:pt x="128" y="55"/>
                    </a:cubicBezTo>
                    <a:cubicBezTo>
                      <a:pt x="129" y="61"/>
                      <a:pt x="131" y="61"/>
                      <a:pt x="128" y="62"/>
                    </a:cubicBezTo>
                    <a:cubicBezTo>
                      <a:pt x="124" y="63"/>
                      <a:pt x="124" y="70"/>
                      <a:pt x="125" y="70"/>
                    </a:cubicBezTo>
                    <a:cubicBezTo>
                      <a:pt x="126" y="70"/>
                      <a:pt x="129" y="73"/>
                      <a:pt x="129" y="73"/>
                    </a:cubicBezTo>
                    <a:cubicBezTo>
                      <a:pt x="130" y="73"/>
                      <a:pt x="144" y="52"/>
                      <a:pt x="147" y="46"/>
                    </a:cubicBezTo>
                    <a:cubicBezTo>
                      <a:pt x="150" y="40"/>
                      <a:pt x="154" y="38"/>
                      <a:pt x="154" y="34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43">
                <a:extLst>
                  <a:ext uri="{FF2B5EF4-FFF2-40B4-BE49-F238E27FC236}">
                    <a16:creationId xmlns:a16="http://schemas.microsoft.com/office/drawing/2014/main" id="{1112C5FE-D032-4734-687F-B93ECCA488D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273118" y="235017"/>
                <a:ext cx="156471" cy="303339"/>
              </a:xfrm>
              <a:custGeom>
                <a:avLst/>
                <a:gdLst>
                  <a:gd name="T0" fmla="*/ 7 w 28"/>
                  <a:gd name="T1" fmla="*/ 58 h 62"/>
                  <a:gd name="T2" fmla="*/ 6 w 28"/>
                  <a:gd name="T3" fmla="*/ 49 h 62"/>
                  <a:gd name="T4" fmla="*/ 5 w 28"/>
                  <a:gd name="T5" fmla="*/ 41 h 62"/>
                  <a:gd name="T6" fmla="*/ 7 w 28"/>
                  <a:gd name="T7" fmla="*/ 22 h 62"/>
                  <a:gd name="T8" fmla="*/ 6 w 28"/>
                  <a:gd name="T9" fmla="*/ 6 h 62"/>
                  <a:gd name="T10" fmla="*/ 6 w 28"/>
                  <a:gd name="T11" fmla="*/ 11 h 62"/>
                  <a:gd name="T12" fmla="*/ 11 w 28"/>
                  <a:gd name="T13" fmla="*/ 14 h 62"/>
                  <a:gd name="T14" fmla="*/ 16 w 28"/>
                  <a:gd name="T15" fmla="*/ 9 h 62"/>
                  <a:gd name="T16" fmla="*/ 19 w 28"/>
                  <a:gd name="T17" fmla="*/ 17 h 62"/>
                  <a:gd name="T18" fmla="*/ 24 w 28"/>
                  <a:gd name="T19" fmla="*/ 22 h 62"/>
                  <a:gd name="T20" fmla="*/ 20 w 28"/>
                  <a:gd name="T21" fmla="*/ 36 h 62"/>
                  <a:gd name="T22" fmla="*/ 19 w 28"/>
                  <a:gd name="T23" fmla="*/ 49 h 62"/>
                  <a:gd name="T24" fmla="*/ 18 w 28"/>
                  <a:gd name="T25" fmla="*/ 57 h 62"/>
                  <a:gd name="T26" fmla="*/ 15 w 28"/>
                  <a:gd name="T27" fmla="*/ 55 h 62"/>
                  <a:gd name="T28" fmla="*/ 13 w 28"/>
                  <a:gd name="T29" fmla="*/ 50 h 62"/>
                  <a:gd name="T30" fmla="*/ 11 w 28"/>
                  <a:gd name="T31" fmla="*/ 51 h 62"/>
                  <a:gd name="T32" fmla="*/ 7 w 28"/>
                  <a:gd name="T33" fmla="*/ 5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8" h="62">
                    <a:moveTo>
                      <a:pt x="7" y="58"/>
                    </a:moveTo>
                    <a:cubicBezTo>
                      <a:pt x="6" y="49"/>
                      <a:pt x="6" y="49"/>
                      <a:pt x="6" y="49"/>
                    </a:cubicBezTo>
                    <a:cubicBezTo>
                      <a:pt x="6" y="49"/>
                      <a:pt x="0" y="49"/>
                      <a:pt x="5" y="41"/>
                    </a:cubicBezTo>
                    <a:cubicBezTo>
                      <a:pt x="9" y="32"/>
                      <a:pt x="9" y="26"/>
                      <a:pt x="7" y="22"/>
                    </a:cubicBezTo>
                    <a:cubicBezTo>
                      <a:pt x="6" y="17"/>
                      <a:pt x="1" y="11"/>
                      <a:pt x="6" y="6"/>
                    </a:cubicBezTo>
                    <a:cubicBezTo>
                      <a:pt x="12" y="0"/>
                      <a:pt x="6" y="9"/>
                      <a:pt x="6" y="11"/>
                    </a:cubicBezTo>
                    <a:cubicBezTo>
                      <a:pt x="6" y="13"/>
                      <a:pt x="10" y="18"/>
                      <a:pt x="11" y="14"/>
                    </a:cubicBezTo>
                    <a:cubicBezTo>
                      <a:pt x="11" y="9"/>
                      <a:pt x="14" y="6"/>
                      <a:pt x="16" y="9"/>
                    </a:cubicBezTo>
                    <a:cubicBezTo>
                      <a:pt x="18" y="13"/>
                      <a:pt x="16" y="17"/>
                      <a:pt x="19" y="17"/>
                    </a:cubicBezTo>
                    <a:cubicBezTo>
                      <a:pt x="22" y="16"/>
                      <a:pt x="28" y="21"/>
                      <a:pt x="24" y="22"/>
                    </a:cubicBezTo>
                    <a:cubicBezTo>
                      <a:pt x="20" y="24"/>
                      <a:pt x="18" y="27"/>
                      <a:pt x="20" y="36"/>
                    </a:cubicBezTo>
                    <a:cubicBezTo>
                      <a:pt x="21" y="45"/>
                      <a:pt x="20" y="50"/>
                      <a:pt x="19" y="49"/>
                    </a:cubicBezTo>
                    <a:cubicBezTo>
                      <a:pt x="18" y="49"/>
                      <a:pt x="18" y="56"/>
                      <a:pt x="18" y="57"/>
                    </a:cubicBezTo>
                    <a:cubicBezTo>
                      <a:pt x="17" y="58"/>
                      <a:pt x="16" y="61"/>
                      <a:pt x="15" y="55"/>
                    </a:cubicBezTo>
                    <a:cubicBezTo>
                      <a:pt x="14" y="50"/>
                      <a:pt x="13" y="50"/>
                      <a:pt x="13" y="50"/>
                    </a:cubicBezTo>
                    <a:cubicBezTo>
                      <a:pt x="13" y="50"/>
                      <a:pt x="11" y="48"/>
                      <a:pt x="11" y="51"/>
                    </a:cubicBezTo>
                    <a:cubicBezTo>
                      <a:pt x="10" y="55"/>
                      <a:pt x="9" y="62"/>
                      <a:pt x="7" y="58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3864F6BB-4D0C-9140-9522-DE5BECCC3D0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73898" y="101935"/>
                <a:ext cx="1046252" cy="436421"/>
              </a:xfrm>
              <a:custGeom>
                <a:avLst/>
                <a:gdLst>
                  <a:gd name="connsiteX0" fmla="*/ 56912 w 711200"/>
                  <a:gd name="connsiteY0" fmla="*/ 287676 h 344880"/>
                  <a:gd name="connsiteX1" fmla="*/ 76200 w 711200"/>
                  <a:gd name="connsiteY1" fmla="*/ 312232 h 344880"/>
                  <a:gd name="connsiteX2" fmla="*/ 495300 w 711200"/>
                  <a:gd name="connsiteY2" fmla="*/ 288949 h 344880"/>
                  <a:gd name="connsiteX3" fmla="*/ 87630 w 711200"/>
                  <a:gd name="connsiteY3" fmla="*/ 288949 h 344880"/>
                  <a:gd name="connsiteX4" fmla="*/ 56912 w 711200"/>
                  <a:gd name="connsiteY4" fmla="*/ 287676 h 344880"/>
                  <a:gd name="connsiteX5" fmla="*/ 651428 w 711200"/>
                  <a:gd name="connsiteY5" fmla="*/ 280482 h 344880"/>
                  <a:gd name="connsiteX6" fmla="*/ 674205 w 711200"/>
                  <a:gd name="connsiteY6" fmla="*/ 288420 h 344880"/>
                  <a:gd name="connsiteX7" fmla="*/ 651428 w 711200"/>
                  <a:gd name="connsiteY7" fmla="*/ 280482 h 344880"/>
                  <a:gd name="connsiteX8" fmla="*/ 684358 w 711200"/>
                  <a:gd name="connsiteY8" fmla="*/ 252651 h 344880"/>
                  <a:gd name="connsiteX9" fmla="*/ 643533 w 711200"/>
                  <a:gd name="connsiteY9" fmla="*/ 253812 h 344880"/>
                  <a:gd name="connsiteX10" fmla="*/ 685006 w 711200"/>
                  <a:gd name="connsiteY10" fmla="*/ 257940 h 344880"/>
                  <a:gd name="connsiteX11" fmla="*/ 684358 w 711200"/>
                  <a:gd name="connsiteY11" fmla="*/ 252651 h 344880"/>
                  <a:gd name="connsiteX12" fmla="*/ 93980 w 711200"/>
                  <a:gd name="connsiteY12" fmla="*/ 239207 h 344880"/>
                  <a:gd name="connsiteX13" fmla="*/ 482600 w 711200"/>
                  <a:gd name="connsiteY13" fmla="*/ 254447 h 344880"/>
                  <a:gd name="connsiteX14" fmla="*/ 93980 w 711200"/>
                  <a:gd name="connsiteY14" fmla="*/ 239207 h 344880"/>
                  <a:gd name="connsiteX15" fmla="*/ 673689 w 711200"/>
                  <a:gd name="connsiteY15" fmla="*/ 211285 h 344880"/>
                  <a:gd name="connsiteX16" fmla="*/ 642937 w 711200"/>
                  <a:gd name="connsiteY16" fmla="*/ 219099 h 344880"/>
                  <a:gd name="connsiteX17" fmla="*/ 681302 w 711200"/>
                  <a:gd name="connsiteY17" fmla="*/ 215395 h 344880"/>
                  <a:gd name="connsiteX18" fmla="*/ 673689 w 711200"/>
                  <a:gd name="connsiteY18" fmla="*/ 211285 h 344880"/>
                  <a:gd name="connsiteX19" fmla="*/ 82550 w 711200"/>
                  <a:gd name="connsiteY19" fmla="*/ 195479 h 344880"/>
                  <a:gd name="connsiteX20" fmla="*/ 501650 w 711200"/>
                  <a:gd name="connsiteY20" fmla="*/ 207169 h 344880"/>
                  <a:gd name="connsiteX21" fmla="*/ 82550 w 711200"/>
                  <a:gd name="connsiteY21" fmla="*/ 195479 h 344880"/>
                  <a:gd name="connsiteX22" fmla="*/ 590232 w 711200"/>
                  <a:gd name="connsiteY22" fmla="*/ 187550 h 344880"/>
                  <a:gd name="connsiteX23" fmla="*/ 536892 w 711200"/>
                  <a:gd name="connsiteY23" fmla="*/ 218785 h 344880"/>
                  <a:gd name="connsiteX24" fmla="*/ 517842 w 711200"/>
                  <a:gd name="connsiteY24" fmla="*/ 300777 h 344880"/>
                  <a:gd name="connsiteX25" fmla="*/ 555942 w 711200"/>
                  <a:gd name="connsiteY25" fmla="*/ 320299 h 344880"/>
                  <a:gd name="connsiteX26" fmla="*/ 639762 w 711200"/>
                  <a:gd name="connsiteY26" fmla="*/ 316395 h 344880"/>
                  <a:gd name="connsiteX27" fmla="*/ 590232 w 711200"/>
                  <a:gd name="connsiteY27" fmla="*/ 187550 h 344880"/>
                  <a:gd name="connsiteX28" fmla="*/ 334461 w 711200"/>
                  <a:gd name="connsiteY28" fmla="*/ 1053 h 344880"/>
                  <a:gd name="connsiteX29" fmla="*/ 372893 w 711200"/>
                  <a:gd name="connsiteY29" fmla="*/ 1666 h 344880"/>
                  <a:gd name="connsiteX30" fmla="*/ 437369 w 711200"/>
                  <a:gd name="connsiteY30" fmla="*/ 25149 h 344880"/>
                  <a:gd name="connsiteX31" fmla="*/ 680775 w 711200"/>
                  <a:gd name="connsiteY31" fmla="*/ 183963 h 344880"/>
                  <a:gd name="connsiteX32" fmla="*/ 711200 w 711200"/>
                  <a:gd name="connsiteY32" fmla="*/ 257559 h 344880"/>
                  <a:gd name="connsiteX33" fmla="*/ 707397 w 711200"/>
                  <a:gd name="connsiteY33" fmla="*/ 338903 h 344880"/>
                  <a:gd name="connsiteX34" fmla="*/ 0 w 711200"/>
                  <a:gd name="connsiteY34" fmla="*/ 327282 h 344880"/>
                  <a:gd name="connsiteX35" fmla="*/ 91277 w 711200"/>
                  <a:gd name="connsiteY35" fmla="*/ 129734 h 344880"/>
                  <a:gd name="connsiteX36" fmla="*/ 281438 w 711200"/>
                  <a:gd name="connsiteY36" fmla="*/ 21276 h 344880"/>
                  <a:gd name="connsiteX37" fmla="*/ 334461 w 711200"/>
                  <a:gd name="connsiteY37" fmla="*/ 1053 h 344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711200" h="344880">
                    <a:moveTo>
                      <a:pt x="56912" y="287676"/>
                    </a:moveTo>
                    <a:cubicBezTo>
                      <a:pt x="44053" y="292587"/>
                      <a:pt x="76200" y="312232"/>
                      <a:pt x="76200" y="312232"/>
                    </a:cubicBezTo>
                    <a:cubicBezTo>
                      <a:pt x="194310" y="312232"/>
                      <a:pt x="495300" y="288949"/>
                      <a:pt x="495300" y="288949"/>
                    </a:cubicBezTo>
                    <a:cubicBezTo>
                      <a:pt x="495300" y="288949"/>
                      <a:pt x="160020" y="296710"/>
                      <a:pt x="87630" y="288949"/>
                    </a:cubicBezTo>
                    <a:cubicBezTo>
                      <a:pt x="70485" y="286038"/>
                      <a:pt x="61198" y="286038"/>
                      <a:pt x="56912" y="287676"/>
                    </a:cubicBezTo>
                    <a:close/>
                    <a:moveTo>
                      <a:pt x="651428" y="280482"/>
                    </a:moveTo>
                    <a:cubicBezTo>
                      <a:pt x="651428" y="280482"/>
                      <a:pt x="628650" y="296357"/>
                      <a:pt x="674205" y="288420"/>
                    </a:cubicBezTo>
                    <a:cubicBezTo>
                      <a:pt x="715963" y="284451"/>
                      <a:pt x="651428" y="280482"/>
                      <a:pt x="651428" y="280482"/>
                    </a:cubicBezTo>
                    <a:close/>
                    <a:moveTo>
                      <a:pt x="684358" y="252651"/>
                    </a:moveTo>
                    <a:cubicBezTo>
                      <a:pt x="673931" y="250717"/>
                      <a:pt x="640705" y="256908"/>
                      <a:pt x="643533" y="253812"/>
                    </a:cubicBezTo>
                    <a:cubicBezTo>
                      <a:pt x="643533" y="253812"/>
                      <a:pt x="673695" y="266195"/>
                      <a:pt x="685006" y="257940"/>
                    </a:cubicBezTo>
                    <a:cubicBezTo>
                      <a:pt x="688777" y="254844"/>
                      <a:pt x="687834" y="253296"/>
                      <a:pt x="684358" y="252651"/>
                    </a:cubicBezTo>
                    <a:close/>
                    <a:moveTo>
                      <a:pt x="93980" y="239207"/>
                    </a:moveTo>
                    <a:cubicBezTo>
                      <a:pt x="93980" y="239207"/>
                      <a:pt x="6350" y="277307"/>
                      <a:pt x="482600" y="254447"/>
                    </a:cubicBezTo>
                    <a:cubicBezTo>
                      <a:pt x="482600" y="254447"/>
                      <a:pt x="280670" y="239207"/>
                      <a:pt x="93980" y="239207"/>
                    </a:cubicBezTo>
                    <a:close/>
                    <a:moveTo>
                      <a:pt x="673689" y="211285"/>
                    </a:moveTo>
                    <a:cubicBezTo>
                      <a:pt x="662360" y="210764"/>
                      <a:pt x="642937" y="219099"/>
                      <a:pt x="642937" y="219099"/>
                    </a:cubicBezTo>
                    <a:cubicBezTo>
                      <a:pt x="642937" y="219099"/>
                      <a:pt x="688975" y="226507"/>
                      <a:pt x="681302" y="215395"/>
                    </a:cubicBezTo>
                    <a:cubicBezTo>
                      <a:pt x="680343" y="212616"/>
                      <a:pt x="677466" y="211459"/>
                      <a:pt x="673689" y="211285"/>
                    </a:cubicBezTo>
                    <a:close/>
                    <a:moveTo>
                      <a:pt x="82550" y="195479"/>
                    </a:moveTo>
                    <a:cubicBezTo>
                      <a:pt x="82550" y="195479"/>
                      <a:pt x="-12700" y="234445"/>
                      <a:pt x="501650" y="207169"/>
                    </a:cubicBezTo>
                    <a:cubicBezTo>
                      <a:pt x="501650" y="207169"/>
                      <a:pt x="284480" y="191582"/>
                      <a:pt x="82550" y="195479"/>
                    </a:cubicBezTo>
                    <a:close/>
                    <a:moveTo>
                      <a:pt x="590232" y="187550"/>
                    </a:moveTo>
                    <a:cubicBezTo>
                      <a:pt x="536892" y="183645"/>
                      <a:pt x="536892" y="218785"/>
                      <a:pt x="536892" y="218785"/>
                    </a:cubicBezTo>
                    <a:cubicBezTo>
                      <a:pt x="536892" y="218785"/>
                      <a:pt x="533082" y="273446"/>
                      <a:pt x="517842" y="300777"/>
                    </a:cubicBezTo>
                    <a:cubicBezTo>
                      <a:pt x="506412" y="328108"/>
                      <a:pt x="533082" y="316395"/>
                      <a:pt x="555942" y="320299"/>
                    </a:cubicBezTo>
                    <a:cubicBezTo>
                      <a:pt x="582612" y="320299"/>
                      <a:pt x="658812" y="324204"/>
                      <a:pt x="639762" y="316395"/>
                    </a:cubicBezTo>
                    <a:cubicBezTo>
                      <a:pt x="616902" y="308586"/>
                      <a:pt x="643572" y="191454"/>
                      <a:pt x="590232" y="187550"/>
                    </a:cubicBezTo>
                    <a:close/>
                    <a:moveTo>
                      <a:pt x="334461" y="1053"/>
                    </a:moveTo>
                    <a:cubicBezTo>
                      <a:pt x="345717" y="-377"/>
                      <a:pt x="358587" y="-513"/>
                      <a:pt x="372893" y="1666"/>
                    </a:cubicBezTo>
                    <a:cubicBezTo>
                      <a:pt x="391969" y="4571"/>
                      <a:pt x="413599" y="11592"/>
                      <a:pt x="437369" y="25149"/>
                    </a:cubicBezTo>
                    <a:cubicBezTo>
                      <a:pt x="532449" y="75505"/>
                      <a:pt x="680775" y="183963"/>
                      <a:pt x="680775" y="183963"/>
                    </a:cubicBezTo>
                    <a:cubicBezTo>
                      <a:pt x="680775" y="183963"/>
                      <a:pt x="711200" y="211077"/>
                      <a:pt x="711200" y="257559"/>
                    </a:cubicBezTo>
                    <a:cubicBezTo>
                      <a:pt x="707397" y="300168"/>
                      <a:pt x="707397" y="338903"/>
                      <a:pt x="707397" y="338903"/>
                    </a:cubicBezTo>
                    <a:cubicBezTo>
                      <a:pt x="707397" y="338903"/>
                      <a:pt x="0" y="358270"/>
                      <a:pt x="0" y="327282"/>
                    </a:cubicBezTo>
                    <a:cubicBezTo>
                      <a:pt x="0" y="327282"/>
                      <a:pt x="0" y="199457"/>
                      <a:pt x="91277" y="129734"/>
                    </a:cubicBezTo>
                    <a:cubicBezTo>
                      <a:pt x="182554" y="63884"/>
                      <a:pt x="281438" y="21276"/>
                      <a:pt x="281438" y="21276"/>
                    </a:cubicBezTo>
                    <a:cubicBezTo>
                      <a:pt x="281438" y="21276"/>
                      <a:pt x="300692" y="5343"/>
                      <a:pt x="334461" y="1053"/>
                    </a:cubicBezTo>
                    <a:close/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Freeform 45">
                <a:extLst>
                  <a:ext uri="{FF2B5EF4-FFF2-40B4-BE49-F238E27FC236}">
                    <a16:creationId xmlns:a16="http://schemas.microsoft.com/office/drawing/2014/main" id="{01BB7A7B-8594-12C9-B24D-08C09195C3E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78762" y="51074"/>
                <a:ext cx="67727" cy="118524"/>
              </a:xfrm>
              <a:custGeom>
                <a:avLst/>
                <a:gdLst>
                  <a:gd name="T0" fmla="*/ 4 w 12"/>
                  <a:gd name="T1" fmla="*/ 22 h 24"/>
                  <a:gd name="T2" fmla="*/ 6 w 12"/>
                  <a:gd name="T3" fmla="*/ 1 h 24"/>
                  <a:gd name="T4" fmla="*/ 4 w 12"/>
                  <a:gd name="T5" fmla="*/ 2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4" y="22"/>
                    </a:moveTo>
                    <a:cubicBezTo>
                      <a:pt x="4" y="22"/>
                      <a:pt x="0" y="1"/>
                      <a:pt x="6" y="1"/>
                    </a:cubicBezTo>
                    <a:cubicBezTo>
                      <a:pt x="12" y="0"/>
                      <a:pt x="10" y="24"/>
                      <a:pt x="4" y="22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4451884-A235-98B0-8D82-F81A2C6BD153}"/>
                  </a:ext>
                </a:extLst>
              </p:cNvPr>
              <p:cNvSpPr/>
              <p:nvPr userDrawn="1"/>
            </p:nvSpPr>
            <p:spPr>
              <a:xfrm>
                <a:off x="0" y="506687"/>
                <a:ext cx="15671233" cy="45719"/>
              </a:xfrm>
              <a:prstGeom prst="rect">
                <a:avLst/>
              </a:prstGeom>
              <a:solidFill>
                <a:srgbClr val="57B6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39">
                <a:extLst>
                  <a:ext uri="{FF2B5EF4-FFF2-40B4-BE49-F238E27FC236}">
                    <a16:creationId xmlns:a16="http://schemas.microsoft.com/office/drawing/2014/main" id="{02DCB4F3-6649-88CE-3DC3-760B75C3851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4160" y="371750"/>
                <a:ext cx="157163" cy="141288"/>
              </a:xfrm>
              <a:custGeom>
                <a:avLst/>
                <a:gdLst>
                  <a:gd name="T0" fmla="*/ 27 w 43"/>
                  <a:gd name="T1" fmla="*/ 38 h 39"/>
                  <a:gd name="T2" fmla="*/ 27 w 43"/>
                  <a:gd name="T3" fmla="*/ 32 h 39"/>
                  <a:gd name="T4" fmla="*/ 36 w 43"/>
                  <a:gd name="T5" fmla="*/ 20 h 39"/>
                  <a:gd name="T6" fmla="*/ 39 w 43"/>
                  <a:gd name="T7" fmla="*/ 10 h 39"/>
                  <a:gd name="T8" fmla="*/ 41 w 43"/>
                  <a:gd name="T9" fmla="*/ 8 h 39"/>
                  <a:gd name="T10" fmla="*/ 40 w 43"/>
                  <a:gd name="T11" fmla="*/ 3 h 39"/>
                  <a:gd name="T12" fmla="*/ 37 w 43"/>
                  <a:gd name="T13" fmla="*/ 2 h 39"/>
                  <a:gd name="T14" fmla="*/ 28 w 43"/>
                  <a:gd name="T15" fmla="*/ 9 h 39"/>
                  <a:gd name="T16" fmla="*/ 6 w 43"/>
                  <a:gd name="T17" fmla="*/ 8 h 39"/>
                  <a:gd name="T18" fmla="*/ 2 w 43"/>
                  <a:gd name="T19" fmla="*/ 15 h 39"/>
                  <a:gd name="T20" fmla="*/ 1 w 43"/>
                  <a:gd name="T21" fmla="*/ 32 h 39"/>
                  <a:gd name="T22" fmla="*/ 6 w 43"/>
                  <a:gd name="T23" fmla="*/ 38 h 39"/>
                  <a:gd name="T24" fmla="*/ 9 w 43"/>
                  <a:gd name="T25" fmla="*/ 30 h 39"/>
                  <a:gd name="T26" fmla="*/ 15 w 43"/>
                  <a:gd name="T27" fmla="*/ 27 h 39"/>
                  <a:gd name="T28" fmla="*/ 21 w 43"/>
                  <a:gd name="T29" fmla="*/ 29 h 39"/>
                  <a:gd name="T30" fmla="*/ 23 w 43"/>
                  <a:gd name="T31" fmla="*/ 36 h 39"/>
                  <a:gd name="T32" fmla="*/ 27 w 43"/>
                  <a:gd name="T33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39">
                    <a:moveTo>
                      <a:pt x="27" y="38"/>
                    </a:moveTo>
                    <a:cubicBezTo>
                      <a:pt x="27" y="38"/>
                      <a:pt x="25" y="34"/>
                      <a:pt x="27" y="32"/>
                    </a:cubicBezTo>
                    <a:cubicBezTo>
                      <a:pt x="28" y="30"/>
                      <a:pt x="33" y="27"/>
                      <a:pt x="36" y="20"/>
                    </a:cubicBezTo>
                    <a:cubicBezTo>
                      <a:pt x="39" y="14"/>
                      <a:pt x="38" y="11"/>
                      <a:pt x="39" y="10"/>
                    </a:cubicBezTo>
                    <a:cubicBezTo>
                      <a:pt x="39" y="9"/>
                      <a:pt x="40" y="8"/>
                      <a:pt x="41" y="8"/>
                    </a:cubicBezTo>
                    <a:cubicBezTo>
                      <a:pt x="42" y="7"/>
                      <a:pt x="43" y="6"/>
                      <a:pt x="40" y="3"/>
                    </a:cubicBezTo>
                    <a:cubicBezTo>
                      <a:pt x="38" y="0"/>
                      <a:pt x="38" y="1"/>
                      <a:pt x="37" y="2"/>
                    </a:cubicBezTo>
                    <a:cubicBezTo>
                      <a:pt x="36" y="3"/>
                      <a:pt x="35" y="9"/>
                      <a:pt x="28" y="9"/>
                    </a:cubicBezTo>
                    <a:cubicBezTo>
                      <a:pt x="21" y="9"/>
                      <a:pt x="8" y="8"/>
                      <a:pt x="6" y="8"/>
                    </a:cubicBezTo>
                    <a:cubicBezTo>
                      <a:pt x="5" y="8"/>
                      <a:pt x="3" y="7"/>
                      <a:pt x="2" y="15"/>
                    </a:cubicBezTo>
                    <a:cubicBezTo>
                      <a:pt x="1" y="23"/>
                      <a:pt x="0" y="27"/>
                      <a:pt x="1" y="32"/>
                    </a:cubicBezTo>
                    <a:cubicBezTo>
                      <a:pt x="2" y="36"/>
                      <a:pt x="3" y="38"/>
                      <a:pt x="6" y="38"/>
                    </a:cubicBezTo>
                    <a:cubicBezTo>
                      <a:pt x="8" y="38"/>
                      <a:pt x="5" y="33"/>
                      <a:pt x="9" y="30"/>
                    </a:cubicBezTo>
                    <a:cubicBezTo>
                      <a:pt x="13" y="26"/>
                      <a:pt x="12" y="26"/>
                      <a:pt x="15" y="27"/>
                    </a:cubicBezTo>
                    <a:cubicBezTo>
                      <a:pt x="19" y="28"/>
                      <a:pt x="21" y="29"/>
                      <a:pt x="21" y="29"/>
                    </a:cubicBezTo>
                    <a:cubicBezTo>
                      <a:pt x="21" y="29"/>
                      <a:pt x="22" y="34"/>
                      <a:pt x="23" y="36"/>
                    </a:cubicBezTo>
                    <a:cubicBezTo>
                      <a:pt x="23" y="38"/>
                      <a:pt x="25" y="39"/>
                      <a:pt x="27" y="38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40">
                <a:extLst>
                  <a:ext uri="{FF2B5EF4-FFF2-40B4-BE49-F238E27FC236}">
                    <a16:creationId xmlns:a16="http://schemas.microsoft.com/office/drawing/2014/main" id="{81B526D8-4020-2942-FECA-990DC4E55B2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97672" y="397150"/>
                <a:ext cx="166688" cy="127000"/>
              </a:xfrm>
              <a:custGeom>
                <a:avLst/>
                <a:gdLst>
                  <a:gd name="T0" fmla="*/ 46 w 46"/>
                  <a:gd name="T1" fmla="*/ 10 h 35"/>
                  <a:gd name="T2" fmla="*/ 37 w 46"/>
                  <a:gd name="T3" fmla="*/ 13 h 35"/>
                  <a:gd name="T4" fmla="*/ 30 w 46"/>
                  <a:gd name="T5" fmla="*/ 24 h 35"/>
                  <a:gd name="T6" fmla="*/ 28 w 46"/>
                  <a:gd name="T7" fmla="*/ 35 h 35"/>
                  <a:gd name="T8" fmla="*/ 24 w 46"/>
                  <a:gd name="T9" fmla="*/ 34 h 35"/>
                  <a:gd name="T10" fmla="*/ 21 w 46"/>
                  <a:gd name="T11" fmla="*/ 24 h 35"/>
                  <a:gd name="T12" fmla="*/ 10 w 46"/>
                  <a:gd name="T13" fmla="*/ 21 h 35"/>
                  <a:gd name="T14" fmla="*/ 7 w 46"/>
                  <a:gd name="T15" fmla="*/ 27 h 35"/>
                  <a:gd name="T16" fmla="*/ 5 w 46"/>
                  <a:gd name="T17" fmla="*/ 33 h 35"/>
                  <a:gd name="T18" fmla="*/ 3 w 46"/>
                  <a:gd name="T19" fmla="*/ 23 h 35"/>
                  <a:gd name="T20" fmla="*/ 2 w 46"/>
                  <a:gd name="T21" fmla="*/ 10 h 35"/>
                  <a:gd name="T22" fmla="*/ 20 w 46"/>
                  <a:gd name="T23" fmla="*/ 7 h 35"/>
                  <a:gd name="T24" fmla="*/ 34 w 46"/>
                  <a:gd name="T25" fmla="*/ 4 h 35"/>
                  <a:gd name="T26" fmla="*/ 44 w 46"/>
                  <a:gd name="T27" fmla="*/ 4 h 35"/>
                  <a:gd name="T28" fmla="*/ 46 w 46"/>
                  <a:gd name="T29" fmla="*/ 1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35">
                    <a:moveTo>
                      <a:pt x="46" y="10"/>
                    </a:moveTo>
                    <a:cubicBezTo>
                      <a:pt x="46" y="10"/>
                      <a:pt x="40" y="9"/>
                      <a:pt x="37" y="13"/>
                    </a:cubicBezTo>
                    <a:cubicBezTo>
                      <a:pt x="34" y="16"/>
                      <a:pt x="31" y="21"/>
                      <a:pt x="30" y="24"/>
                    </a:cubicBezTo>
                    <a:cubicBezTo>
                      <a:pt x="28" y="26"/>
                      <a:pt x="28" y="35"/>
                      <a:pt x="28" y="35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4" y="34"/>
                      <a:pt x="25" y="22"/>
                      <a:pt x="21" y="24"/>
                    </a:cubicBezTo>
                    <a:cubicBezTo>
                      <a:pt x="17" y="25"/>
                      <a:pt x="12" y="23"/>
                      <a:pt x="10" y="21"/>
                    </a:cubicBezTo>
                    <a:cubicBezTo>
                      <a:pt x="8" y="20"/>
                      <a:pt x="6" y="23"/>
                      <a:pt x="7" y="27"/>
                    </a:cubicBezTo>
                    <a:cubicBezTo>
                      <a:pt x="7" y="30"/>
                      <a:pt x="8" y="33"/>
                      <a:pt x="5" y="33"/>
                    </a:cubicBezTo>
                    <a:cubicBezTo>
                      <a:pt x="3" y="33"/>
                      <a:pt x="0" y="32"/>
                      <a:pt x="3" y="23"/>
                    </a:cubicBezTo>
                    <a:cubicBezTo>
                      <a:pt x="5" y="13"/>
                      <a:pt x="2" y="14"/>
                      <a:pt x="2" y="10"/>
                    </a:cubicBezTo>
                    <a:cubicBezTo>
                      <a:pt x="2" y="7"/>
                      <a:pt x="11" y="7"/>
                      <a:pt x="20" y="7"/>
                    </a:cubicBezTo>
                    <a:cubicBezTo>
                      <a:pt x="28" y="7"/>
                      <a:pt x="32" y="5"/>
                      <a:pt x="34" y="4"/>
                    </a:cubicBezTo>
                    <a:cubicBezTo>
                      <a:pt x="35" y="3"/>
                      <a:pt x="43" y="0"/>
                      <a:pt x="44" y="4"/>
                    </a:cubicBezTo>
                    <a:cubicBezTo>
                      <a:pt x="46" y="8"/>
                      <a:pt x="46" y="10"/>
                      <a:pt x="46" y="10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2">
                <a:extLst>
                  <a:ext uri="{FF2B5EF4-FFF2-40B4-BE49-F238E27FC236}">
                    <a16:creationId xmlns:a16="http://schemas.microsoft.com/office/drawing/2014/main" id="{5F243686-DDCA-B43E-9A67-FA581B45FDB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4499419" y="438082"/>
                <a:ext cx="1128713" cy="100274"/>
              </a:xfrm>
              <a:custGeom>
                <a:avLst/>
                <a:gdLst>
                  <a:gd name="T0" fmla="*/ 310 w 312"/>
                  <a:gd name="T1" fmla="*/ 24 h 47"/>
                  <a:gd name="T2" fmla="*/ 296 w 312"/>
                  <a:gd name="T3" fmla="*/ 30 h 47"/>
                  <a:gd name="T4" fmla="*/ 290 w 312"/>
                  <a:gd name="T5" fmla="*/ 37 h 47"/>
                  <a:gd name="T6" fmla="*/ 283 w 312"/>
                  <a:gd name="T7" fmla="*/ 36 h 47"/>
                  <a:gd name="T8" fmla="*/ 276 w 312"/>
                  <a:gd name="T9" fmla="*/ 26 h 47"/>
                  <a:gd name="T10" fmla="*/ 275 w 312"/>
                  <a:gd name="T11" fmla="*/ 14 h 47"/>
                  <a:gd name="T12" fmla="*/ 269 w 312"/>
                  <a:gd name="T13" fmla="*/ 26 h 47"/>
                  <a:gd name="T14" fmla="*/ 264 w 312"/>
                  <a:gd name="T15" fmla="*/ 7 h 47"/>
                  <a:gd name="T16" fmla="*/ 265 w 312"/>
                  <a:gd name="T17" fmla="*/ 26 h 47"/>
                  <a:gd name="T18" fmla="*/ 258 w 312"/>
                  <a:gd name="T19" fmla="*/ 28 h 47"/>
                  <a:gd name="T20" fmla="*/ 254 w 312"/>
                  <a:gd name="T21" fmla="*/ 23 h 47"/>
                  <a:gd name="T22" fmla="*/ 251 w 312"/>
                  <a:gd name="T23" fmla="*/ 15 h 47"/>
                  <a:gd name="T24" fmla="*/ 244 w 312"/>
                  <a:gd name="T25" fmla="*/ 14 h 47"/>
                  <a:gd name="T26" fmla="*/ 240 w 312"/>
                  <a:gd name="T27" fmla="*/ 3 h 47"/>
                  <a:gd name="T28" fmla="*/ 230 w 312"/>
                  <a:gd name="T29" fmla="*/ 12 h 47"/>
                  <a:gd name="T30" fmla="*/ 225 w 312"/>
                  <a:gd name="T31" fmla="*/ 20 h 47"/>
                  <a:gd name="T32" fmla="*/ 223 w 312"/>
                  <a:gd name="T33" fmla="*/ 13 h 47"/>
                  <a:gd name="T34" fmla="*/ 222 w 312"/>
                  <a:gd name="T35" fmla="*/ 27 h 47"/>
                  <a:gd name="T36" fmla="*/ 217 w 312"/>
                  <a:gd name="T37" fmla="*/ 26 h 47"/>
                  <a:gd name="T38" fmla="*/ 210 w 312"/>
                  <a:gd name="T39" fmla="*/ 30 h 47"/>
                  <a:gd name="T40" fmla="*/ 204 w 312"/>
                  <a:gd name="T41" fmla="*/ 22 h 47"/>
                  <a:gd name="T42" fmla="*/ 198 w 312"/>
                  <a:gd name="T43" fmla="*/ 28 h 47"/>
                  <a:gd name="T44" fmla="*/ 192 w 312"/>
                  <a:gd name="T45" fmla="*/ 22 h 47"/>
                  <a:gd name="T46" fmla="*/ 184 w 312"/>
                  <a:gd name="T47" fmla="*/ 10 h 47"/>
                  <a:gd name="T48" fmla="*/ 179 w 312"/>
                  <a:gd name="T49" fmla="*/ 13 h 47"/>
                  <a:gd name="T50" fmla="*/ 173 w 312"/>
                  <a:gd name="T51" fmla="*/ 10 h 47"/>
                  <a:gd name="T52" fmla="*/ 167 w 312"/>
                  <a:gd name="T53" fmla="*/ 17 h 47"/>
                  <a:gd name="T54" fmla="*/ 160 w 312"/>
                  <a:gd name="T55" fmla="*/ 15 h 47"/>
                  <a:gd name="T56" fmla="*/ 159 w 312"/>
                  <a:gd name="T57" fmla="*/ 25 h 47"/>
                  <a:gd name="T58" fmla="*/ 157 w 312"/>
                  <a:gd name="T59" fmla="*/ 11 h 47"/>
                  <a:gd name="T60" fmla="*/ 152 w 312"/>
                  <a:gd name="T61" fmla="*/ 5 h 47"/>
                  <a:gd name="T62" fmla="*/ 150 w 312"/>
                  <a:gd name="T63" fmla="*/ 34 h 47"/>
                  <a:gd name="T64" fmla="*/ 147 w 312"/>
                  <a:gd name="T65" fmla="*/ 17 h 47"/>
                  <a:gd name="T66" fmla="*/ 141 w 312"/>
                  <a:gd name="T67" fmla="*/ 29 h 47"/>
                  <a:gd name="T68" fmla="*/ 136 w 312"/>
                  <a:gd name="T69" fmla="*/ 22 h 47"/>
                  <a:gd name="T70" fmla="*/ 129 w 312"/>
                  <a:gd name="T71" fmla="*/ 33 h 47"/>
                  <a:gd name="T72" fmla="*/ 124 w 312"/>
                  <a:gd name="T73" fmla="*/ 14 h 47"/>
                  <a:gd name="T74" fmla="*/ 118 w 312"/>
                  <a:gd name="T75" fmla="*/ 11 h 47"/>
                  <a:gd name="T76" fmla="*/ 111 w 312"/>
                  <a:gd name="T77" fmla="*/ 9 h 47"/>
                  <a:gd name="T78" fmla="*/ 106 w 312"/>
                  <a:gd name="T79" fmla="*/ 10 h 47"/>
                  <a:gd name="T80" fmla="*/ 99 w 312"/>
                  <a:gd name="T81" fmla="*/ 20 h 47"/>
                  <a:gd name="T82" fmla="*/ 94 w 312"/>
                  <a:gd name="T83" fmla="*/ 16 h 47"/>
                  <a:gd name="T84" fmla="*/ 90 w 312"/>
                  <a:gd name="T85" fmla="*/ 24 h 47"/>
                  <a:gd name="T86" fmla="*/ 87 w 312"/>
                  <a:gd name="T87" fmla="*/ 4 h 47"/>
                  <a:gd name="T88" fmla="*/ 85 w 312"/>
                  <a:gd name="T89" fmla="*/ 27 h 47"/>
                  <a:gd name="T90" fmla="*/ 79 w 312"/>
                  <a:gd name="T91" fmla="*/ 34 h 47"/>
                  <a:gd name="T92" fmla="*/ 69 w 312"/>
                  <a:gd name="T93" fmla="*/ 23 h 47"/>
                  <a:gd name="T94" fmla="*/ 64 w 312"/>
                  <a:gd name="T95" fmla="*/ 28 h 47"/>
                  <a:gd name="T96" fmla="*/ 59 w 312"/>
                  <a:gd name="T97" fmla="*/ 6 h 47"/>
                  <a:gd name="T98" fmla="*/ 55 w 312"/>
                  <a:gd name="T99" fmla="*/ 31 h 47"/>
                  <a:gd name="T100" fmla="*/ 50 w 312"/>
                  <a:gd name="T101" fmla="*/ 27 h 47"/>
                  <a:gd name="T102" fmla="*/ 46 w 312"/>
                  <a:gd name="T103" fmla="*/ 16 h 47"/>
                  <a:gd name="T104" fmla="*/ 43 w 312"/>
                  <a:gd name="T105" fmla="*/ 22 h 47"/>
                  <a:gd name="T106" fmla="*/ 42 w 312"/>
                  <a:gd name="T107" fmla="*/ 37 h 47"/>
                  <a:gd name="T108" fmla="*/ 36 w 312"/>
                  <a:gd name="T109" fmla="*/ 41 h 47"/>
                  <a:gd name="T110" fmla="*/ 29 w 312"/>
                  <a:gd name="T111" fmla="*/ 27 h 47"/>
                  <a:gd name="T112" fmla="*/ 22 w 312"/>
                  <a:gd name="T113" fmla="*/ 32 h 47"/>
                  <a:gd name="T114" fmla="*/ 12 w 312"/>
                  <a:gd name="T115" fmla="*/ 14 h 47"/>
                  <a:gd name="T116" fmla="*/ 5 w 312"/>
                  <a:gd name="T117" fmla="*/ 3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12" h="47">
                    <a:moveTo>
                      <a:pt x="5" y="32"/>
                    </a:moveTo>
                    <a:cubicBezTo>
                      <a:pt x="5" y="32"/>
                      <a:pt x="6" y="37"/>
                      <a:pt x="7" y="41"/>
                    </a:cubicBezTo>
                    <a:cubicBezTo>
                      <a:pt x="8" y="43"/>
                      <a:pt x="9" y="45"/>
                      <a:pt x="10" y="47"/>
                    </a:cubicBezTo>
                    <a:cubicBezTo>
                      <a:pt x="302" y="47"/>
                      <a:pt x="302" y="47"/>
                      <a:pt x="302" y="47"/>
                    </a:cubicBezTo>
                    <a:cubicBezTo>
                      <a:pt x="303" y="45"/>
                      <a:pt x="303" y="43"/>
                      <a:pt x="304" y="41"/>
                    </a:cubicBezTo>
                    <a:cubicBezTo>
                      <a:pt x="306" y="37"/>
                      <a:pt x="307" y="32"/>
                      <a:pt x="307" y="32"/>
                    </a:cubicBezTo>
                    <a:cubicBezTo>
                      <a:pt x="307" y="32"/>
                      <a:pt x="309" y="28"/>
                      <a:pt x="310" y="24"/>
                    </a:cubicBezTo>
                    <a:cubicBezTo>
                      <a:pt x="311" y="19"/>
                      <a:pt x="312" y="15"/>
                      <a:pt x="312" y="15"/>
                    </a:cubicBezTo>
                    <a:cubicBezTo>
                      <a:pt x="312" y="15"/>
                      <a:pt x="310" y="19"/>
                      <a:pt x="308" y="23"/>
                    </a:cubicBezTo>
                    <a:cubicBezTo>
                      <a:pt x="306" y="27"/>
                      <a:pt x="303" y="31"/>
                      <a:pt x="303" y="31"/>
                    </a:cubicBezTo>
                    <a:cubicBezTo>
                      <a:pt x="303" y="31"/>
                      <a:pt x="302" y="32"/>
                      <a:pt x="301" y="35"/>
                    </a:cubicBezTo>
                    <a:cubicBezTo>
                      <a:pt x="300" y="30"/>
                      <a:pt x="300" y="30"/>
                      <a:pt x="300" y="30"/>
                    </a:cubicBezTo>
                    <a:cubicBezTo>
                      <a:pt x="299" y="14"/>
                      <a:pt x="299" y="14"/>
                      <a:pt x="299" y="14"/>
                    </a:cubicBezTo>
                    <a:cubicBezTo>
                      <a:pt x="296" y="30"/>
                      <a:pt x="296" y="30"/>
                      <a:pt x="296" y="30"/>
                    </a:cubicBezTo>
                    <a:cubicBezTo>
                      <a:pt x="295" y="34"/>
                      <a:pt x="295" y="34"/>
                      <a:pt x="295" y="34"/>
                    </a:cubicBezTo>
                    <a:cubicBezTo>
                      <a:pt x="295" y="33"/>
                      <a:pt x="294" y="31"/>
                      <a:pt x="294" y="31"/>
                    </a:cubicBezTo>
                    <a:cubicBezTo>
                      <a:pt x="294" y="31"/>
                      <a:pt x="293" y="28"/>
                      <a:pt x="292" y="24"/>
                    </a:cubicBezTo>
                    <a:cubicBezTo>
                      <a:pt x="291" y="20"/>
                      <a:pt x="291" y="16"/>
                      <a:pt x="291" y="16"/>
                    </a:cubicBezTo>
                    <a:cubicBezTo>
                      <a:pt x="291" y="16"/>
                      <a:pt x="290" y="20"/>
                      <a:pt x="290" y="24"/>
                    </a:cubicBezTo>
                    <a:cubicBezTo>
                      <a:pt x="290" y="28"/>
                      <a:pt x="290" y="32"/>
                      <a:pt x="290" y="32"/>
                    </a:cubicBezTo>
                    <a:cubicBezTo>
                      <a:pt x="290" y="32"/>
                      <a:pt x="290" y="34"/>
                      <a:pt x="290" y="37"/>
                    </a:cubicBezTo>
                    <a:cubicBezTo>
                      <a:pt x="290" y="36"/>
                      <a:pt x="290" y="36"/>
                      <a:pt x="289" y="35"/>
                    </a:cubicBezTo>
                    <a:cubicBezTo>
                      <a:pt x="288" y="31"/>
                      <a:pt x="287" y="26"/>
                      <a:pt x="287" y="26"/>
                    </a:cubicBezTo>
                    <a:cubicBezTo>
                      <a:pt x="287" y="26"/>
                      <a:pt x="285" y="22"/>
                      <a:pt x="284" y="17"/>
                    </a:cubicBezTo>
                    <a:cubicBezTo>
                      <a:pt x="283" y="13"/>
                      <a:pt x="282" y="8"/>
                      <a:pt x="282" y="8"/>
                    </a:cubicBezTo>
                    <a:cubicBezTo>
                      <a:pt x="282" y="8"/>
                      <a:pt x="282" y="13"/>
                      <a:pt x="282" y="18"/>
                    </a:cubicBezTo>
                    <a:cubicBezTo>
                      <a:pt x="282" y="22"/>
                      <a:pt x="282" y="27"/>
                      <a:pt x="282" y="27"/>
                    </a:cubicBezTo>
                    <a:cubicBezTo>
                      <a:pt x="282" y="27"/>
                      <a:pt x="283" y="32"/>
                      <a:pt x="283" y="36"/>
                    </a:cubicBezTo>
                    <a:cubicBezTo>
                      <a:pt x="283" y="37"/>
                      <a:pt x="283" y="38"/>
                      <a:pt x="284" y="39"/>
                    </a:cubicBezTo>
                    <a:cubicBezTo>
                      <a:pt x="283" y="38"/>
                      <a:pt x="283" y="36"/>
                      <a:pt x="283" y="35"/>
                    </a:cubicBezTo>
                    <a:cubicBezTo>
                      <a:pt x="282" y="30"/>
                      <a:pt x="281" y="26"/>
                      <a:pt x="281" y="26"/>
                    </a:cubicBezTo>
                    <a:cubicBezTo>
                      <a:pt x="281" y="26"/>
                      <a:pt x="280" y="21"/>
                      <a:pt x="279" y="16"/>
                    </a:cubicBezTo>
                    <a:cubicBezTo>
                      <a:pt x="278" y="12"/>
                      <a:pt x="276" y="7"/>
                      <a:pt x="276" y="7"/>
                    </a:cubicBezTo>
                    <a:cubicBezTo>
                      <a:pt x="276" y="7"/>
                      <a:pt x="276" y="12"/>
                      <a:pt x="276" y="17"/>
                    </a:cubicBezTo>
                    <a:cubicBezTo>
                      <a:pt x="276" y="21"/>
                      <a:pt x="276" y="26"/>
                      <a:pt x="276" y="26"/>
                    </a:cubicBezTo>
                    <a:cubicBezTo>
                      <a:pt x="276" y="35"/>
                      <a:pt x="276" y="35"/>
                      <a:pt x="276" y="35"/>
                    </a:cubicBezTo>
                    <a:cubicBezTo>
                      <a:pt x="276" y="37"/>
                      <a:pt x="276" y="39"/>
                      <a:pt x="276" y="41"/>
                    </a:cubicBezTo>
                    <a:cubicBezTo>
                      <a:pt x="276" y="41"/>
                      <a:pt x="276" y="41"/>
                      <a:pt x="276" y="41"/>
                    </a:cubicBezTo>
                    <a:cubicBezTo>
                      <a:pt x="276" y="40"/>
                      <a:pt x="276" y="39"/>
                      <a:pt x="276" y="38"/>
                    </a:cubicBezTo>
                    <a:cubicBezTo>
                      <a:pt x="276" y="34"/>
                      <a:pt x="276" y="30"/>
                      <a:pt x="276" y="30"/>
                    </a:cubicBezTo>
                    <a:cubicBezTo>
                      <a:pt x="276" y="30"/>
                      <a:pt x="276" y="26"/>
                      <a:pt x="275" y="22"/>
                    </a:cubicBezTo>
                    <a:cubicBezTo>
                      <a:pt x="275" y="18"/>
                      <a:pt x="275" y="14"/>
                      <a:pt x="275" y="14"/>
                    </a:cubicBezTo>
                    <a:cubicBezTo>
                      <a:pt x="275" y="14"/>
                      <a:pt x="274" y="18"/>
                      <a:pt x="273" y="22"/>
                    </a:cubicBezTo>
                    <a:cubicBezTo>
                      <a:pt x="273" y="26"/>
                      <a:pt x="272" y="30"/>
                      <a:pt x="272" y="30"/>
                    </a:cubicBezTo>
                    <a:cubicBezTo>
                      <a:pt x="272" y="30"/>
                      <a:pt x="271" y="34"/>
                      <a:pt x="270" y="37"/>
                    </a:cubicBezTo>
                    <a:cubicBezTo>
                      <a:pt x="270" y="38"/>
                      <a:pt x="270" y="38"/>
                      <a:pt x="270" y="38"/>
                    </a:cubicBezTo>
                    <a:cubicBezTo>
                      <a:pt x="270" y="37"/>
                      <a:pt x="270" y="36"/>
                      <a:pt x="270" y="35"/>
                    </a:cubicBezTo>
                    <a:cubicBezTo>
                      <a:pt x="270" y="32"/>
                      <a:pt x="270" y="30"/>
                      <a:pt x="270" y="28"/>
                    </a:cubicBezTo>
                    <a:cubicBezTo>
                      <a:pt x="270" y="27"/>
                      <a:pt x="269" y="26"/>
                      <a:pt x="269" y="26"/>
                    </a:cubicBezTo>
                    <a:cubicBezTo>
                      <a:pt x="269" y="25"/>
                      <a:pt x="269" y="25"/>
                      <a:pt x="269" y="25"/>
                    </a:cubicBezTo>
                    <a:cubicBezTo>
                      <a:pt x="269" y="25"/>
                      <a:pt x="269" y="25"/>
                      <a:pt x="269" y="24"/>
                    </a:cubicBezTo>
                    <a:cubicBezTo>
                      <a:pt x="269" y="24"/>
                      <a:pt x="269" y="23"/>
                      <a:pt x="269" y="22"/>
                    </a:cubicBezTo>
                    <a:cubicBezTo>
                      <a:pt x="269" y="20"/>
                      <a:pt x="268" y="18"/>
                      <a:pt x="267" y="16"/>
                    </a:cubicBezTo>
                    <a:cubicBezTo>
                      <a:pt x="267" y="14"/>
                      <a:pt x="266" y="11"/>
                      <a:pt x="265" y="10"/>
                    </a:cubicBezTo>
                    <a:cubicBezTo>
                      <a:pt x="265" y="9"/>
                      <a:pt x="265" y="8"/>
                      <a:pt x="265" y="8"/>
                    </a:cubicBezTo>
                    <a:cubicBezTo>
                      <a:pt x="264" y="7"/>
                      <a:pt x="264" y="7"/>
                      <a:pt x="264" y="7"/>
                    </a:cubicBezTo>
                    <a:cubicBezTo>
                      <a:pt x="264" y="7"/>
                      <a:pt x="264" y="7"/>
                      <a:pt x="264" y="8"/>
                    </a:cubicBezTo>
                    <a:cubicBezTo>
                      <a:pt x="265" y="8"/>
                      <a:pt x="265" y="9"/>
                      <a:pt x="265" y="10"/>
                    </a:cubicBezTo>
                    <a:cubicBezTo>
                      <a:pt x="265" y="12"/>
                      <a:pt x="265" y="14"/>
                      <a:pt x="265" y="16"/>
                    </a:cubicBezTo>
                    <a:cubicBezTo>
                      <a:pt x="265" y="18"/>
                      <a:pt x="265" y="21"/>
                      <a:pt x="265" y="22"/>
                    </a:cubicBezTo>
                    <a:cubicBezTo>
                      <a:pt x="265" y="23"/>
                      <a:pt x="265" y="24"/>
                      <a:pt x="265" y="24"/>
                    </a:cubicBezTo>
                    <a:cubicBezTo>
                      <a:pt x="265" y="25"/>
                      <a:pt x="265" y="25"/>
                      <a:pt x="265" y="25"/>
                    </a:cubicBezTo>
                    <a:cubicBezTo>
                      <a:pt x="265" y="25"/>
                      <a:pt x="265" y="25"/>
                      <a:pt x="265" y="26"/>
                    </a:cubicBezTo>
                    <a:cubicBezTo>
                      <a:pt x="265" y="26"/>
                      <a:pt x="265" y="27"/>
                      <a:pt x="265" y="28"/>
                    </a:cubicBezTo>
                    <a:cubicBezTo>
                      <a:pt x="264" y="29"/>
                      <a:pt x="264" y="30"/>
                      <a:pt x="264" y="32"/>
                    </a:cubicBezTo>
                    <a:cubicBezTo>
                      <a:pt x="263" y="29"/>
                      <a:pt x="262" y="27"/>
                      <a:pt x="262" y="27"/>
                    </a:cubicBezTo>
                    <a:cubicBezTo>
                      <a:pt x="262" y="27"/>
                      <a:pt x="261" y="23"/>
                      <a:pt x="260" y="18"/>
                    </a:cubicBezTo>
                    <a:cubicBezTo>
                      <a:pt x="258" y="14"/>
                      <a:pt x="258" y="9"/>
                      <a:pt x="258" y="9"/>
                    </a:cubicBezTo>
                    <a:cubicBezTo>
                      <a:pt x="258" y="9"/>
                      <a:pt x="257" y="14"/>
                      <a:pt x="258" y="18"/>
                    </a:cubicBezTo>
                    <a:cubicBezTo>
                      <a:pt x="258" y="23"/>
                      <a:pt x="258" y="28"/>
                      <a:pt x="258" y="28"/>
                    </a:cubicBezTo>
                    <a:cubicBezTo>
                      <a:pt x="258" y="28"/>
                      <a:pt x="258" y="32"/>
                      <a:pt x="259" y="36"/>
                    </a:cubicBezTo>
                    <a:cubicBezTo>
                      <a:pt x="259" y="36"/>
                      <a:pt x="259" y="36"/>
                      <a:pt x="259" y="36"/>
                    </a:cubicBezTo>
                    <a:cubicBezTo>
                      <a:pt x="258" y="34"/>
                      <a:pt x="257" y="32"/>
                      <a:pt x="256" y="31"/>
                    </a:cubicBezTo>
                    <a:cubicBezTo>
                      <a:pt x="256" y="30"/>
                      <a:pt x="256" y="29"/>
                      <a:pt x="256" y="29"/>
                    </a:cubicBezTo>
                    <a:cubicBezTo>
                      <a:pt x="256" y="29"/>
                      <a:pt x="255" y="28"/>
                      <a:pt x="255" y="27"/>
                    </a:cubicBezTo>
                    <a:cubicBezTo>
                      <a:pt x="254" y="26"/>
                      <a:pt x="254" y="25"/>
                      <a:pt x="253" y="24"/>
                    </a:cubicBezTo>
                    <a:cubicBezTo>
                      <a:pt x="254" y="23"/>
                      <a:pt x="254" y="23"/>
                      <a:pt x="254" y="23"/>
                    </a:cubicBezTo>
                    <a:cubicBezTo>
                      <a:pt x="254" y="21"/>
                      <a:pt x="254" y="18"/>
                      <a:pt x="253" y="15"/>
                    </a:cubicBezTo>
                    <a:cubicBezTo>
                      <a:pt x="253" y="13"/>
                      <a:pt x="253" y="10"/>
                      <a:pt x="253" y="8"/>
                    </a:cubicBezTo>
                    <a:cubicBezTo>
                      <a:pt x="253" y="7"/>
                      <a:pt x="253" y="6"/>
                      <a:pt x="252" y="6"/>
                    </a:cubicBezTo>
                    <a:cubicBezTo>
                      <a:pt x="252" y="5"/>
                      <a:pt x="252" y="5"/>
                      <a:pt x="252" y="5"/>
                    </a:cubicBezTo>
                    <a:cubicBezTo>
                      <a:pt x="252" y="5"/>
                      <a:pt x="252" y="5"/>
                      <a:pt x="252" y="6"/>
                    </a:cubicBezTo>
                    <a:cubicBezTo>
                      <a:pt x="252" y="6"/>
                      <a:pt x="252" y="7"/>
                      <a:pt x="252" y="8"/>
                    </a:cubicBezTo>
                    <a:cubicBezTo>
                      <a:pt x="252" y="10"/>
                      <a:pt x="252" y="13"/>
                      <a:pt x="251" y="15"/>
                    </a:cubicBezTo>
                    <a:cubicBezTo>
                      <a:pt x="251" y="18"/>
                      <a:pt x="250" y="20"/>
                      <a:pt x="250" y="22"/>
                    </a:cubicBezTo>
                    <a:cubicBezTo>
                      <a:pt x="250" y="24"/>
                      <a:pt x="249" y="25"/>
                      <a:pt x="249" y="25"/>
                    </a:cubicBezTo>
                    <a:cubicBezTo>
                      <a:pt x="249" y="25"/>
                      <a:pt x="249" y="27"/>
                      <a:pt x="248" y="28"/>
                    </a:cubicBezTo>
                    <a:cubicBezTo>
                      <a:pt x="248" y="29"/>
                      <a:pt x="248" y="29"/>
                      <a:pt x="248" y="29"/>
                    </a:cubicBezTo>
                    <a:cubicBezTo>
                      <a:pt x="248" y="28"/>
                      <a:pt x="248" y="28"/>
                      <a:pt x="248" y="28"/>
                    </a:cubicBezTo>
                    <a:cubicBezTo>
                      <a:pt x="248" y="28"/>
                      <a:pt x="247" y="24"/>
                      <a:pt x="246" y="21"/>
                    </a:cubicBezTo>
                    <a:cubicBezTo>
                      <a:pt x="245" y="17"/>
                      <a:pt x="244" y="14"/>
                      <a:pt x="244" y="14"/>
                    </a:cubicBezTo>
                    <a:cubicBezTo>
                      <a:pt x="244" y="14"/>
                      <a:pt x="244" y="17"/>
                      <a:pt x="244" y="21"/>
                    </a:cubicBezTo>
                    <a:cubicBezTo>
                      <a:pt x="244" y="24"/>
                      <a:pt x="244" y="27"/>
                      <a:pt x="244" y="28"/>
                    </a:cubicBezTo>
                    <a:cubicBezTo>
                      <a:pt x="243" y="25"/>
                      <a:pt x="243" y="23"/>
                      <a:pt x="243" y="23"/>
                    </a:cubicBezTo>
                    <a:cubicBezTo>
                      <a:pt x="243" y="23"/>
                      <a:pt x="242" y="19"/>
                      <a:pt x="241" y="14"/>
                    </a:cubicBezTo>
                    <a:cubicBezTo>
                      <a:pt x="241" y="9"/>
                      <a:pt x="240" y="4"/>
                      <a:pt x="240" y="4"/>
                    </a:cubicBezTo>
                    <a:cubicBezTo>
                      <a:pt x="240" y="4"/>
                      <a:pt x="240" y="6"/>
                      <a:pt x="240" y="7"/>
                    </a:cubicBezTo>
                    <a:cubicBezTo>
                      <a:pt x="240" y="5"/>
                      <a:pt x="240" y="3"/>
                      <a:pt x="240" y="3"/>
                    </a:cubicBezTo>
                    <a:cubicBezTo>
                      <a:pt x="240" y="3"/>
                      <a:pt x="239" y="8"/>
                      <a:pt x="237" y="13"/>
                    </a:cubicBezTo>
                    <a:cubicBezTo>
                      <a:pt x="236" y="18"/>
                      <a:pt x="235" y="24"/>
                      <a:pt x="235" y="24"/>
                    </a:cubicBezTo>
                    <a:cubicBezTo>
                      <a:pt x="235" y="24"/>
                      <a:pt x="234" y="29"/>
                      <a:pt x="233" y="34"/>
                    </a:cubicBezTo>
                    <a:cubicBezTo>
                      <a:pt x="233" y="29"/>
                      <a:pt x="233" y="24"/>
                      <a:pt x="233" y="24"/>
                    </a:cubicBezTo>
                    <a:cubicBezTo>
                      <a:pt x="233" y="24"/>
                      <a:pt x="233" y="18"/>
                      <a:pt x="232" y="12"/>
                    </a:cubicBezTo>
                    <a:cubicBezTo>
                      <a:pt x="232" y="6"/>
                      <a:pt x="231" y="0"/>
                      <a:pt x="231" y="0"/>
                    </a:cubicBezTo>
                    <a:cubicBezTo>
                      <a:pt x="231" y="0"/>
                      <a:pt x="231" y="6"/>
                      <a:pt x="230" y="12"/>
                    </a:cubicBezTo>
                    <a:cubicBezTo>
                      <a:pt x="230" y="18"/>
                      <a:pt x="229" y="24"/>
                      <a:pt x="229" y="24"/>
                    </a:cubicBezTo>
                    <a:cubicBezTo>
                      <a:pt x="229" y="24"/>
                      <a:pt x="228" y="27"/>
                      <a:pt x="227" y="30"/>
                    </a:cubicBezTo>
                    <a:cubicBezTo>
                      <a:pt x="227" y="29"/>
                      <a:pt x="227" y="28"/>
                      <a:pt x="227" y="27"/>
                    </a:cubicBezTo>
                    <a:cubicBezTo>
                      <a:pt x="226" y="26"/>
                      <a:pt x="226" y="25"/>
                      <a:pt x="226" y="24"/>
                    </a:cubicBezTo>
                    <a:cubicBezTo>
                      <a:pt x="226" y="24"/>
                      <a:pt x="226" y="24"/>
                      <a:pt x="226" y="24"/>
                    </a:cubicBezTo>
                    <a:cubicBezTo>
                      <a:pt x="226" y="24"/>
                      <a:pt x="226" y="23"/>
                      <a:pt x="226" y="23"/>
                    </a:cubicBezTo>
                    <a:cubicBezTo>
                      <a:pt x="226" y="22"/>
                      <a:pt x="226" y="21"/>
                      <a:pt x="225" y="20"/>
                    </a:cubicBezTo>
                    <a:cubicBezTo>
                      <a:pt x="225" y="18"/>
                      <a:pt x="225" y="16"/>
                      <a:pt x="225" y="13"/>
                    </a:cubicBezTo>
                    <a:cubicBezTo>
                      <a:pt x="225" y="11"/>
                      <a:pt x="225" y="8"/>
                      <a:pt x="225" y="6"/>
                    </a:cubicBezTo>
                    <a:cubicBezTo>
                      <a:pt x="225" y="5"/>
                      <a:pt x="225" y="4"/>
                      <a:pt x="225" y="4"/>
                    </a:cubicBezTo>
                    <a:cubicBezTo>
                      <a:pt x="225" y="3"/>
                      <a:pt x="225" y="3"/>
                      <a:pt x="225" y="3"/>
                    </a:cubicBezTo>
                    <a:cubicBezTo>
                      <a:pt x="225" y="3"/>
                      <a:pt x="225" y="3"/>
                      <a:pt x="225" y="4"/>
                    </a:cubicBezTo>
                    <a:cubicBezTo>
                      <a:pt x="225" y="4"/>
                      <a:pt x="224" y="5"/>
                      <a:pt x="224" y="6"/>
                    </a:cubicBezTo>
                    <a:cubicBezTo>
                      <a:pt x="224" y="8"/>
                      <a:pt x="223" y="11"/>
                      <a:pt x="223" y="13"/>
                    </a:cubicBezTo>
                    <a:cubicBezTo>
                      <a:pt x="222" y="16"/>
                      <a:pt x="222" y="19"/>
                      <a:pt x="222" y="21"/>
                    </a:cubicBezTo>
                    <a:cubicBezTo>
                      <a:pt x="222" y="22"/>
                      <a:pt x="222" y="22"/>
                      <a:pt x="222" y="23"/>
                    </a:cubicBezTo>
                    <a:cubicBezTo>
                      <a:pt x="222" y="24"/>
                      <a:pt x="222" y="24"/>
                      <a:pt x="222" y="24"/>
                    </a:cubicBezTo>
                    <a:cubicBezTo>
                      <a:pt x="222" y="24"/>
                      <a:pt x="222" y="24"/>
                      <a:pt x="222" y="25"/>
                    </a:cubicBezTo>
                    <a:cubicBezTo>
                      <a:pt x="222" y="25"/>
                      <a:pt x="222" y="26"/>
                      <a:pt x="222" y="27"/>
                    </a:cubicBezTo>
                    <a:cubicBezTo>
                      <a:pt x="222" y="27"/>
                      <a:pt x="222" y="28"/>
                      <a:pt x="222" y="28"/>
                    </a:cubicBezTo>
                    <a:cubicBezTo>
                      <a:pt x="222" y="28"/>
                      <a:pt x="222" y="27"/>
                      <a:pt x="222" y="27"/>
                    </a:cubicBezTo>
                    <a:cubicBezTo>
                      <a:pt x="221" y="26"/>
                      <a:pt x="221" y="24"/>
                      <a:pt x="220" y="22"/>
                    </a:cubicBezTo>
                    <a:cubicBezTo>
                      <a:pt x="220" y="21"/>
                      <a:pt x="219" y="19"/>
                      <a:pt x="219" y="18"/>
                    </a:cubicBezTo>
                    <a:cubicBezTo>
                      <a:pt x="218" y="17"/>
                      <a:pt x="218" y="16"/>
                      <a:pt x="218" y="16"/>
                    </a:cubicBezTo>
                    <a:cubicBezTo>
                      <a:pt x="218" y="16"/>
                      <a:pt x="218" y="19"/>
                      <a:pt x="218" y="23"/>
                    </a:cubicBezTo>
                    <a:cubicBezTo>
                      <a:pt x="218" y="24"/>
                      <a:pt x="218" y="26"/>
                      <a:pt x="218" y="27"/>
                    </a:cubicBezTo>
                    <a:cubicBezTo>
                      <a:pt x="218" y="28"/>
                      <a:pt x="218" y="29"/>
                      <a:pt x="218" y="29"/>
                    </a:cubicBezTo>
                    <a:cubicBezTo>
                      <a:pt x="217" y="27"/>
                      <a:pt x="217" y="26"/>
                      <a:pt x="217" y="26"/>
                    </a:cubicBezTo>
                    <a:cubicBezTo>
                      <a:pt x="214" y="5"/>
                      <a:pt x="214" y="5"/>
                      <a:pt x="214" y="5"/>
                    </a:cubicBezTo>
                    <a:cubicBezTo>
                      <a:pt x="213" y="22"/>
                      <a:pt x="213" y="22"/>
                      <a:pt x="213" y="22"/>
                    </a:cubicBezTo>
                    <a:cubicBezTo>
                      <a:pt x="213" y="21"/>
                      <a:pt x="213" y="21"/>
                      <a:pt x="213" y="20"/>
                    </a:cubicBezTo>
                    <a:cubicBezTo>
                      <a:pt x="212" y="16"/>
                      <a:pt x="211" y="12"/>
                      <a:pt x="211" y="12"/>
                    </a:cubicBezTo>
                    <a:cubicBezTo>
                      <a:pt x="211" y="12"/>
                      <a:pt x="211" y="16"/>
                      <a:pt x="211" y="20"/>
                    </a:cubicBezTo>
                    <a:cubicBezTo>
                      <a:pt x="211" y="24"/>
                      <a:pt x="210" y="28"/>
                      <a:pt x="210" y="28"/>
                    </a:cubicBezTo>
                    <a:cubicBezTo>
                      <a:pt x="210" y="28"/>
                      <a:pt x="210" y="29"/>
                      <a:pt x="210" y="30"/>
                    </a:cubicBezTo>
                    <a:cubicBezTo>
                      <a:pt x="209" y="28"/>
                      <a:pt x="208" y="25"/>
                      <a:pt x="208" y="25"/>
                    </a:cubicBezTo>
                    <a:cubicBezTo>
                      <a:pt x="208" y="25"/>
                      <a:pt x="208" y="22"/>
                      <a:pt x="207" y="18"/>
                    </a:cubicBezTo>
                    <a:cubicBezTo>
                      <a:pt x="206" y="14"/>
                      <a:pt x="206" y="10"/>
                      <a:pt x="206" y="10"/>
                    </a:cubicBezTo>
                    <a:cubicBezTo>
                      <a:pt x="206" y="10"/>
                      <a:pt x="205" y="14"/>
                      <a:pt x="205" y="18"/>
                    </a:cubicBezTo>
                    <a:cubicBezTo>
                      <a:pt x="204" y="21"/>
                      <a:pt x="204" y="24"/>
                      <a:pt x="204" y="25"/>
                    </a:cubicBezTo>
                    <a:cubicBezTo>
                      <a:pt x="204" y="25"/>
                      <a:pt x="204" y="25"/>
                      <a:pt x="204" y="25"/>
                    </a:cubicBezTo>
                    <a:cubicBezTo>
                      <a:pt x="204" y="23"/>
                      <a:pt x="204" y="22"/>
                      <a:pt x="204" y="22"/>
                    </a:cubicBezTo>
                    <a:cubicBezTo>
                      <a:pt x="204" y="22"/>
                      <a:pt x="204" y="19"/>
                      <a:pt x="203" y="15"/>
                    </a:cubicBezTo>
                    <a:cubicBezTo>
                      <a:pt x="203" y="14"/>
                      <a:pt x="202" y="12"/>
                      <a:pt x="202" y="11"/>
                    </a:cubicBezTo>
                    <a:cubicBezTo>
                      <a:pt x="201" y="10"/>
                      <a:pt x="201" y="9"/>
                      <a:pt x="201" y="9"/>
                    </a:cubicBezTo>
                    <a:cubicBezTo>
                      <a:pt x="201" y="9"/>
                      <a:pt x="201" y="12"/>
                      <a:pt x="201" y="16"/>
                    </a:cubicBezTo>
                    <a:cubicBezTo>
                      <a:pt x="201" y="17"/>
                      <a:pt x="200" y="19"/>
                      <a:pt x="200" y="20"/>
                    </a:cubicBezTo>
                    <a:cubicBezTo>
                      <a:pt x="200" y="21"/>
                      <a:pt x="200" y="22"/>
                      <a:pt x="200" y="22"/>
                    </a:cubicBezTo>
                    <a:cubicBezTo>
                      <a:pt x="200" y="22"/>
                      <a:pt x="199" y="25"/>
                      <a:pt x="198" y="28"/>
                    </a:cubicBezTo>
                    <a:cubicBezTo>
                      <a:pt x="197" y="25"/>
                      <a:pt x="197" y="23"/>
                      <a:pt x="197" y="23"/>
                    </a:cubicBezTo>
                    <a:cubicBezTo>
                      <a:pt x="197" y="23"/>
                      <a:pt x="196" y="20"/>
                      <a:pt x="195" y="17"/>
                    </a:cubicBezTo>
                    <a:cubicBezTo>
                      <a:pt x="194" y="14"/>
                      <a:pt x="194" y="11"/>
                      <a:pt x="194" y="11"/>
                    </a:cubicBezTo>
                    <a:cubicBezTo>
                      <a:pt x="194" y="11"/>
                      <a:pt x="193" y="14"/>
                      <a:pt x="193" y="17"/>
                    </a:cubicBezTo>
                    <a:cubicBezTo>
                      <a:pt x="193" y="20"/>
                      <a:pt x="192" y="23"/>
                      <a:pt x="192" y="23"/>
                    </a:cubicBezTo>
                    <a:cubicBezTo>
                      <a:pt x="192" y="23"/>
                      <a:pt x="192" y="24"/>
                      <a:pt x="192" y="24"/>
                    </a:cubicBezTo>
                    <a:cubicBezTo>
                      <a:pt x="192" y="23"/>
                      <a:pt x="192" y="22"/>
                      <a:pt x="192" y="22"/>
                    </a:cubicBezTo>
                    <a:cubicBezTo>
                      <a:pt x="192" y="22"/>
                      <a:pt x="191" y="18"/>
                      <a:pt x="190" y="14"/>
                    </a:cubicBezTo>
                    <a:cubicBezTo>
                      <a:pt x="189" y="9"/>
                      <a:pt x="189" y="5"/>
                      <a:pt x="189" y="5"/>
                    </a:cubicBezTo>
                    <a:cubicBezTo>
                      <a:pt x="189" y="5"/>
                      <a:pt x="188" y="9"/>
                      <a:pt x="188" y="14"/>
                    </a:cubicBezTo>
                    <a:cubicBezTo>
                      <a:pt x="187" y="18"/>
                      <a:pt x="188" y="23"/>
                      <a:pt x="188" y="23"/>
                    </a:cubicBezTo>
                    <a:cubicBezTo>
                      <a:pt x="188" y="23"/>
                      <a:pt x="188" y="23"/>
                      <a:pt x="188" y="24"/>
                    </a:cubicBezTo>
                    <a:cubicBezTo>
                      <a:pt x="187" y="22"/>
                      <a:pt x="187" y="20"/>
                      <a:pt x="186" y="17"/>
                    </a:cubicBezTo>
                    <a:cubicBezTo>
                      <a:pt x="185" y="13"/>
                      <a:pt x="184" y="10"/>
                      <a:pt x="184" y="10"/>
                    </a:cubicBezTo>
                    <a:cubicBezTo>
                      <a:pt x="184" y="10"/>
                      <a:pt x="184" y="14"/>
                      <a:pt x="184" y="18"/>
                    </a:cubicBezTo>
                    <a:cubicBezTo>
                      <a:pt x="184" y="22"/>
                      <a:pt x="184" y="26"/>
                      <a:pt x="184" y="26"/>
                    </a:cubicBezTo>
                    <a:cubicBezTo>
                      <a:pt x="184" y="26"/>
                      <a:pt x="183" y="29"/>
                      <a:pt x="183" y="33"/>
                    </a:cubicBezTo>
                    <a:cubicBezTo>
                      <a:pt x="183" y="33"/>
                      <a:pt x="183" y="34"/>
                      <a:pt x="183" y="34"/>
                    </a:cubicBezTo>
                    <a:cubicBezTo>
                      <a:pt x="183" y="33"/>
                      <a:pt x="182" y="32"/>
                      <a:pt x="182" y="30"/>
                    </a:cubicBezTo>
                    <a:cubicBezTo>
                      <a:pt x="181" y="26"/>
                      <a:pt x="180" y="22"/>
                      <a:pt x="180" y="22"/>
                    </a:cubicBezTo>
                    <a:cubicBezTo>
                      <a:pt x="180" y="22"/>
                      <a:pt x="179" y="17"/>
                      <a:pt x="179" y="13"/>
                    </a:cubicBezTo>
                    <a:cubicBezTo>
                      <a:pt x="179" y="8"/>
                      <a:pt x="179" y="4"/>
                      <a:pt x="179" y="4"/>
                    </a:cubicBezTo>
                    <a:cubicBezTo>
                      <a:pt x="179" y="4"/>
                      <a:pt x="178" y="8"/>
                      <a:pt x="177" y="13"/>
                    </a:cubicBezTo>
                    <a:cubicBezTo>
                      <a:pt x="176" y="17"/>
                      <a:pt x="176" y="22"/>
                      <a:pt x="176" y="22"/>
                    </a:cubicBezTo>
                    <a:cubicBezTo>
                      <a:pt x="176" y="22"/>
                      <a:pt x="176" y="25"/>
                      <a:pt x="176" y="28"/>
                    </a:cubicBezTo>
                    <a:cubicBezTo>
                      <a:pt x="175" y="27"/>
                      <a:pt x="175" y="27"/>
                      <a:pt x="175" y="27"/>
                    </a:cubicBezTo>
                    <a:cubicBezTo>
                      <a:pt x="175" y="27"/>
                      <a:pt x="174" y="23"/>
                      <a:pt x="174" y="19"/>
                    </a:cubicBezTo>
                    <a:cubicBezTo>
                      <a:pt x="173" y="15"/>
                      <a:pt x="173" y="10"/>
                      <a:pt x="173" y="10"/>
                    </a:cubicBezTo>
                    <a:cubicBezTo>
                      <a:pt x="173" y="10"/>
                      <a:pt x="172" y="14"/>
                      <a:pt x="172" y="19"/>
                    </a:cubicBezTo>
                    <a:cubicBezTo>
                      <a:pt x="171" y="23"/>
                      <a:pt x="171" y="27"/>
                      <a:pt x="171" y="27"/>
                    </a:cubicBezTo>
                    <a:cubicBezTo>
                      <a:pt x="171" y="27"/>
                      <a:pt x="171" y="28"/>
                      <a:pt x="171" y="29"/>
                    </a:cubicBezTo>
                    <a:cubicBezTo>
                      <a:pt x="171" y="28"/>
                      <a:pt x="171" y="27"/>
                      <a:pt x="171" y="27"/>
                    </a:cubicBezTo>
                    <a:cubicBezTo>
                      <a:pt x="170" y="25"/>
                      <a:pt x="170" y="24"/>
                      <a:pt x="170" y="24"/>
                    </a:cubicBezTo>
                    <a:cubicBezTo>
                      <a:pt x="170" y="24"/>
                      <a:pt x="169" y="23"/>
                      <a:pt x="169" y="22"/>
                    </a:cubicBezTo>
                    <a:cubicBezTo>
                      <a:pt x="168" y="20"/>
                      <a:pt x="168" y="18"/>
                      <a:pt x="167" y="17"/>
                    </a:cubicBezTo>
                    <a:cubicBezTo>
                      <a:pt x="166" y="15"/>
                      <a:pt x="165" y="13"/>
                      <a:pt x="164" y="12"/>
                    </a:cubicBezTo>
                    <a:cubicBezTo>
                      <a:pt x="163" y="11"/>
                      <a:pt x="163" y="10"/>
                      <a:pt x="163" y="10"/>
                    </a:cubicBezTo>
                    <a:cubicBezTo>
                      <a:pt x="163" y="10"/>
                      <a:pt x="164" y="13"/>
                      <a:pt x="165" y="17"/>
                    </a:cubicBezTo>
                    <a:cubicBezTo>
                      <a:pt x="165" y="19"/>
                      <a:pt x="165" y="21"/>
                      <a:pt x="165" y="23"/>
                    </a:cubicBezTo>
                    <a:cubicBezTo>
                      <a:pt x="166" y="24"/>
                      <a:pt x="166" y="25"/>
                      <a:pt x="166" y="25"/>
                    </a:cubicBezTo>
                    <a:cubicBezTo>
                      <a:pt x="166" y="25"/>
                      <a:pt x="166" y="26"/>
                      <a:pt x="166" y="27"/>
                    </a:cubicBezTo>
                    <a:cubicBezTo>
                      <a:pt x="160" y="15"/>
                      <a:pt x="160" y="15"/>
                      <a:pt x="160" y="15"/>
                    </a:cubicBezTo>
                    <a:cubicBezTo>
                      <a:pt x="162" y="28"/>
                      <a:pt x="162" y="28"/>
                      <a:pt x="162" y="28"/>
                    </a:cubicBezTo>
                    <a:cubicBezTo>
                      <a:pt x="162" y="35"/>
                      <a:pt x="162" y="35"/>
                      <a:pt x="162" y="35"/>
                    </a:cubicBezTo>
                    <a:cubicBezTo>
                      <a:pt x="162" y="35"/>
                      <a:pt x="162" y="35"/>
                      <a:pt x="162" y="35"/>
                    </a:cubicBezTo>
                    <a:cubicBezTo>
                      <a:pt x="161" y="33"/>
                      <a:pt x="160" y="31"/>
                      <a:pt x="160" y="29"/>
                    </a:cubicBezTo>
                    <a:cubicBezTo>
                      <a:pt x="160" y="28"/>
                      <a:pt x="160" y="27"/>
                      <a:pt x="159" y="27"/>
                    </a:cubicBezTo>
                    <a:cubicBezTo>
                      <a:pt x="159" y="27"/>
                      <a:pt x="159" y="26"/>
                      <a:pt x="159" y="26"/>
                    </a:cubicBezTo>
                    <a:cubicBezTo>
                      <a:pt x="159" y="26"/>
                      <a:pt x="159" y="26"/>
                      <a:pt x="159" y="25"/>
                    </a:cubicBezTo>
                    <a:cubicBezTo>
                      <a:pt x="159" y="25"/>
                      <a:pt x="159" y="24"/>
                      <a:pt x="159" y="23"/>
                    </a:cubicBezTo>
                    <a:cubicBezTo>
                      <a:pt x="158" y="22"/>
                      <a:pt x="158" y="20"/>
                      <a:pt x="158" y="17"/>
                    </a:cubicBezTo>
                    <a:cubicBezTo>
                      <a:pt x="158" y="15"/>
                      <a:pt x="158" y="13"/>
                      <a:pt x="158" y="11"/>
                    </a:cubicBezTo>
                    <a:cubicBezTo>
                      <a:pt x="158" y="10"/>
                      <a:pt x="158" y="9"/>
                      <a:pt x="158" y="9"/>
                    </a:cubicBezTo>
                    <a:cubicBezTo>
                      <a:pt x="158" y="8"/>
                      <a:pt x="158" y="8"/>
                      <a:pt x="158" y="8"/>
                    </a:cubicBezTo>
                    <a:cubicBezTo>
                      <a:pt x="158" y="8"/>
                      <a:pt x="158" y="8"/>
                      <a:pt x="157" y="9"/>
                    </a:cubicBezTo>
                    <a:cubicBezTo>
                      <a:pt x="157" y="9"/>
                      <a:pt x="157" y="10"/>
                      <a:pt x="157" y="11"/>
                    </a:cubicBezTo>
                    <a:cubicBezTo>
                      <a:pt x="156" y="12"/>
                      <a:pt x="156" y="15"/>
                      <a:pt x="156" y="17"/>
                    </a:cubicBezTo>
                    <a:cubicBezTo>
                      <a:pt x="156" y="18"/>
                      <a:pt x="156" y="18"/>
                      <a:pt x="156" y="18"/>
                    </a:cubicBezTo>
                    <a:cubicBezTo>
                      <a:pt x="155" y="17"/>
                      <a:pt x="155" y="15"/>
                      <a:pt x="155" y="14"/>
                    </a:cubicBezTo>
                    <a:cubicBezTo>
                      <a:pt x="154" y="12"/>
                      <a:pt x="153" y="9"/>
                      <a:pt x="153" y="7"/>
                    </a:cubicBezTo>
                    <a:cubicBezTo>
                      <a:pt x="152" y="6"/>
                      <a:pt x="152" y="6"/>
                      <a:pt x="152" y="5"/>
                    </a:cubicBezTo>
                    <a:cubicBezTo>
                      <a:pt x="151" y="5"/>
                      <a:pt x="151" y="4"/>
                      <a:pt x="151" y="4"/>
                    </a:cubicBezTo>
                    <a:cubicBezTo>
                      <a:pt x="151" y="4"/>
                      <a:pt x="151" y="5"/>
                      <a:pt x="152" y="5"/>
                    </a:cubicBezTo>
                    <a:cubicBezTo>
                      <a:pt x="152" y="6"/>
                      <a:pt x="152" y="6"/>
                      <a:pt x="152" y="7"/>
                    </a:cubicBezTo>
                    <a:cubicBezTo>
                      <a:pt x="152" y="9"/>
                      <a:pt x="153" y="12"/>
                      <a:pt x="153" y="14"/>
                    </a:cubicBezTo>
                    <a:cubicBezTo>
                      <a:pt x="153" y="17"/>
                      <a:pt x="152" y="19"/>
                      <a:pt x="152" y="21"/>
                    </a:cubicBezTo>
                    <a:cubicBezTo>
                      <a:pt x="152" y="23"/>
                      <a:pt x="152" y="24"/>
                      <a:pt x="152" y="24"/>
                    </a:cubicBezTo>
                    <a:cubicBezTo>
                      <a:pt x="152" y="24"/>
                      <a:pt x="152" y="25"/>
                      <a:pt x="152" y="25"/>
                    </a:cubicBezTo>
                    <a:cubicBezTo>
                      <a:pt x="152" y="26"/>
                      <a:pt x="152" y="26"/>
                      <a:pt x="151" y="27"/>
                    </a:cubicBezTo>
                    <a:cubicBezTo>
                      <a:pt x="151" y="29"/>
                      <a:pt x="151" y="32"/>
                      <a:pt x="150" y="34"/>
                    </a:cubicBezTo>
                    <a:cubicBezTo>
                      <a:pt x="150" y="35"/>
                      <a:pt x="150" y="35"/>
                      <a:pt x="149" y="36"/>
                    </a:cubicBezTo>
                    <a:cubicBezTo>
                      <a:pt x="150" y="28"/>
                      <a:pt x="150" y="28"/>
                      <a:pt x="150" y="28"/>
                    </a:cubicBezTo>
                    <a:cubicBezTo>
                      <a:pt x="151" y="15"/>
                      <a:pt x="151" y="15"/>
                      <a:pt x="151" y="15"/>
                    </a:cubicBezTo>
                    <a:cubicBezTo>
                      <a:pt x="146" y="27"/>
                      <a:pt x="146" y="27"/>
                      <a:pt x="146" y="27"/>
                    </a:cubicBezTo>
                    <a:cubicBezTo>
                      <a:pt x="146" y="26"/>
                      <a:pt x="146" y="25"/>
                      <a:pt x="146" y="25"/>
                    </a:cubicBezTo>
                    <a:cubicBezTo>
                      <a:pt x="146" y="25"/>
                      <a:pt x="146" y="24"/>
                      <a:pt x="146" y="23"/>
                    </a:cubicBezTo>
                    <a:cubicBezTo>
                      <a:pt x="146" y="21"/>
                      <a:pt x="147" y="19"/>
                      <a:pt x="147" y="17"/>
                    </a:cubicBezTo>
                    <a:cubicBezTo>
                      <a:pt x="148" y="13"/>
                      <a:pt x="149" y="10"/>
                      <a:pt x="149" y="10"/>
                    </a:cubicBezTo>
                    <a:cubicBezTo>
                      <a:pt x="149" y="10"/>
                      <a:pt x="149" y="11"/>
                      <a:pt x="148" y="12"/>
                    </a:cubicBezTo>
                    <a:cubicBezTo>
                      <a:pt x="147" y="13"/>
                      <a:pt x="146" y="15"/>
                      <a:pt x="145" y="17"/>
                    </a:cubicBezTo>
                    <a:cubicBezTo>
                      <a:pt x="144" y="18"/>
                      <a:pt x="143" y="20"/>
                      <a:pt x="143" y="22"/>
                    </a:cubicBezTo>
                    <a:cubicBezTo>
                      <a:pt x="142" y="23"/>
                      <a:pt x="142" y="24"/>
                      <a:pt x="142" y="24"/>
                    </a:cubicBezTo>
                    <a:cubicBezTo>
                      <a:pt x="142" y="24"/>
                      <a:pt x="142" y="25"/>
                      <a:pt x="141" y="27"/>
                    </a:cubicBezTo>
                    <a:cubicBezTo>
                      <a:pt x="141" y="27"/>
                      <a:pt x="141" y="28"/>
                      <a:pt x="141" y="29"/>
                    </a:cubicBezTo>
                    <a:cubicBezTo>
                      <a:pt x="141" y="28"/>
                      <a:pt x="141" y="27"/>
                      <a:pt x="141" y="27"/>
                    </a:cubicBezTo>
                    <a:cubicBezTo>
                      <a:pt x="141" y="27"/>
                      <a:pt x="141" y="23"/>
                      <a:pt x="140" y="19"/>
                    </a:cubicBezTo>
                    <a:cubicBezTo>
                      <a:pt x="140" y="14"/>
                      <a:pt x="139" y="10"/>
                      <a:pt x="139" y="10"/>
                    </a:cubicBezTo>
                    <a:cubicBezTo>
                      <a:pt x="139" y="10"/>
                      <a:pt x="139" y="15"/>
                      <a:pt x="138" y="19"/>
                    </a:cubicBezTo>
                    <a:cubicBezTo>
                      <a:pt x="137" y="23"/>
                      <a:pt x="136" y="27"/>
                      <a:pt x="136" y="27"/>
                    </a:cubicBezTo>
                    <a:cubicBezTo>
                      <a:pt x="136" y="27"/>
                      <a:pt x="136" y="27"/>
                      <a:pt x="136" y="28"/>
                    </a:cubicBezTo>
                    <a:cubicBezTo>
                      <a:pt x="136" y="25"/>
                      <a:pt x="136" y="22"/>
                      <a:pt x="136" y="22"/>
                    </a:cubicBezTo>
                    <a:cubicBezTo>
                      <a:pt x="136" y="22"/>
                      <a:pt x="136" y="17"/>
                      <a:pt x="135" y="13"/>
                    </a:cubicBezTo>
                    <a:cubicBezTo>
                      <a:pt x="134" y="8"/>
                      <a:pt x="133" y="4"/>
                      <a:pt x="133" y="4"/>
                    </a:cubicBezTo>
                    <a:cubicBezTo>
                      <a:pt x="133" y="4"/>
                      <a:pt x="133" y="8"/>
                      <a:pt x="133" y="13"/>
                    </a:cubicBezTo>
                    <a:cubicBezTo>
                      <a:pt x="132" y="17"/>
                      <a:pt x="132" y="22"/>
                      <a:pt x="132" y="22"/>
                    </a:cubicBezTo>
                    <a:cubicBezTo>
                      <a:pt x="132" y="22"/>
                      <a:pt x="131" y="26"/>
                      <a:pt x="130" y="30"/>
                    </a:cubicBezTo>
                    <a:cubicBezTo>
                      <a:pt x="129" y="32"/>
                      <a:pt x="129" y="33"/>
                      <a:pt x="129" y="34"/>
                    </a:cubicBezTo>
                    <a:cubicBezTo>
                      <a:pt x="129" y="34"/>
                      <a:pt x="129" y="33"/>
                      <a:pt x="129" y="33"/>
                    </a:cubicBezTo>
                    <a:cubicBezTo>
                      <a:pt x="128" y="29"/>
                      <a:pt x="128" y="26"/>
                      <a:pt x="128" y="26"/>
                    </a:cubicBezTo>
                    <a:cubicBezTo>
                      <a:pt x="128" y="26"/>
                      <a:pt x="128" y="22"/>
                      <a:pt x="128" y="18"/>
                    </a:cubicBezTo>
                    <a:cubicBezTo>
                      <a:pt x="128" y="14"/>
                      <a:pt x="128" y="10"/>
                      <a:pt x="128" y="10"/>
                    </a:cubicBezTo>
                    <a:cubicBezTo>
                      <a:pt x="128" y="10"/>
                      <a:pt x="127" y="13"/>
                      <a:pt x="126" y="17"/>
                    </a:cubicBezTo>
                    <a:cubicBezTo>
                      <a:pt x="125" y="20"/>
                      <a:pt x="124" y="22"/>
                      <a:pt x="124" y="24"/>
                    </a:cubicBezTo>
                    <a:cubicBezTo>
                      <a:pt x="124" y="23"/>
                      <a:pt x="124" y="23"/>
                      <a:pt x="124" y="23"/>
                    </a:cubicBezTo>
                    <a:cubicBezTo>
                      <a:pt x="124" y="23"/>
                      <a:pt x="124" y="18"/>
                      <a:pt x="124" y="14"/>
                    </a:cubicBezTo>
                    <a:cubicBezTo>
                      <a:pt x="124" y="9"/>
                      <a:pt x="123" y="5"/>
                      <a:pt x="123" y="5"/>
                    </a:cubicBezTo>
                    <a:cubicBezTo>
                      <a:pt x="123" y="5"/>
                      <a:pt x="123" y="9"/>
                      <a:pt x="122" y="14"/>
                    </a:cubicBezTo>
                    <a:cubicBezTo>
                      <a:pt x="121" y="18"/>
                      <a:pt x="120" y="22"/>
                      <a:pt x="120" y="22"/>
                    </a:cubicBezTo>
                    <a:cubicBezTo>
                      <a:pt x="120" y="22"/>
                      <a:pt x="120" y="23"/>
                      <a:pt x="119" y="24"/>
                    </a:cubicBezTo>
                    <a:cubicBezTo>
                      <a:pt x="119" y="24"/>
                      <a:pt x="119" y="23"/>
                      <a:pt x="119" y="23"/>
                    </a:cubicBezTo>
                    <a:cubicBezTo>
                      <a:pt x="119" y="23"/>
                      <a:pt x="119" y="20"/>
                      <a:pt x="119" y="17"/>
                    </a:cubicBezTo>
                    <a:cubicBezTo>
                      <a:pt x="118" y="14"/>
                      <a:pt x="118" y="11"/>
                      <a:pt x="118" y="11"/>
                    </a:cubicBezTo>
                    <a:cubicBezTo>
                      <a:pt x="118" y="11"/>
                      <a:pt x="117" y="14"/>
                      <a:pt x="117" y="17"/>
                    </a:cubicBezTo>
                    <a:cubicBezTo>
                      <a:pt x="116" y="20"/>
                      <a:pt x="115" y="23"/>
                      <a:pt x="115" y="23"/>
                    </a:cubicBezTo>
                    <a:cubicBezTo>
                      <a:pt x="115" y="23"/>
                      <a:pt x="115" y="25"/>
                      <a:pt x="114" y="28"/>
                    </a:cubicBezTo>
                    <a:cubicBezTo>
                      <a:pt x="113" y="25"/>
                      <a:pt x="112" y="22"/>
                      <a:pt x="112" y="22"/>
                    </a:cubicBezTo>
                    <a:cubicBezTo>
                      <a:pt x="112" y="22"/>
                      <a:pt x="112" y="21"/>
                      <a:pt x="111" y="20"/>
                    </a:cubicBezTo>
                    <a:cubicBezTo>
                      <a:pt x="111" y="19"/>
                      <a:pt x="111" y="17"/>
                      <a:pt x="111" y="16"/>
                    </a:cubicBezTo>
                    <a:cubicBezTo>
                      <a:pt x="111" y="12"/>
                      <a:pt x="111" y="9"/>
                      <a:pt x="111" y="9"/>
                    </a:cubicBezTo>
                    <a:cubicBezTo>
                      <a:pt x="111" y="9"/>
                      <a:pt x="111" y="10"/>
                      <a:pt x="110" y="11"/>
                    </a:cubicBezTo>
                    <a:cubicBezTo>
                      <a:pt x="110" y="12"/>
                      <a:pt x="109" y="14"/>
                      <a:pt x="109" y="15"/>
                    </a:cubicBezTo>
                    <a:cubicBezTo>
                      <a:pt x="108" y="19"/>
                      <a:pt x="108" y="22"/>
                      <a:pt x="108" y="22"/>
                    </a:cubicBezTo>
                    <a:cubicBezTo>
                      <a:pt x="108" y="22"/>
                      <a:pt x="108" y="23"/>
                      <a:pt x="108" y="25"/>
                    </a:cubicBezTo>
                    <a:cubicBezTo>
                      <a:pt x="107" y="25"/>
                      <a:pt x="107" y="25"/>
                      <a:pt x="107" y="25"/>
                    </a:cubicBezTo>
                    <a:cubicBezTo>
                      <a:pt x="107" y="24"/>
                      <a:pt x="107" y="21"/>
                      <a:pt x="107" y="18"/>
                    </a:cubicBezTo>
                    <a:cubicBezTo>
                      <a:pt x="106" y="14"/>
                      <a:pt x="106" y="10"/>
                      <a:pt x="106" y="10"/>
                    </a:cubicBezTo>
                    <a:cubicBezTo>
                      <a:pt x="106" y="10"/>
                      <a:pt x="105" y="14"/>
                      <a:pt x="105" y="18"/>
                    </a:cubicBezTo>
                    <a:cubicBezTo>
                      <a:pt x="104" y="22"/>
                      <a:pt x="103" y="25"/>
                      <a:pt x="103" y="25"/>
                    </a:cubicBezTo>
                    <a:cubicBezTo>
                      <a:pt x="103" y="25"/>
                      <a:pt x="103" y="28"/>
                      <a:pt x="102" y="30"/>
                    </a:cubicBezTo>
                    <a:cubicBezTo>
                      <a:pt x="102" y="29"/>
                      <a:pt x="102" y="28"/>
                      <a:pt x="102" y="28"/>
                    </a:cubicBezTo>
                    <a:cubicBezTo>
                      <a:pt x="102" y="28"/>
                      <a:pt x="101" y="24"/>
                      <a:pt x="101" y="20"/>
                    </a:cubicBezTo>
                    <a:cubicBezTo>
                      <a:pt x="101" y="16"/>
                      <a:pt x="101" y="12"/>
                      <a:pt x="101" y="12"/>
                    </a:cubicBezTo>
                    <a:cubicBezTo>
                      <a:pt x="101" y="12"/>
                      <a:pt x="100" y="16"/>
                      <a:pt x="99" y="20"/>
                    </a:cubicBezTo>
                    <a:cubicBezTo>
                      <a:pt x="99" y="21"/>
                      <a:pt x="99" y="21"/>
                      <a:pt x="98" y="22"/>
                    </a:cubicBezTo>
                    <a:cubicBezTo>
                      <a:pt x="97" y="5"/>
                      <a:pt x="97" y="5"/>
                      <a:pt x="97" y="5"/>
                    </a:cubicBezTo>
                    <a:cubicBezTo>
                      <a:pt x="94" y="26"/>
                      <a:pt x="94" y="26"/>
                      <a:pt x="94" y="26"/>
                    </a:cubicBezTo>
                    <a:cubicBezTo>
                      <a:pt x="94" y="26"/>
                      <a:pt x="94" y="27"/>
                      <a:pt x="94" y="29"/>
                    </a:cubicBezTo>
                    <a:cubicBezTo>
                      <a:pt x="94" y="29"/>
                      <a:pt x="94" y="28"/>
                      <a:pt x="94" y="27"/>
                    </a:cubicBezTo>
                    <a:cubicBezTo>
                      <a:pt x="94" y="26"/>
                      <a:pt x="93" y="24"/>
                      <a:pt x="93" y="23"/>
                    </a:cubicBezTo>
                    <a:cubicBezTo>
                      <a:pt x="93" y="19"/>
                      <a:pt x="94" y="16"/>
                      <a:pt x="94" y="16"/>
                    </a:cubicBezTo>
                    <a:cubicBezTo>
                      <a:pt x="94" y="16"/>
                      <a:pt x="93" y="17"/>
                      <a:pt x="93" y="18"/>
                    </a:cubicBezTo>
                    <a:cubicBezTo>
                      <a:pt x="92" y="19"/>
                      <a:pt x="92" y="21"/>
                      <a:pt x="91" y="22"/>
                    </a:cubicBezTo>
                    <a:cubicBezTo>
                      <a:pt x="91" y="24"/>
                      <a:pt x="90" y="26"/>
                      <a:pt x="90" y="27"/>
                    </a:cubicBezTo>
                    <a:cubicBezTo>
                      <a:pt x="90" y="27"/>
                      <a:pt x="90" y="28"/>
                      <a:pt x="90" y="28"/>
                    </a:cubicBezTo>
                    <a:cubicBezTo>
                      <a:pt x="90" y="28"/>
                      <a:pt x="90" y="27"/>
                      <a:pt x="90" y="27"/>
                    </a:cubicBezTo>
                    <a:cubicBezTo>
                      <a:pt x="90" y="26"/>
                      <a:pt x="90" y="25"/>
                      <a:pt x="90" y="25"/>
                    </a:cubicBezTo>
                    <a:cubicBezTo>
                      <a:pt x="90" y="24"/>
                      <a:pt x="90" y="24"/>
                      <a:pt x="90" y="24"/>
                    </a:cubicBezTo>
                    <a:cubicBezTo>
                      <a:pt x="90" y="24"/>
                      <a:pt x="90" y="24"/>
                      <a:pt x="90" y="23"/>
                    </a:cubicBezTo>
                    <a:cubicBezTo>
                      <a:pt x="90" y="22"/>
                      <a:pt x="90" y="22"/>
                      <a:pt x="90" y="21"/>
                    </a:cubicBezTo>
                    <a:cubicBezTo>
                      <a:pt x="90" y="19"/>
                      <a:pt x="90" y="16"/>
                      <a:pt x="89" y="13"/>
                    </a:cubicBezTo>
                    <a:cubicBezTo>
                      <a:pt x="89" y="11"/>
                      <a:pt x="88" y="8"/>
                      <a:pt x="88" y="6"/>
                    </a:cubicBezTo>
                    <a:cubicBezTo>
                      <a:pt x="87" y="5"/>
                      <a:pt x="87" y="4"/>
                      <a:pt x="87" y="4"/>
                    </a:cubicBezTo>
                    <a:cubicBezTo>
                      <a:pt x="87" y="3"/>
                      <a:pt x="87" y="3"/>
                      <a:pt x="87" y="3"/>
                    </a:cubicBezTo>
                    <a:cubicBezTo>
                      <a:pt x="87" y="3"/>
                      <a:pt x="87" y="3"/>
                      <a:pt x="87" y="4"/>
                    </a:cubicBezTo>
                    <a:cubicBezTo>
                      <a:pt x="87" y="4"/>
                      <a:pt x="87" y="5"/>
                      <a:pt x="87" y="6"/>
                    </a:cubicBezTo>
                    <a:cubicBezTo>
                      <a:pt x="87" y="8"/>
                      <a:pt x="87" y="11"/>
                      <a:pt x="87" y="13"/>
                    </a:cubicBezTo>
                    <a:cubicBezTo>
                      <a:pt x="87" y="16"/>
                      <a:pt x="87" y="18"/>
                      <a:pt x="86" y="20"/>
                    </a:cubicBezTo>
                    <a:cubicBezTo>
                      <a:pt x="86" y="21"/>
                      <a:pt x="86" y="22"/>
                      <a:pt x="86" y="23"/>
                    </a:cubicBezTo>
                    <a:cubicBezTo>
                      <a:pt x="86" y="23"/>
                      <a:pt x="86" y="24"/>
                      <a:pt x="86" y="24"/>
                    </a:cubicBezTo>
                    <a:cubicBezTo>
                      <a:pt x="86" y="24"/>
                      <a:pt x="86" y="24"/>
                      <a:pt x="86" y="24"/>
                    </a:cubicBezTo>
                    <a:cubicBezTo>
                      <a:pt x="86" y="25"/>
                      <a:pt x="85" y="26"/>
                      <a:pt x="85" y="27"/>
                    </a:cubicBezTo>
                    <a:cubicBezTo>
                      <a:pt x="85" y="28"/>
                      <a:pt x="85" y="29"/>
                      <a:pt x="84" y="30"/>
                    </a:cubicBezTo>
                    <a:cubicBezTo>
                      <a:pt x="84" y="27"/>
                      <a:pt x="83" y="24"/>
                      <a:pt x="83" y="24"/>
                    </a:cubicBezTo>
                    <a:cubicBezTo>
                      <a:pt x="83" y="24"/>
                      <a:pt x="82" y="18"/>
                      <a:pt x="82" y="12"/>
                    </a:cubicBezTo>
                    <a:cubicBezTo>
                      <a:pt x="81" y="6"/>
                      <a:pt x="81" y="0"/>
                      <a:pt x="81" y="0"/>
                    </a:cubicBezTo>
                    <a:cubicBezTo>
                      <a:pt x="81" y="0"/>
                      <a:pt x="80" y="6"/>
                      <a:pt x="80" y="12"/>
                    </a:cubicBezTo>
                    <a:cubicBezTo>
                      <a:pt x="79" y="18"/>
                      <a:pt x="79" y="24"/>
                      <a:pt x="79" y="24"/>
                    </a:cubicBezTo>
                    <a:cubicBezTo>
                      <a:pt x="79" y="24"/>
                      <a:pt x="79" y="29"/>
                      <a:pt x="79" y="34"/>
                    </a:cubicBezTo>
                    <a:cubicBezTo>
                      <a:pt x="78" y="29"/>
                      <a:pt x="77" y="24"/>
                      <a:pt x="77" y="24"/>
                    </a:cubicBezTo>
                    <a:cubicBezTo>
                      <a:pt x="77" y="24"/>
                      <a:pt x="76" y="18"/>
                      <a:pt x="74" y="13"/>
                    </a:cubicBezTo>
                    <a:cubicBezTo>
                      <a:pt x="73" y="8"/>
                      <a:pt x="71" y="3"/>
                      <a:pt x="71" y="3"/>
                    </a:cubicBezTo>
                    <a:cubicBezTo>
                      <a:pt x="71" y="3"/>
                      <a:pt x="72" y="5"/>
                      <a:pt x="72" y="7"/>
                    </a:cubicBezTo>
                    <a:cubicBezTo>
                      <a:pt x="72" y="6"/>
                      <a:pt x="71" y="4"/>
                      <a:pt x="71" y="4"/>
                    </a:cubicBezTo>
                    <a:cubicBezTo>
                      <a:pt x="71" y="4"/>
                      <a:pt x="71" y="9"/>
                      <a:pt x="70" y="14"/>
                    </a:cubicBezTo>
                    <a:cubicBezTo>
                      <a:pt x="70" y="19"/>
                      <a:pt x="69" y="23"/>
                      <a:pt x="69" y="23"/>
                    </a:cubicBezTo>
                    <a:cubicBezTo>
                      <a:pt x="69" y="23"/>
                      <a:pt x="69" y="25"/>
                      <a:pt x="68" y="28"/>
                    </a:cubicBezTo>
                    <a:cubicBezTo>
                      <a:pt x="68" y="27"/>
                      <a:pt x="68" y="24"/>
                      <a:pt x="68" y="21"/>
                    </a:cubicBezTo>
                    <a:cubicBezTo>
                      <a:pt x="68" y="17"/>
                      <a:pt x="68" y="14"/>
                      <a:pt x="68" y="14"/>
                    </a:cubicBezTo>
                    <a:cubicBezTo>
                      <a:pt x="68" y="14"/>
                      <a:pt x="67" y="17"/>
                      <a:pt x="66" y="21"/>
                    </a:cubicBezTo>
                    <a:cubicBezTo>
                      <a:pt x="65" y="24"/>
                      <a:pt x="64" y="28"/>
                      <a:pt x="64" y="28"/>
                    </a:cubicBezTo>
                    <a:cubicBezTo>
                      <a:pt x="64" y="28"/>
                      <a:pt x="64" y="28"/>
                      <a:pt x="64" y="29"/>
                    </a:cubicBezTo>
                    <a:cubicBezTo>
                      <a:pt x="64" y="29"/>
                      <a:pt x="64" y="29"/>
                      <a:pt x="64" y="28"/>
                    </a:cubicBezTo>
                    <a:cubicBezTo>
                      <a:pt x="63" y="27"/>
                      <a:pt x="63" y="25"/>
                      <a:pt x="63" y="25"/>
                    </a:cubicBezTo>
                    <a:cubicBezTo>
                      <a:pt x="63" y="25"/>
                      <a:pt x="62" y="24"/>
                      <a:pt x="62" y="22"/>
                    </a:cubicBezTo>
                    <a:cubicBezTo>
                      <a:pt x="61" y="20"/>
                      <a:pt x="61" y="18"/>
                      <a:pt x="60" y="15"/>
                    </a:cubicBezTo>
                    <a:cubicBezTo>
                      <a:pt x="60" y="13"/>
                      <a:pt x="60" y="10"/>
                      <a:pt x="60" y="8"/>
                    </a:cubicBezTo>
                    <a:cubicBezTo>
                      <a:pt x="59" y="7"/>
                      <a:pt x="59" y="6"/>
                      <a:pt x="59" y="6"/>
                    </a:cubicBezTo>
                    <a:cubicBezTo>
                      <a:pt x="59" y="5"/>
                      <a:pt x="59" y="5"/>
                      <a:pt x="59" y="5"/>
                    </a:cubicBezTo>
                    <a:cubicBezTo>
                      <a:pt x="59" y="5"/>
                      <a:pt x="59" y="5"/>
                      <a:pt x="59" y="6"/>
                    </a:cubicBezTo>
                    <a:cubicBezTo>
                      <a:pt x="59" y="6"/>
                      <a:pt x="59" y="7"/>
                      <a:pt x="59" y="8"/>
                    </a:cubicBezTo>
                    <a:cubicBezTo>
                      <a:pt x="59" y="10"/>
                      <a:pt x="58" y="13"/>
                      <a:pt x="58" y="15"/>
                    </a:cubicBezTo>
                    <a:cubicBezTo>
                      <a:pt x="58" y="18"/>
                      <a:pt x="58" y="21"/>
                      <a:pt x="58" y="23"/>
                    </a:cubicBezTo>
                    <a:cubicBezTo>
                      <a:pt x="58" y="23"/>
                      <a:pt x="58" y="23"/>
                      <a:pt x="58" y="24"/>
                    </a:cubicBezTo>
                    <a:cubicBezTo>
                      <a:pt x="58" y="25"/>
                      <a:pt x="57" y="26"/>
                      <a:pt x="57" y="27"/>
                    </a:cubicBezTo>
                    <a:cubicBezTo>
                      <a:pt x="57" y="28"/>
                      <a:pt x="56" y="29"/>
                      <a:pt x="56" y="29"/>
                    </a:cubicBezTo>
                    <a:cubicBezTo>
                      <a:pt x="56" y="29"/>
                      <a:pt x="56" y="30"/>
                      <a:pt x="55" y="31"/>
                    </a:cubicBezTo>
                    <a:cubicBezTo>
                      <a:pt x="55" y="32"/>
                      <a:pt x="54" y="34"/>
                      <a:pt x="53" y="36"/>
                    </a:cubicBezTo>
                    <a:cubicBezTo>
                      <a:pt x="53" y="36"/>
                      <a:pt x="53" y="36"/>
                      <a:pt x="53" y="36"/>
                    </a:cubicBezTo>
                    <a:cubicBezTo>
                      <a:pt x="53" y="32"/>
                      <a:pt x="54" y="28"/>
                      <a:pt x="54" y="28"/>
                    </a:cubicBezTo>
                    <a:cubicBezTo>
                      <a:pt x="54" y="28"/>
                      <a:pt x="54" y="23"/>
                      <a:pt x="54" y="18"/>
                    </a:cubicBezTo>
                    <a:cubicBezTo>
                      <a:pt x="54" y="14"/>
                      <a:pt x="54" y="9"/>
                      <a:pt x="54" y="9"/>
                    </a:cubicBezTo>
                    <a:cubicBezTo>
                      <a:pt x="54" y="9"/>
                      <a:pt x="53" y="14"/>
                      <a:pt x="52" y="18"/>
                    </a:cubicBezTo>
                    <a:cubicBezTo>
                      <a:pt x="51" y="23"/>
                      <a:pt x="50" y="27"/>
                      <a:pt x="50" y="27"/>
                    </a:cubicBezTo>
                    <a:cubicBezTo>
                      <a:pt x="50" y="27"/>
                      <a:pt x="49" y="29"/>
                      <a:pt x="48" y="32"/>
                    </a:cubicBezTo>
                    <a:cubicBezTo>
                      <a:pt x="48" y="30"/>
                      <a:pt x="47" y="29"/>
                      <a:pt x="47" y="28"/>
                    </a:cubicBezTo>
                    <a:cubicBezTo>
                      <a:pt x="47" y="27"/>
                      <a:pt x="47" y="26"/>
                      <a:pt x="47" y="26"/>
                    </a:cubicBezTo>
                    <a:cubicBezTo>
                      <a:pt x="47" y="25"/>
                      <a:pt x="47" y="25"/>
                      <a:pt x="47" y="25"/>
                    </a:cubicBezTo>
                    <a:cubicBezTo>
                      <a:pt x="47" y="25"/>
                      <a:pt x="47" y="25"/>
                      <a:pt x="47" y="24"/>
                    </a:cubicBezTo>
                    <a:cubicBezTo>
                      <a:pt x="47" y="24"/>
                      <a:pt x="47" y="23"/>
                      <a:pt x="47" y="22"/>
                    </a:cubicBezTo>
                    <a:cubicBezTo>
                      <a:pt x="46" y="21"/>
                      <a:pt x="46" y="18"/>
                      <a:pt x="46" y="16"/>
                    </a:cubicBezTo>
                    <a:cubicBezTo>
                      <a:pt x="47" y="14"/>
                      <a:pt x="47" y="12"/>
                      <a:pt x="47" y="10"/>
                    </a:cubicBezTo>
                    <a:cubicBezTo>
                      <a:pt x="47" y="9"/>
                      <a:pt x="47" y="8"/>
                      <a:pt x="47" y="8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7" y="7"/>
                      <a:pt x="47" y="7"/>
                      <a:pt x="47" y="8"/>
                    </a:cubicBezTo>
                    <a:cubicBezTo>
                      <a:pt x="47" y="8"/>
                      <a:pt x="47" y="9"/>
                      <a:pt x="46" y="10"/>
                    </a:cubicBezTo>
                    <a:cubicBezTo>
                      <a:pt x="46" y="11"/>
                      <a:pt x="45" y="14"/>
                      <a:pt x="44" y="16"/>
                    </a:cubicBezTo>
                    <a:cubicBezTo>
                      <a:pt x="44" y="18"/>
                      <a:pt x="43" y="20"/>
                      <a:pt x="43" y="22"/>
                    </a:cubicBezTo>
                    <a:cubicBezTo>
                      <a:pt x="43" y="23"/>
                      <a:pt x="43" y="24"/>
                      <a:pt x="43" y="24"/>
                    </a:cubicBezTo>
                    <a:cubicBezTo>
                      <a:pt x="43" y="25"/>
                      <a:pt x="42" y="25"/>
                      <a:pt x="42" y="25"/>
                    </a:cubicBezTo>
                    <a:cubicBezTo>
                      <a:pt x="42" y="25"/>
                      <a:pt x="42" y="25"/>
                      <a:pt x="42" y="26"/>
                    </a:cubicBezTo>
                    <a:cubicBezTo>
                      <a:pt x="42" y="26"/>
                      <a:pt x="42" y="27"/>
                      <a:pt x="42" y="28"/>
                    </a:cubicBezTo>
                    <a:cubicBezTo>
                      <a:pt x="42" y="30"/>
                      <a:pt x="42" y="32"/>
                      <a:pt x="42" y="35"/>
                    </a:cubicBezTo>
                    <a:cubicBezTo>
                      <a:pt x="42" y="36"/>
                      <a:pt x="42" y="37"/>
                      <a:pt x="42" y="38"/>
                    </a:cubicBezTo>
                    <a:cubicBezTo>
                      <a:pt x="42" y="38"/>
                      <a:pt x="42" y="38"/>
                      <a:pt x="42" y="37"/>
                    </a:cubicBezTo>
                    <a:cubicBezTo>
                      <a:pt x="41" y="34"/>
                      <a:pt x="40" y="30"/>
                      <a:pt x="40" y="30"/>
                    </a:cubicBezTo>
                    <a:cubicBezTo>
                      <a:pt x="40" y="30"/>
                      <a:pt x="39" y="26"/>
                      <a:pt x="38" y="22"/>
                    </a:cubicBezTo>
                    <a:cubicBezTo>
                      <a:pt x="38" y="18"/>
                      <a:pt x="37" y="14"/>
                      <a:pt x="37" y="14"/>
                    </a:cubicBezTo>
                    <a:cubicBezTo>
                      <a:pt x="37" y="14"/>
                      <a:pt x="37" y="18"/>
                      <a:pt x="36" y="22"/>
                    </a:cubicBezTo>
                    <a:cubicBezTo>
                      <a:pt x="36" y="26"/>
                      <a:pt x="36" y="30"/>
                      <a:pt x="36" y="30"/>
                    </a:cubicBezTo>
                    <a:cubicBezTo>
                      <a:pt x="36" y="30"/>
                      <a:pt x="36" y="34"/>
                      <a:pt x="36" y="38"/>
                    </a:cubicBezTo>
                    <a:cubicBezTo>
                      <a:pt x="36" y="39"/>
                      <a:pt x="36" y="40"/>
                      <a:pt x="36" y="41"/>
                    </a:cubicBezTo>
                    <a:cubicBezTo>
                      <a:pt x="36" y="41"/>
                      <a:pt x="36" y="41"/>
                      <a:pt x="36" y="41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8" y="37"/>
                      <a:pt x="29" y="37"/>
                      <a:pt x="29" y="36"/>
                    </a:cubicBezTo>
                    <a:cubicBezTo>
                      <a:pt x="29" y="32"/>
                      <a:pt x="29" y="27"/>
                      <a:pt x="29" y="27"/>
                    </a:cubicBezTo>
                    <a:cubicBezTo>
                      <a:pt x="29" y="27"/>
                      <a:pt x="30" y="22"/>
                      <a:pt x="30" y="18"/>
                    </a:cubicBezTo>
                    <a:cubicBezTo>
                      <a:pt x="30" y="13"/>
                      <a:pt x="30" y="8"/>
                      <a:pt x="30" y="8"/>
                    </a:cubicBezTo>
                    <a:cubicBezTo>
                      <a:pt x="30" y="8"/>
                      <a:pt x="29" y="13"/>
                      <a:pt x="28" y="17"/>
                    </a:cubicBezTo>
                    <a:cubicBezTo>
                      <a:pt x="26" y="22"/>
                      <a:pt x="25" y="26"/>
                      <a:pt x="25" y="26"/>
                    </a:cubicBezTo>
                    <a:cubicBezTo>
                      <a:pt x="25" y="26"/>
                      <a:pt x="24" y="31"/>
                      <a:pt x="22" y="35"/>
                    </a:cubicBezTo>
                    <a:cubicBezTo>
                      <a:pt x="22" y="36"/>
                      <a:pt x="22" y="36"/>
                      <a:pt x="22" y="37"/>
                    </a:cubicBezTo>
                    <a:cubicBezTo>
                      <a:pt x="22" y="34"/>
                      <a:pt x="22" y="32"/>
                      <a:pt x="22" y="32"/>
                    </a:cubicBezTo>
                    <a:cubicBezTo>
                      <a:pt x="22" y="32"/>
                      <a:pt x="22" y="28"/>
                      <a:pt x="22" y="24"/>
                    </a:cubicBezTo>
                    <a:cubicBezTo>
                      <a:pt x="21" y="20"/>
                      <a:pt x="21" y="16"/>
                      <a:pt x="21" y="16"/>
                    </a:cubicBezTo>
                    <a:cubicBezTo>
                      <a:pt x="21" y="16"/>
                      <a:pt x="20" y="20"/>
                      <a:pt x="20" y="24"/>
                    </a:cubicBezTo>
                    <a:cubicBezTo>
                      <a:pt x="19" y="28"/>
                      <a:pt x="17" y="31"/>
                      <a:pt x="17" y="31"/>
                    </a:cubicBezTo>
                    <a:cubicBezTo>
                      <a:pt x="17" y="31"/>
                      <a:pt x="17" y="33"/>
                      <a:pt x="17" y="34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0" y="32"/>
                      <a:pt x="8" y="31"/>
                      <a:pt x="8" y="31"/>
                    </a:cubicBezTo>
                    <a:cubicBezTo>
                      <a:pt x="8" y="31"/>
                      <a:pt x="6" y="27"/>
                      <a:pt x="4" y="23"/>
                    </a:cubicBezTo>
                    <a:cubicBezTo>
                      <a:pt x="2" y="19"/>
                      <a:pt x="0" y="15"/>
                      <a:pt x="0" y="15"/>
                    </a:cubicBezTo>
                    <a:cubicBezTo>
                      <a:pt x="0" y="15"/>
                      <a:pt x="1" y="19"/>
                      <a:pt x="2" y="24"/>
                    </a:cubicBezTo>
                    <a:cubicBezTo>
                      <a:pt x="3" y="28"/>
                      <a:pt x="5" y="32"/>
                      <a:pt x="5" y="32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63">
                <a:extLst>
                  <a:ext uri="{FF2B5EF4-FFF2-40B4-BE49-F238E27FC236}">
                    <a16:creationId xmlns:a16="http://schemas.microsoft.com/office/drawing/2014/main" id="{7C46F4E7-963A-28BA-6392-BBE5FE03088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525367">
                <a:off x="12901183" y="409980"/>
                <a:ext cx="177800" cy="120650"/>
              </a:xfrm>
              <a:custGeom>
                <a:avLst/>
                <a:gdLst>
                  <a:gd name="T0" fmla="*/ 11 w 49"/>
                  <a:gd name="T1" fmla="*/ 28 h 33"/>
                  <a:gd name="T2" fmla="*/ 5 w 49"/>
                  <a:gd name="T3" fmla="*/ 14 h 33"/>
                  <a:gd name="T4" fmla="*/ 16 w 49"/>
                  <a:gd name="T5" fmla="*/ 26 h 33"/>
                  <a:gd name="T6" fmla="*/ 10 w 49"/>
                  <a:gd name="T7" fmla="*/ 6 h 33"/>
                  <a:gd name="T8" fmla="*/ 23 w 49"/>
                  <a:gd name="T9" fmla="*/ 20 h 33"/>
                  <a:gd name="T10" fmla="*/ 20 w 49"/>
                  <a:gd name="T11" fmla="*/ 0 h 33"/>
                  <a:gd name="T12" fmla="*/ 28 w 49"/>
                  <a:gd name="T13" fmla="*/ 18 h 33"/>
                  <a:gd name="T14" fmla="*/ 34 w 49"/>
                  <a:gd name="T15" fmla="*/ 3 h 33"/>
                  <a:gd name="T16" fmla="*/ 33 w 49"/>
                  <a:gd name="T17" fmla="*/ 17 h 33"/>
                  <a:gd name="T18" fmla="*/ 43 w 49"/>
                  <a:gd name="T19" fmla="*/ 9 h 33"/>
                  <a:gd name="T20" fmla="*/ 37 w 49"/>
                  <a:gd name="T21" fmla="*/ 23 h 33"/>
                  <a:gd name="T22" fmla="*/ 44 w 49"/>
                  <a:gd name="T23" fmla="*/ 15 h 33"/>
                  <a:gd name="T24" fmla="*/ 38 w 49"/>
                  <a:gd name="T25" fmla="*/ 26 h 33"/>
                  <a:gd name="T26" fmla="*/ 49 w 49"/>
                  <a:gd name="T27" fmla="*/ 22 h 33"/>
                  <a:gd name="T28" fmla="*/ 40 w 49"/>
                  <a:gd name="T29" fmla="*/ 29 h 33"/>
                  <a:gd name="T30" fmla="*/ 8 w 49"/>
                  <a:gd name="T31" fmla="*/ 33 h 33"/>
                  <a:gd name="T32" fmla="*/ 0 w 49"/>
                  <a:gd name="T33" fmla="*/ 21 h 33"/>
                  <a:gd name="T34" fmla="*/ 11 w 49"/>
                  <a:gd name="T35" fmla="*/ 2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" h="33">
                    <a:moveTo>
                      <a:pt x="11" y="28"/>
                    </a:moveTo>
                    <a:cubicBezTo>
                      <a:pt x="11" y="28"/>
                      <a:pt x="11" y="21"/>
                      <a:pt x="5" y="14"/>
                    </a:cubicBezTo>
                    <a:cubicBezTo>
                      <a:pt x="5" y="14"/>
                      <a:pt x="12" y="16"/>
                      <a:pt x="16" y="26"/>
                    </a:cubicBezTo>
                    <a:cubicBezTo>
                      <a:pt x="16" y="26"/>
                      <a:pt x="16" y="14"/>
                      <a:pt x="10" y="6"/>
                    </a:cubicBezTo>
                    <a:cubicBezTo>
                      <a:pt x="10" y="6"/>
                      <a:pt x="16" y="6"/>
                      <a:pt x="23" y="20"/>
                    </a:cubicBezTo>
                    <a:cubicBezTo>
                      <a:pt x="23" y="20"/>
                      <a:pt x="21" y="7"/>
                      <a:pt x="20" y="0"/>
                    </a:cubicBezTo>
                    <a:cubicBezTo>
                      <a:pt x="20" y="0"/>
                      <a:pt x="24" y="13"/>
                      <a:pt x="28" y="18"/>
                    </a:cubicBezTo>
                    <a:cubicBezTo>
                      <a:pt x="28" y="18"/>
                      <a:pt x="29" y="7"/>
                      <a:pt x="34" y="3"/>
                    </a:cubicBezTo>
                    <a:cubicBezTo>
                      <a:pt x="34" y="3"/>
                      <a:pt x="32" y="10"/>
                      <a:pt x="33" y="17"/>
                    </a:cubicBezTo>
                    <a:cubicBezTo>
                      <a:pt x="33" y="17"/>
                      <a:pt x="36" y="11"/>
                      <a:pt x="43" y="9"/>
                    </a:cubicBezTo>
                    <a:cubicBezTo>
                      <a:pt x="43" y="9"/>
                      <a:pt x="35" y="17"/>
                      <a:pt x="37" y="23"/>
                    </a:cubicBezTo>
                    <a:cubicBezTo>
                      <a:pt x="37" y="23"/>
                      <a:pt x="41" y="18"/>
                      <a:pt x="44" y="15"/>
                    </a:cubicBezTo>
                    <a:cubicBezTo>
                      <a:pt x="44" y="15"/>
                      <a:pt x="44" y="23"/>
                      <a:pt x="38" y="26"/>
                    </a:cubicBezTo>
                    <a:cubicBezTo>
                      <a:pt x="41" y="25"/>
                      <a:pt x="46" y="23"/>
                      <a:pt x="49" y="22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8" y="33"/>
                      <a:pt x="8" y="33"/>
                      <a:pt x="8" y="33"/>
                    </a:cubicBezTo>
                    <a:cubicBezTo>
                      <a:pt x="7" y="29"/>
                      <a:pt x="3" y="23"/>
                      <a:pt x="0" y="21"/>
                    </a:cubicBezTo>
                    <a:cubicBezTo>
                      <a:pt x="5" y="22"/>
                      <a:pt x="8" y="24"/>
                      <a:pt x="11" y="28"/>
                    </a:cubicBezTo>
                  </a:path>
                </a:pathLst>
              </a:custGeom>
              <a:solidFill>
                <a:srgbClr val="57B63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64F5D60-2C09-13C7-EEEC-D184AA3B5ABA}"/>
                </a:ext>
              </a:extLst>
            </p:cNvPr>
            <p:cNvGrpSpPr/>
            <p:nvPr userDrawn="1"/>
          </p:nvGrpSpPr>
          <p:grpSpPr>
            <a:xfrm flipH="1">
              <a:off x="2051153" y="276111"/>
              <a:ext cx="468313" cy="235017"/>
              <a:chOff x="2051153" y="276111"/>
              <a:chExt cx="792162" cy="396875"/>
            </a:xfrm>
            <a:solidFill>
              <a:srgbClr val="57B636"/>
            </a:solidFill>
          </p:grpSpPr>
          <p:sp>
            <p:nvSpPr>
              <p:cNvPr id="33" name="Freeform 10">
                <a:extLst>
                  <a:ext uri="{FF2B5EF4-FFF2-40B4-BE49-F238E27FC236}">
                    <a16:creationId xmlns:a16="http://schemas.microsoft.com/office/drawing/2014/main" id="{E8C0981A-BE6F-C56C-489C-8E7A94E75F7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268640" y="276111"/>
                <a:ext cx="574675" cy="396875"/>
              </a:xfrm>
              <a:custGeom>
                <a:avLst/>
                <a:gdLst>
                  <a:gd name="T0" fmla="*/ 6 w 159"/>
                  <a:gd name="T1" fmla="*/ 106 h 109"/>
                  <a:gd name="T2" fmla="*/ 20 w 159"/>
                  <a:gd name="T3" fmla="*/ 99 h 109"/>
                  <a:gd name="T4" fmla="*/ 28 w 159"/>
                  <a:gd name="T5" fmla="*/ 82 h 109"/>
                  <a:gd name="T6" fmla="*/ 33 w 159"/>
                  <a:gd name="T7" fmla="*/ 74 h 109"/>
                  <a:gd name="T8" fmla="*/ 39 w 159"/>
                  <a:gd name="T9" fmla="*/ 78 h 109"/>
                  <a:gd name="T10" fmla="*/ 38 w 159"/>
                  <a:gd name="T11" fmla="*/ 96 h 109"/>
                  <a:gd name="T12" fmla="*/ 36 w 159"/>
                  <a:gd name="T13" fmla="*/ 107 h 109"/>
                  <a:gd name="T14" fmla="*/ 42 w 159"/>
                  <a:gd name="T15" fmla="*/ 106 h 109"/>
                  <a:gd name="T16" fmla="*/ 44 w 159"/>
                  <a:gd name="T17" fmla="*/ 94 h 109"/>
                  <a:gd name="T18" fmla="*/ 51 w 159"/>
                  <a:gd name="T19" fmla="*/ 85 h 109"/>
                  <a:gd name="T20" fmla="*/ 55 w 159"/>
                  <a:gd name="T21" fmla="*/ 70 h 109"/>
                  <a:gd name="T22" fmla="*/ 62 w 159"/>
                  <a:gd name="T23" fmla="*/ 76 h 109"/>
                  <a:gd name="T24" fmla="*/ 66 w 159"/>
                  <a:gd name="T25" fmla="*/ 87 h 109"/>
                  <a:gd name="T26" fmla="*/ 69 w 159"/>
                  <a:gd name="T27" fmla="*/ 103 h 109"/>
                  <a:gd name="T28" fmla="*/ 73 w 159"/>
                  <a:gd name="T29" fmla="*/ 109 h 109"/>
                  <a:gd name="T30" fmla="*/ 77 w 159"/>
                  <a:gd name="T31" fmla="*/ 106 h 109"/>
                  <a:gd name="T32" fmla="*/ 74 w 159"/>
                  <a:gd name="T33" fmla="*/ 88 h 109"/>
                  <a:gd name="T34" fmla="*/ 74 w 159"/>
                  <a:gd name="T35" fmla="*/ 74 h 109"/>
                  <a:gd name="T36" fmla="*/ 72 w 159"/>
                  <a:gd name="T37" fmla="*/ 63 h 109"/>
                  <a:gd name="T38" fmla="*/ 105 w 159"/>
                  <a:gd name="T39" fmla="*/ 64 h 109"/>
                  <a:gd name="T40" fmla="*/ 120 w 159"/>
                  <a:gd name="T41" fmla="*/ 58 h 109"/>
                  <a:gd name="T42" fmla="*/ 120 w 159"/>
                  <a:gd name="T43" fmla="*/ 84 h 109"/>
                  <a:gd name="T44" fmla="*/ 111 w 159"/>
                  <a:gd name="T45" fmla="*/ 102 h 109"/>
                  <a:gd name="T46" fmla="*/ 113 w 159"/>
                  <a:gd name="T47" fmla="*/ 106 h 109"/>
                  <a:gd name="T48" fmla="*/ 119 w 159"/>
                  <a:gd name="T49" fmla="*/ 100 h 109"/>
                  <a:gd name="T50" fmla="*/ 131 w 159"/>
                  <a:gd name="T51" fmla="*/ 85 h 109"/>
                  <a:gd name="T52" fmla="*/ 134 w 159"/>
                  <a:gd name="T53" fmla="*/ 74 h 109"/>
                  <a:gd name="T54" fmla="*/ 137 w 159"/>
                  <a:gd name="T55" fmla="*/ 69 h 109"/>
                  <a:gd name="T56" fmla="*/ 135 w 159"/>
                  <a:gd name="T57" fmla="*/ 91 h 109"/>
                  <a:gd name="T58" fmla="*/ 135 w 159"/>
                  <a:gd name="T59" fmla="*/ 106 h 109"/>
                  <a:gd name="T60" fmla="*/ 146 w 159"/>
                  <a:gd name="T61" fmla="*/ 86 h 109"/>
                  <a:gd name="T62" fmla="*/ 146 w 159"/>
                  <a:gd name="T63" fmla="*/ 65 h 109"/>
                  <a:gd name="T64" fmla="*/ 144 w 159"/>
                  <a:gd name="T65" fmla="*/ 49 h 109"/>
                  <a:gd name="T66" fmla="*/ 148 w 159"/>
                  <a:gd name="T67" fmla="*/ 37 h 109"/>
                  <a:gd name="T68" fmla="*/ 154 w 159"/>
                  <a:gd name="T69" fmla="*/ 28 h 109"/>
                  <a:gd name="T70" fmla="*/ 153 w 159"/>
                  <a:gd name="T71" fmla="*/ 58 h 109"/>
                  <a:gd name="T72" fmla="*/ 151 w 159"/>
                  <a:gd name="T73" fmla="*/ 73 h 109"/>
                  <a:gd name="T74" fmla="*/ 157 w 159"/>
                  <a:gd name="T75" fmla="*/ 68 h 109"/>
                  <a:gd name="T76" fmla="*/ 158 w 159"/>
                  <a:gd name="T77" fmla="*/ 26 h 109"/>
                  <a:gd name="T78" fmla="*/ 144 w 159"/>
                  <a:gd name="T79" fmla="*/ 2 h 109"/>
                  <a:gd name="T80" fmla="*/ 99 w 159"/>
                  <a:gd name="T81" fmla="*/ 8 h 109"/>
                  <a:gd name="T82" fmla="*/ 54 w 159"/>
                  <a:gd name="T83" fmla="*/ 10 h 109"/>
                  <a:gd name="T84" fmla="*/ 24 w 159"/>
                  <a:gd name="T85" fmla="*/ 33 h 109"/>
                  <a:gd name="T86" fmla="*/ 12 w 159"/>
                  <a:gd name="T87" fmla="*/ 67 h 109"/>
                  <a:gd name="T88" fmla="*/ 4 w 159"/>
                  <a:gd name="T89" fmla="*/ 66 h 109"/>
                  <a:gd name="T90" fmla="*/ 3 w 159"/>
                  <a:gd name="T91" fmla="*/ 72 h 109"/>
                  <a:gd name="T92" fmla="*/ 2 w 159"/>
                  <a:gd name="T93" fmla="*/ 84 h 109"/>
                  <a:gd name="T94" fmla="*/ 2 w 159"/>
                  <a:gd name="T95" fmla="*/ 100 h 109"/>
                  <a:gd name="T96" fmla="*/ 6 w 159"/>
                  <a:gd name="T97" fmla="*/ 10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9" h="109">
                    <a:moveTo>
                      <a:pt x="6" y="106"/>
                    </a:moveTo>
                    <a:cubicBezTo>
                      <a:pt x="6" y="106"/>
                      <a:pt x="16" y="109"/>
                      <a:pt x="20" y="99"/>
                    </a:cubicBezTo>
                    <a:cubicBezTo>
                      <a:pt x="24" y="89"/>
                      <a:pt x="28" y="86"/>
                      <a:pt x="28" y="82"/>
                    </a:cubicBezTo>
                    <a:cubicBezTo>
                      <a:pt x="28" y="78"/>
                      <a:pt x="31" y="77"/>
                      <a:pt x="33" y="74"/>
                    </a:cubicBezTo>
                    <a:cubicBezTo>
                      <a:pt x="34" y="70"/>
                      <a:pt x="39" y="71"/>
                      <a:pt x="39" y="78"/>
                    </a:cubicBezTo>
                    <a:cubicBezTo>
                      <a:pt x="40" y="86"/>
                      <a:pt x="41" y="91"/>
                      <a:pt x="38" y="96"/>
                    </a:cubicBezTo>
                    <a:cubicBezTo>
                      <a:pt x="35" y="101"/>
                      <a:pt x="33" y="107"/>
                      <a:pt x="36" y="107"/>
                    </a:cubicBezTo>
                    <a:cubicBezTo>
                      <a:pt x="38" y="107"/>
                      <a:pt x="42" y="106"/>
                      <a:pt x="42" y="106"/>
                    </a:cubicBezTo>
                    <a:cubicBezTo>
                      <a:pt x="42" y="106"/>
                      <a:pt x="39" y="99"/>
                      <a:pt x="44" y="94"/>
                    </a:cubicBezTo>
                    <a:cubicBezTo>
                      <a:pt x="49" y="89"/>
                      <a:pt x="49" y="89"/>
                      <a:pt x="51" y="85"/>
                    </a:cubicBezTo>
                    <a:cubicBezTo>
                      <a:pt x="53" y="80"/>
                      <a:pt x="55" y="72"/>
                      <a:pt x="55" y="70"/>
                    </a:cubicBezTo>
                    <a:cubicBezTo>
                      <a:pt x="55" y="69"/>
                      <a:pt x="62" y="71"/>
                      <a:pt x="62" y="76"/>
                    </a:cubicBezTo>
                    <a:cubicBezTo>
                      <a:pt x="62" y="81"/>
                      <a:pt x="61" y="82"/>
                      <a:pt x="66" y="87"/>
                    </a:cubicBezTo>
                    <a:cubicBezTo>
                      <a:pt x="70" y="92"/>
                      <a:pt x="69" y="100"/>
                      <a:pt x="69" y="103"/>
                    </a:cubicBezTo>
                    <a:cubicBezTo>
                      <a:pt x="69" y="106"/>
                      <a:pt x="72" y="109"/>
                      <a:pt x="73" y="109"/>
                    </a:cubicBezTo>
                    <a:cubicBezTo>
                      <a:pt x="74" y="109"/>
                      <a:pt x="77" y="106"/>
                      <a:pt x="77" y="106"/>
                    </a:cubicBezTo>
                    <a:cubicBezTo>
                      <a:pt x="77" y="106"/>
                      <a:pt x="72" y="91"/>
                      <a:pt x="74" y="88"/>
                    </a:cubicBezTo>
                    <a:cubicBezTo>
                      <a:pt x="76" y="86"/>
                      <a:pt x="75" y="79"/>
                      <a:pt x="74" y="74"/>
                    </a:cubicBezTo>
                    <a:cubicBezTo>
                      <a:pt x="73" y="69"/>
                      <a:pt x="71" y="64"/>
                      <a:pt x="72" y="63"/>
                    </a:cubicBezTo>
                    <a:cubicBezTo>
                      <a:pt x="72" y="61"/>
                      <a:pt x="95" y="66"/>
                      <a:pt x="105" y="64"/>
                    </a:cubicBezTo>
                    <a:cubicBezTo>
                      <a:pt x="116" y="62"/>
                      <a:pt x="120" y="55"/>
                      <a:pt x="120" y="58"/>
                    </a:cubicBezTo>
                    <a:cubicBezTo>
                      <a:pt x="120" y="62"/>
                      <a:pt x="123" y="78"/>
                      <a:pt x="120" y="84"/>
                    </a:cubicBezTo>
                    <a:cubicBezTo>
                      <a:pt x="117" y="90"/>
                      <a:pt x="115" y="97"/>
                      <a:pt x="111" y="102"/>
                    </a:cubicBezTo>
                    <a:cubicBezTo>
                      <a:pt x="106" y="106"/>
                      <a:pt x="111" y="106"/>
                      <a:pt x="113" y="106"/>
                    </a:cubicBezTo>
                    <a:cubicBezTo>
                      <a:pt x="115" y="106"/>
                      <a:pt x="117" y="106"/>
                      <a:pt x="119" y="100"/>
                    </a:cubicBezTo>
                    <a:cubicBezTo>
                      <a:pt x="121" y="95"/>
                      <a:pt x="128" y="86"/>
                      <a:pt x="131" y="85"/>
                    </a:cubicBezTo>
                    <a:cubicBezTo>
                      <a:pt x="134" y="83"/>
                      <a:pt x="134" y="77"/>
                      <a:pt x="134" y="74"/>
                    </a:cubicBezTo>
                    <a:cubicBezTo>
                      <a:pt x="134" y="70"/>
                      <a:pt x="135" y="64"/>
                      <a:pt x="137" y="69"/>
                    </a:cubicBezTo>
                    <a:cubicBezTo>
                      <a:pt x="140" y="74"/>
                      <a:pt x="137" y="85"/>
                      <a:pt x="135" y="91"/>
                    </a:cubicBezTo>
                    <a:cubicBezTo>
                      <a:pt x="133" y="97"/>
                      <a:pt x="132" y="109"/>
                      <a:pt x="135" y="106"/>
                    </a:cubicBezTo>
                    <a:cubicBezTo>
                      <a:pt x="138" y="103"/>
                      <a:pt x="142" y="91"/>
                      <a:pt x="146" y="86"/>
                    </a:cubicBezTo>
                    <a:cubicBezTo>
                      <a:pt x="150" y="82"/>
                      <a:pt x="148" y="70"/>
                      <a:pt x="146" y="65"/>
                    </a:cubicBezTo>
                    <a:cubicBezTo>
                      <a:pt x="144" y="60"/>
                      <a:pt x="143" y="54"/>
                      <a:pt x="144" y="49"/>
                    </a:cubicBezTo>
                    <a:cubicBezTo>
                      <a:pt x="146" y="44"/>
                      <a:pt x="146" y="41"/>
                      <a:pt x="148" y="37"/>
                    </a:cubicBezTo>
                    <a:cubicBezTo>
                      <a:pt x="151" y="33"/>
                      <a:pt x="153" y="25"/>
                      <a:pt x="154" y="28"/>
                    </a:cubicBezTo>
                    <a:cubicBezTo>
                      <a:pt x="155" y="31"/>
                      <a:pt x="153" y="52"/>
                      <a:pt x="153" y="58"/>
                    </a:cubicBezTo>
                    <a:cubicBezTo>
                      <a:pt x="153" y="64"/>
                      <a:pt x="149" y="69"/>
                      <a:pt x="151" y="73"/>
                    </a:cubicBezTo>
                    <a:cubicBezTo>
                      <a:pt x="152" y="76"/>
                      <a:pt x="158" y="80"/>
                      <a:pt x="157" y="68"/>
                    </a:cubicBezTo>
                    <a:cubicBezTo>
                      <a:pt x="155" y="56"/>
                      <a:pt x="158" y="31"/>
                      <a:pt x="158" y="26"/>
                    </a:cubicBezTo>
                    <a:cubicBezTo>
                      <a:pt x="159" y="22"/>
                      <a:pt x="159" y="4"/>
                      <a:pt x="144" y="2"/>
                    </a:cubicBezTo>
                    <a:cubicBezTo>
                      <a:pt x="129" y="0"/>
                      <a:pt x="115" y="7"/>
                      <a:pt x="99" y="8"/>
                    </a:cubicBezTo>
                    <a:cubicBezTo>
                      <a:pt x="83" y="10"/>
                      <a:pt x="67" y="11"/>
                      <a:pt x="54" y="10"/>
                    </a:cubicBezTo>
                    <a:cubicBezTo>
                      <a:pt x="41" y="9"/>
                      <a:pt x="25" y="22"/>
                      <a:pt x="24" y="33"/>
                    </a:cubicBezTo>
                    <a:cubicBezTo>
                      <a:pt x="23" y="43"/>
                      <a:pt x="18" y="66"/>
                      <a:pt x="12" y="67"/>
                    </a:cubicBezTo>
                    <a:cubicBezTo>
                      <a:pt x="6" y="67"/>
                      <a:pt x="8" y="67"/>
                      <a:pt x="4" y="66"/>
                    </a:cubicBezTo>
                    <a:cubicBezTo>
                      <a:pt x="1" y="64"/>
                      <a:pt x="2" y="69"/>
                      <a:pt x="3" y="72"/>
                    </a:cubicBezTo>
                    <a:cubicBezTo>
                      <a:pt x="3" y="74"/>
                      <a:pt x="3" y="81"/>
                      <a:pt x="2" y="84"/>
                    </a:cubicBezTo>
                    <a:cubicBezTo>
                      <a:pt x="0" y="86"/>
                      <a:pt x="3" y="96"/>
                      <a:pt x="2" y="100"/>
                    </a:cubicBezTo>
                    <a:cubicBezTo>
                      <a:pt x="1" y="105"/>
                      <a:pt x="6" y="106"/>
                      <a:pt x="6" y="10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1">
                <a:extLst>
                  <a:ext uri="{FF2B5EF4-FFF2-40B4-BE49-F238E27FC236}">
                    <a16:creationId xmlns:a16="http://schemas.microsoft.com/office/drawing/2014/main" id="{B9697628-188B-CC63-EC95-C1B39168894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51153" y="341198"/>
                <a:ext cx="322263" cy="309563"/>
              </a:xfrm>
              <a:custGeom>
                <a:avLst/>
                <a:gdLst>
                  <a:gd name="T0" fmla="*/ 89 w 89"/>
                  <a:gd name="T1" fmla="*/ 0 h 85"/>
                  <a:gd name="T2" fmla="*/ 84 w 89"/>
                  <a:gd name="T3" fmla="*/ 0 h 85"/>
                  <a:gd name="T4" fmla="*/ 37 w 89"/>
                  <a:gd name="T5" fmla="*/ 6 h 85"/>
                  <a:gd name="T6" fmla="*/ 17 w 89"/>
                  <a:gd name="T7" fmla="*/ 42 h 85"/>
                  <a:gd name="T8" fmla="*/ 5 w 89"/>
                  <a:gd name="T9" fmla="*/ 48 h 85"/>
                  <a:gd name="T10" fmla="*/ 7 w 89"/>
                  <a:gd name="T11" fmla="*/ 55 h 85"/>
                  <a:gd name="T12" fmla="*/ 8 w 89"/>
                  <a:gd name="T13" fmla="*/ 64 h 85"/>
                  <a:gd name="T14" fmla="*/ 6 w 89"/>
                  <a:gd name="T15" fmla="*/ 79 h 85"/>
                  <a:gd name="T16" fmla="*/ 13 w 89"/>
                  <a:gd name="T17" fmla="*/ 81 h 85"/>
                  <a:gd name="T18" fmla="*/ 20 w 89"/>
                  <a:gd name="T19" fmla="*/ 76 h 85"/>
                  <a:gd name="T20" fmla="*/ 27 w 89"/>
                  <a:gd name="T21" fmla="*/ 68 h 85"/>
                  <a:gd name="T22" fmla="*/ 28 w 89"/>
                  <a:gd name="T23" fmla="*/ 60 h 85"/>
                  <a:gd name="T24" fmla="*/ 30 w 89"/>
                  <a:gd name="T25" fmla="*/ 55 h 85"/>
                  <a:gd name="T26" fmla="*/ 34 w 89"/>
                  <a:gd name="T27" fmla="*/ 55 h 85"/>
                  <a:gd name="T28" fmla="*/ 38 w 89"/>
                  <a:gd name="T29" fmla="*/ 57 h 85"/>
                  <a:gd name="T30" fmla="*/ 40 w 89"/>
                  <a:gd name="T31" fmla="*/ 65 h 85"/>
                  <a:gd name="T32" fmla="*/ 41 w 89"/>
                  <a:gd name="T33" fmla="*/ 78 h 85"/>
                  <a:gd name="T34" fmla="*/ 44 w 89"/>
                  <a:gd name="T35" fmla="*/ 83 h 85"/>
                  <a:gd name="T36" fmla="*/ 47 w 89"/>
                  <a:gd name="T37" fmla="*/ 75 h 85"/>
                  <a:gd name="T38" fmla="*/ 53 w 89"/>
                  <a:gd name="T39" fmla="*/ 57 h 85"/>
                  <a:gd name="T40" fmla="*/ 59 w 89"/>
                  <a:gd name="T41" fmla="*/ 54 h 85"/>
                  <a:gd name="T42" fmla="*/ 61 w 89"/>
                  <a:gd name="T43" fmla="*/ 44 h 85"/>
                  <a:gd name="T44" fmla="*/ 77 w 89"/>
                  <a:gd name="T45" fmla="*/ 30 h 85"/>
                  <a:gd name="T46" fmla="*/ 89 w 89"/>
                  <a:gd name="T4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9" h="85">
                    <a:moveTo>
                      <a:pt x="89" y="0"/>
                    </a:moveTo>
                    <a:cubicBezTo>
                      <a:pt x="87" y="0"/>
                      <a:pt x="85" y="0"/>
                      <a:pt x="84" y="0"/>
                    </a:cubicBezTo>
                    <a:cubicBezTo>
                      <a:pt x="71" y="1"/>
                      <a:pt x="51" y="1"/>
                      <a:pt x="37" y="6"/>
                    </a:cubicBezTo>
                    <a:cubicBezTo>
                      <a:pt x="24" y="11"/>
                      <a:pt x="19" y="38"/>
                      <a:pt x="17" y="42"/>
                    </a:cubicBezTo>
                    <a:cubicBezTo>
                      <a:pt x="16" y="45"/>
                      <a:pt x="8" y="47"/>
                      <a:pt x="5" y="48"/>
                    </a:cubicBezTo>
                    <a:cubicBezTo>
                      <a:pt x="3" y="49"/>
                      <a:pt x="0" y="52"/>
                      <a:pt x="7" y="55"/>
                    </a:cubicBezTo>
                    <a:cubicBezTo>
                      <a:pt x="14" y="59"/>
                      <a:pt x="8" y="59"/>
                      <a:pt x="8" y="64"/>
                    </a:cubicBezTo>
                    <a:cubicBezTo>
                      <a:pt x="7" y="69"/>
                      <a:pt x="6" y="79"/>
                      <a:pt x="6" y="79"/>
                    </a:cubicBezTo>
                    <a:cubicBezTo>
                      <a:pt x="6" y="79"/>
                      <a:pt x="8" y="81"/>
                      <a:pt x="13" y="81"/>
                    </a:cubicBezTo>
                    <a:cubicBezTo>
                      <a:pt x="18" y="80"/>
                      <a:pt x="19" y="77"/>
                      <a:pt x="20" y="76"/>
                    </a:cubicBezTo>
                    <a:cubicBezTo>
                      <a:pt x="20" y="75"/>
                      <a:pt x="24" y="69"/>
                      <a:pt x="27" y="68"/>
                    </a:cubicBezTo>
                    <a:cubicBezTo>
                      <a:pt x="30" y="66"/>
                      <a:pt x="28" y="61"/>
                      <a:pt x="28" y="60"/>
                    </a:cubicBezTo>
                    <a:cubicBezTo>
                      <a:pt x="28" y="59"/>
                      <a:pt x="28" y="56"/>
                      <a:pt x="30" y="55"/>
                    </a:cubicBezTo>
                    <a:cubicBezTo>
                      <a:pt x="33" y="54"/>
                      <a:pt x="33" y="54"/>
                      <a:pt x="34" y="55"/>
                    </a:cubicBezTo>
                    <a:cubicBezTo>
                      <a:pt x="35" y="55"/>
                      <a:pt x="36" y="54"/>
                      <a:pt x="38" y="57"/>
                    </a:cubicBezTo>
                    <a:cubicBezTo>
                      <a:pt x="41" y="60"/>
                      <a:pt x="40" y="64"/>
                      <a:pt x="40" y="65"/>
                    </a:cubicBezTo>
                    <a:cubicBezTo>
                      <a:pt x="40" y="67"/>
                      <a:pt x="42" y="75"/>
                      <a:pt x="41" y="78"/>
                    </a:cubicBezTo>
                    <a:cubicBezTo>
                      <a:pt x="39" y="81"/>
                      <a:pt x="43" y="85"/>
                      <a:pt x="44" y="83"/>
                    </a:cubicBezTo>
                    <a:cubicBezTo>
                      <a:pt x="45" y="82"/>
                      <a:pt x="47" y="77"/>
                      <a:pt x="47" y="75"/>
                    </a:cubicBezTo>
                    <a:cubicBezTo>
                      <a:pt x="46" y="74"/>
                      <a:pt x="52" y="60"/>
                      <a:pt x="53" y="57"/>
                    </a:cubicBezTo>
                    <a:cubicBezTo>
                      <a:pt x="54" y="56"/>
                      <a:pt x="56" y="55"/>
                      <a:pt x="59" y="54"/>
                    </a:cubicBezTo>
                    <a:cubicBezTo>
                      <a:pt x="58" y="50"/>
                      <a:pt x="58" y="43"/>
                      <a:pt x="61" y="44"/>
                    </a:cubicBezTo>
                    <a:cubicBezTo>
                      <a:pt x="66" y="45"/>
                      <a:pt x="75" y="50"/>
                      <a:pt x="77" y="30"/>
                    </a:cubicBezTo>
                    <a:cubicBezTo>
                      <a:pt x="79" y="15"/>
                      <a:pt x="81" y="7"/>
                      <a:pt x="89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00CF9621-EA25-53D7-F9A8-D3B4B6EA1837}"/>
                </a:ext>
              </a:extLst>
            </p:cNvPr>
            <p:cNvSpPr>
              <a:spLocks/>
            </p:cNvSpPr>
            <p:nvPr userDrawn="1"/>
          </p:nvSpPr>
          <p:spPr bwMode="auto">
            <a:xfrm rot="525367">
              <a:off x="2538643" y="412910"/>
              <a:ext cx="177800" cy="120650"/>
            </a:xfrm>
            <a:custGeom>
              <a:avLst/>
              <a:gdLst>
                <a:gd name="T0" fmla="*/ 11 w 49"/>
                <a:gd name="T1" fmla="*/ 28 h 33"/>
                <a:gd name="T2" fmla="*/ 5 w 49"/>
                <a:gd name="T3" fmla="*/ 14 h 33"/>
                <a:gd name="T4" fmla="*/ 16 w 49"/>
                <a:gd name="T5" fmla="*/ 26 h 33"/>
                <a:gd name="T6" fmla="*/ 10 w 49"/>
                <a:gd name="T7" fmla="*/ 6 h 33"/>
                <a:gd name="T8" fmla="*/ 23 w 49"/>
                <a:gd name="T9" fmla="*/ 20 h 33"/>
                <a:gd name="T10" fmla="*/ 20 w 49"/>
                <a:gd name="T11" fmla="*/ 0 h 33"/>
                <a:gd name="T12" fmla="*/ 28 w 49"/>
                <a:gd name="T13" fmla="*/ 18 h 33"/>
                <a:gd name="T14" fmla="*/ 34 w 49"/>
                <a:gd name="T15" fmla="*/ 3 h 33"/>
                <a:gd name="T16" fmla="*/ 33 w 49"/>
                <a:gd name="T17" fmla="*/ 17 h 33"/>
                <a:gd name="T18" fmla="*/ 43 w 49"/>
                <a:gd name="T19" fmla="*/ 9 h 33"/>
                <a:gd name="T20" fmla="*/ 37 w 49"/>
                <a:gd name="T21" fmla="*/ 23 h 33"/>
                <a:gd name="T22" fmla="*/ 44 w 49"/>
                <a:gd name="T23" fmla="*/ 15 h 33"/>
                <a:gd name="T24" fmla="*/ 38 w 49"/>
                <a:gd name="T25" fmla="*/ 26 h 33"/>
                <a:gd name="T26" fmla="*/ 49 w 49"/>
                <a:gd name="T27" fmla="*/ 22 h 33"/>
                <a:gd name="T28" fmla="*/ 40 w 49"/>
                <a:gd name="T29" fmla="*/ 29 h 33"/>
                <a:gd name="T30" fmla="*/ 8 w 49"/>
                <a:gd name="T31" fmla="*/ 33 h 33"/>
                <a:gd name="T32" fmla="*/ 0 w 49"/>
                <a:gd name="T33" fmla="*/ 21 h 33"/>
                <a:gd name="T34" fmla="*/ 11 w 49"/>
                <a:gd name="T35" fmla="*/ 28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" h="33">
                  <a:moveTo>
                    <a:pt x="11" y="28"/>
                  </a:moveTo>
                  <a:cubicBezTo>
                    <a:pt x="11" y="28"/>
                    <a:pt x="11" y="21"/>
                    <a:pt x="5" y="14"/>
                  </a:cubicBezTo>
                  <a:cubicBezTo>
                    <a:pt x="5" y="14"/>
                    <a:pt x="12" y="16"/>
                    <a:pt x="16" y="26"/>
                  </a:cubicBezTo>
                  <a:cubicBezTo>
                    <a:pt x="16" y="26"/>
                    <a:pt x="16" y="14"/>
                    <a:pt x="10" y="6"/>
                  </a:cubicBezTo>
                  <a:cubicBezTo>
                    <a:pt x="10" y="6"/>
                    <a:pt x="16" y="6"/>
                    <a:pt x="23" y="20"/>
                  </a:cubicBezTo>
                  <a:cubicBezTo>
                    <a:pt x="23" y="20"/>
                    <a:pt x="21" y="7"/>
                    <a:pt x="20" y="0"/>
                  </a:cubicBezTo>
                  <a:cubicBezTo>
                    <a:pt x="20" y="0"/>
                    <a:pt x="24" y="13"/>
                    <a:pt x="28" y="18"/>
                  </a:cubicBezTo>
                  <a:cubicBezTo>
                    <a:pt x="28" y="18"/>
                    <a:pt x="29" y="7"/>
                    <a:pt x="34" y="3"/>
                  </a:cubicBezTo>
                  <a:cubicBezTo>
                    <a:pt x="34" y="3"/>
                    <a:pt x="32" y="10"/>
                    <a:pt x="33" y="17"/>
                  </a:cubicBezTo>
                  <a:cubicBezTo>
                    <a:pt x="33" y="17"/>
                    <a:pt x="36" y="11"/>
                    <a:pt x="43" y="9"/>
                  </a:cubicBezTo>
                  <a:cubicBezTo>
                    <a:pt x="43" y="9"/>
                    <a:pt x="35" y="17"/>
                    <a:pt x="37" y="23"/>
                  </a:cubicBezTo>
                  <a:cubicBezTo>
                    <a:pt x="37" y="23"/>
                    <a:pt x="41" y="18"/>
                    <a:pt x="44" y="15"/>
                  </a:cubicBezTo>
                  <a:cubicBezTo>
                    <a:pt x="44" y="15"/>
                    <a:pt x="44" y="23"/>
                    <a:pt x="38" y="26"/>
                  </a:cubicBezTo>
                  <a:cubicBezTo>
                    <a:pt x="41" y="25"/>
                    <a:pt x="46" y="23"/>
                    <a:pt x="49" y="22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29"/>
                    <a:pt x="3" y="23"/>
                    <a:pt x="0" y="21"/>
                  </a:cubicBezTo>
                  <a:cubicBezTo>
                    <a:pt x="5" y="22"/>
                    <a:pt x="8" y="24"/>
                    <a:pt x="11" y="28"/>
                  </a:cubicBezTo>
                </a:path>
              </a:pathLst>
            </a:custGeom>
            <a:solidFill>
              <a:srgbClr val="57B6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EAF8445D-24BC-FE97-73C8-E56393219953}"/>
                </a:ext>
              </a:extLst>
            </p:cNvPr>
            <p:cNvSpPr>
              <a:spLocks/>
            </p:cNvSpPr>
            <p:nvPr userDrawn="1"/>
          </p:nvSpPr>
          <p:spPr bwMode="auto">
            <a:xfrm rot="525367">
              <a:off x="1749033" y="423814"/>
              <a:ext cx="177800" cy="120650"/>
            </a:xfrm>
            <a:custGeom>
              <a:avLst/>
              <a:gdLst>
                <a:gd name="T0" fmla="*/ 11 w 49"/>
                <a:gd name="T1" fmla="*/ 28 h 33"/>
                <a:gd name="T2" fmla="*/ 5 w 49"/>
                <a:gd name="T3" fmla="*/ 14 h 33"/>
                <a:gd name="T4" fmla="*/ 16 w 49"/>
                <a:gd name="T5" fmla="*/ 26 h 33"/>
                <a:gd name="T6" fmla="*/ 10 w 49"/>
                <a:gd name="T7" fmla="*/ 6 h 33"/>
                <a:gd name="T8" fmla="*/ 23 w 49"/>
                <a:gd name="T9" fmla="*/ 20 h 33"/>
                <a:gd name="T10" fmla="*/ 20 w 49"/>
                <a:gd name="T11" fmla="*/ 0 h 33"/>
                <a:gd name="T12" fmla="*/ 28 w 49"/>
                <a:gd name="T13" fmla="*/ 18 h 33"/>
                <a:gd name="T14" fmla="*/ 34 w 49"/>
                <a:gd name="T15" fmla="*/ 3 h 33"/>
                <a:gd name="T16" fmla="*/ 33 w 49"/>
                <a:gd name="T17" fmla="*/ 17 h 33"/>
                <a:gd name="T18" fmla="*/ 43 w 49"/>
                <a:gd name="T19" fmla="*/ 9 h 33"/>
                <a:gd name="T20" fmla="*/ 37 w 49"/>
                <a:gd name="T21" fmla="*/ 23 h 33"/>
                <a:gd name="T22" fmla="*/ 44 w 49"/>
                <a:gd name="T23" fmla="*/ 15 h 33"/>
                <a:gd name="T24" fmla="*/ 38 w 49"/>
                <a:gd name="T25" fmla="*/ 26 h 33"/>
                <a:gd name="T26" fmla="*/ 49 w 49"/>
                <a:gd name="T27" fmla="*/ 22 h 33"/>
                <a:gd name="T28" fmla="*/ 40 w 49"/>
                <a:gd name="T29" fmla="*/ 29 h 33"/>
                <a:gd name="T30" fmla="*/ 8 w 49"/>
                <a:gd name="T31" fmla="*/ 33 h 33"/>
                <a:gd name="T32" fmla="*/ 0 w 49"/>
                <a:gd name="T33" fmla="*/ 21 h 33"/>
                <a:gd name="T34" fmla="*/ 11 w 49"/>
                <a:gd name="T35" fmla="*/ 28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" h="33">
                  <a:moveTo>
                    <a:pt x="11" y="28"/>
                  </a:moveTo>
                  <a:cubicBezTo>
                    <a:pt x="11" y="28"/>
                    <a:pt x="11" y="21"/>
                    <a:pt x="5" y="14"/>
                  </a:cubicBezTo>
                  <a:cubicBezTo>
                    <a:pt x="5" y="14"/>
                    <a:pt x="12" y="16"/>
                    <a:pt x="16" y="26"/>
                  </a:cubicBezTo>
                  <a:cubicBezTo>
                    <a:pt x="16" y="26"/>
                    <a:pt x="16" y="14"/>
                    <a:pt x="10" y="6"/>
                  </a:cubicBezTo>
                  <a:cubicBezTo>
                    <a:pt x="10" y="6"/>
                    <a:pt x="16" y="6"/>
                    <a:pt x="23" y="20"/>
                  </a:cubicBezTo>
                  <a:cubicBezTo>
                    <a:pt x="23" y="20"/>
                    <a:pt x="21" y="7"/>
                    <a:pt x="20" y="0"/>
                  </a:cubicBezTo>
                  <a:cubicBezTo>
                    <a:pt x="20" y="0"/>
                    <a:pt x="24" y="13"/>
                    <a:pt x="28" y="18"/>
                  </a:cubicBezTo>
                  <a:cubicBezTo>
                    <a:pt x="28" y="18"/>
                    <a:pt x="29" y="7"/>
                    <a:pt x="34" y="3"/>
                  </a:cubicBezTo>
                  <a:cubicBezTo>
                    <a:pt x="34" y="3"/>
                    <a:pt x="32" y="10"/>
                    <a:pt x="33" y="17"/>
                  </a:cubicBezTo>
                  <a:cubicBezTo>
                    <a:pt x="33" y="17"/>
                    <a:pt x="36" y="11"/>
                    <a:pt x="43" y="9"/>
                  </a:cubicBezTo>
                  <a:cubicBezTo>
                    <a:pt x="43" y="9"/>
                    <a:pt x="35" y="17"/>
                    <a:pt x="37" y="23"/>
                  </a:cubicBezTo>
                  <a:cubicBezTo>
                    <a:pt x="37" y="23"/>
                    <a:pt x="41" y="18"/>
                    <a:pt x="44" y="15"/>
                  </a:cubicBezTo>
                  <a:cubicBezTo>
                    <a:pt x="44" y="15"/>
                    <a:pt x="44" y="23"/>
                    <a:pt x="38" y="26"/>
                  </a:cubicBezTo>
                  <a:cubicBezTo>
                    <a:pt x="41" y="25"/>
                    <a:pt x="46" y="23"/>
                    <a:pt x="49" y="22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29"/>
                    <a:pt x="3" y="23"/>
                    <a:pt x="0" y="21"/>
                  </a:cubicBezTo>
                  <a:cubicBezTo>
                    <a:pt x="5" y="22"/>
                    <a:pt x="8" y="24"/>
                    <a:pt x="11" y="28"/>
                  </a:cubicBezTo>
                </a:path>
              </a:pathLst>
            </a:custGeom>
            <a:solidFill>
              <a:srgbClr val="57B63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" name="Rounded Rectangle 42">
            <a:extLst>
              <a:ext uri="{FF2B5EF4-FFF2-40B4-BE49-F238E27FC236}">
                <a16:creationId xmlns:a16="http://schemas.microsoft.com/office/drawing/2014/main" id="{682C82BC-3A11-44C8-8B8D-CC0B21292E5B}"/>
              </a:ext>
            </a:extLst>
          </p:cNvPr>
          <p:cNvSpPr/>
          <p:nvPr userDrawn="1"/>
        </p:nvSpPr>
        <p:spPr>
          <a:xfrm>
            <a:off x="9627546" y="9755196"/>
            <a:ext cx="23904270" cy="1180397"/>
          </a:xfrm>
          <a:prstGeom prst="roundRect">
            <a:avLst>
              <a:gd name="adj" fmla="val 1574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FD86D864-9AD9-46E2-96AD-0E984B811FBC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9640774" y="10002685"/>
            <a:ext cx="23788868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RESULTS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5A3401-3D81-4F22-B0EB-CF44D21EAB55}"/>
              </a:ext>
            </a:extLst>
          </p:cNvPr>
          <p:cNvSpPr/>
          <p:nvPr userDrawn="1"/>
        </p:nvSpPr>
        <p:spPr>
          <a:xfrm>
            <a:off x="376775" y="6305550"/>
            <a:ext cx="8862476" cy="1194805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71B6B97-375C-46E1-8FE8-160669564077}"/>
              </a:ext>
            </a:extLst>
          </p:cNvPr>
          <p:cNvSpPr/>
          <p:nvPr userDrawn="1"/>
        </p:nvSpPr>
        <p:spPr>
          <a:xfrm>
            <a:off x="314301" y="19891082"/>
            <a:ext cx="9016099" cy="550860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69A7096-753A-4EA5-B494-39B73BFB9F58}"/>
              </a:ext>
            </a:extLst>
          </p:cNvPr>
          <p:cNvSpPr/>
          <p:nvPr userDrawn="1"/>
        </p:nvSpPr>
        <p:spPr>
          <a:xfrm>
            <a:off x="9585630" y="6295834"/>
            <a:ext cx="23921929" cy="3159082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97C0BDA-E0F4-4C9F-A574-F52CBAD7A1CA}"/>
              </a:ext>
            </a:extLst>
          </p:cNvPr>
          <p:cNvSpPr/>
          <p:nvPr userDrawn="1"/>
        </p:nvSpPr>
        <p:spPr>
          <a:xfrm>
            <a:off x="9597758" y="11215964"/>
            <a:ext cx="23921929" cy="1362347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4703F28-38B3-4102-AE65-D6DBFBE807E9}"/>
              </a:ext>
            </a:extLst>
          </p:cNvPr>
          <p:cNvSpPr/>
          <p:nvPr userDrawn="1"/>
        </p:nvSpPr>
        <p:spPr>
          <a:xfrm>
            <a:off x="33907982" y="6866057"/>
            <a:ext cx="8862476" cy="10628513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BB797C-F870-4BDC-8FB1-5661F7EC4E60}"/>
              </a:ext>
            </a:extLst>
          </p:cNvPr>
          <p:cNvSpPr/>
          <p:nvPr userDrawn="1"/>
        </p:nvSpPr>
        <p:spPr>
          <a:xfrm>
            <a:off x="33924495" y="18970168"/>
            <a:ext cx="8913310" cy="2508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42">
            <a:extLst>
              <a:ext uri="{FF2B5EF4-FFF2-40B4-BE49-F238E27FC236}">
                <a16:creationId xmlns:a16="http://schemas.microsoft.com/office/drawing/2014/main" id="{4300F42E-4315-4B26-AF38-AE2174F93CF4}"/>
              </a:ext>
            </a:extLst>
          </p:cNvPr>
          <p:cNvSpPr/>
          <p:nvPr userDrawn="1"/>
        </p:nvSpPr>
        <p:spPr>
          <a:xfrm>
            <a:off x="33961446" y="21780656"/>
            <a:ext cx="8891640" cy="1180396"/>
          </a:xfrm>
          <a:prstGeom prst="roundRect">
            <a:avLst>
              <a:gd name="adj" fmla="val 45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00" dirty="0"/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787F7A0C-A6F6-4879-9E64-686E063FB19B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33961446" y="21957111"/>
            <a:ext cx="8839408" cy="964550"/>
          </a:xfrm>
          <a:prstGeom prst="rect">
            <a:avLst/>
          </a:prstGeom>
          <a:noFill/>
        </p:spPr>
        <p:txBody>
          <a:bodyPr wrap="square" lIns="66131" tIns="66131" rIns="66131" bIns="66131" anchor="ctr" anchorCtr="0">
            <a:spAutoFit/>
          </a:bodyPr>
          <a:lstStyle>
            <a:lvl1pPr marL="0" indent="0" algn="ctr">
              <a:buNone/>
              <a:defRPr sz="60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647A4F8-EBA5-4959-B0E4-6A50003A46D0}"/>
              </a:ext>
            </a:extLst>
          </p:cNvPr>
          <p:cNvSpPr/>
          <p:nvPr userDrawn="1"/>
        </p:nvSpPr>
        <p:spPr>
          <a:xfrm>
            <a:off x="33939776" y="22999582"/>
            <a:ext cx="8913310" cy="240010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C598A5F-0F4C-46F1-9954-7560F6AE9F93}"/>
              </a:ext>
            </a:extLst>
          </p:cNvPr>
          <p:cNvSpPr/>
          <p:nvPr userDrawn="1"/>
        </p:nvSpPr>
        <p:spPr>
          <a:xfrm>
            <a:off x="-33089" y="4306433"/>
            <a:ext cx="43192452" cy="93610"/>
          </a:xfrm>
          <a:prstGeom prst="rect">
            <a:avLst/>
          </a:prstGeom>
          <a:solidFill>
            <a:srgbClr val="57B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7206" y="1437512"/>
            <a:ext cx="37224951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7206" y="7187553"/>
            <a:ext cx="37224951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7206" y="25025187"/>
            <a:ext cx="9710857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BD3C-D2CA-42EC-9182-F33D189905CA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96539" y="25025187"/>
            <a:ext cx="14566285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1300" y="25025187"/>
            <a:ext cx="9710857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169E9-B546-445B-A498-78D431420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6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3236976" rtl="0" eaLnBrk="1" latinLnBrk="0" hangingPunct="1">
        <a:lnSpc>
          <a:spcPct val="90000"/>
        </a:lnSpc>
        <a:spcBef>
          <a:spcPct val="0"/>
        </a:spcBef>
        <a:buNone/>
        <a:defRPr sz="155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244" indent="-809244" algn="l" defTabSz="3236976" rtl="0" eaLnBrk="1" latinLnBrk="0" hangingPunct="1">
        <a:lnSpc>
          <a:spcPct val="90000"/>
        </a:lnSpc>
        <a:spcBef>
          <a:spcPts val="3540"/>
        </a:spcBef>
        <a:buFont typeface="Arial" panose="020B0604020202020204" pitchFamily="34" charset="0"/>
        <a:buChar char="•"/>
        <a:defRPr sz="9912" kern="1200">
          <a:solidFill>
            <a:schemeClr val="tx1"/>
          </a:solidFill>
          <a:latin typeface="+mn-lt"/>
          <a:ea typeface="+mn-ea"/>
          <a:cs typeface="+mn-cs"/>
        </a:defRPr>
      </a:lvl1pPr>
      <a:lvl2pPr marL="2427732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8496" kern="1200">
          <a:solidFill>
            <a:schemeClr val="tx1"/>
          </a:solidFill>
          <a:latin typeface="+mn-lt"/>
          <a:ea typeface="+mn-ea"/>
          <a:cs typeface="+mn-cs"/>
        </a:defRPr>
      </a:lvl2pPr>
      <a:lvl3pPr marL="4046220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7080" kern="1200">
          <a:solidFill>
            <a:schemeClr val="tx1"/>
          </a:solidFill>
          <a:latin typeface="+mn-lt"/>
          <a:ea typeface="+mn-ea"/>
          <a:cs typeface="+mn-cs"/>
        </a:defRPr>
      </a:lvl3pPr>
      <a:lvl4pPr marL="5664708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4pPr>
      <a:lvl5pPr marL="7283196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5pPr>
      <a:lvl6pPr marL="8901684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6pPr>
      <a:lvl7pPr marL="10520172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7pPr>
      <a:lvl8pPr marL="12138660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8pPr>
      <a:lvl9pPr marL="13757148" indent="-809244" algn="l" defTabSz="3236976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1pPr>
      <a:lvl2pPr marL="1618488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2pPr>
      <a:lvl3pPr marL="3236976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3pPr>
      <a:lvl4pPr marL="4855464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4pPr>
      <a:lvl5pPr marL="6473952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5pPr>
      <a:lvl6pPr marL="8092440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6pPr>
      <a:lvl7pPr marL="9710928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7pPr>
      <a:lvl8pPr marL="11329416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8pPr>
      <a:lvl9pPr marL="12947904" algn="l" defTabSz="3236976" rtl="0" eaLnBrk="1" latinLnBrk="0" hangingPunct="1">
        <a:defRPr sz="63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A45E15-92B3-4626-ACCD-65479C28995F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9449987" y="1923437"/>
            <a:ext cx="24322353" cy="118872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C0AD5-809C-47FB-A2A0-C9C03B5BBADC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9245600" y="625327"/>
            <a:ext cx="24662382" cy="121362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5AD3F-FC04-4AE2-9CAA-7EAC29271F27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>
          <a:xfrm>
            <a:off x="9381242" y="3239711"/>
            <a:ext cx="24391098" cy="61088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afflictions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E3B903-8708-4D55-978B-308CF356C0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B92356-8E0D-47CA-B702-D2F35B2080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240B62-CA33-4323-BD2B-7208ECE5D1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18F0D1-1C58-4244-B4C6-B9233E0DC4A6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>
          <a:xfrm>
            <a:off x="34153397" y="19190595"/>
            <a:ext cx="8486068" cy="8878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3CE37F-26C4-41E0-8AD6-2B7D31CEF2F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sz="4800" b="1" dirty="0"/>
              <a:t> 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Acknowledgements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9247794-8214-4F7C-93F7-8EAD955636C4}"/>
              </a:ext>
            </a:extLst>
          </p:cNvPr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022934B-2D0B-40C8-B144-B066A1F2906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920364" y="4890686"/>
            <a:ext cx="8839408" cy="179554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 and implications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3B15BF3-94AD-464B-9EB8-264C3AE0C82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DDF9F5B-1D7E-4785-AE49-2D4D90BAB1F1}"/>
              </a:ext>
            </a:extLst>
          </p:cNvPr>
          <p:cNvSpPr>
            <a:spLocks noGrp="1"/>
          </p:cNvSpPr>
          <p:nvPr>
            <p:ph type="body" sz="quarter" idx="156"/>
          </p:nvPr>
        </p:nvSpPr>
        <p:spPr/>
        <p:txBody>
          <a:bodyPr/>
          <a:lstStyle/>
          <a:p>
            <a:r>
              <a:rPr lang="en-US" sz="6000" b="1" dirty="0">
                <a:latin typeface="Arial" pitchFamily="34" charset="0"/>
                <a:cs typeface="Arial" pitchFamily="34" charset="0"/>
              </a:rPr>
              <a:t>Results and Discussion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2D51922-9A56-4841-9E00-5B4FBDC34C8B}"/>
              </a:ext>
            </a:extLst>
          </p:cNvPr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DC996D0-4082-42C7-A13E-33FC0BB0A101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Methods and materials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F1E44B4-2F78-4207-95C4-08776FB55161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CF5D9DC0-3420-4FEB-A14B-1888106537B0}"/>
              </a:ext>
            </a:extLst>
          </p:cNvPr>
          <p:cNvSpPr txBox="1">
            <a:spLocks/>
          </p:cNvSpPr>
          <p:nvPr/>
        </p:nvSpPr>
        <p:spPr>
          <a:xfrm>
            <a:off x="33976727" y="22119930"/>
            <a:ext cx="8839408" cy="798351"/>
          </a:xfrm>
          <a:prstGeom prst="rect">
            <a:avLst/>
          </a:prstGeom>
          <a:noFill/>
        </p:spPr>
        <p:txBody>
          <a:bodyPr vert="horz" wrap="square" lIns="66131" tIns="66131" rIns="66131" bIns="66131" rtlCol="0" anchor="ctr" anchorCtr="0">
            <a:spAutoFit/>
          </a:bodyPr>
          <a:lstStyle>
            <a:lvl1pPr marL="0" indent="0" algn="ctr" defTabSz="3236976" rtl="0" eaLnBrk="1" latinLnBrk="0" hangingPunct="1">
              <a:lnSpc>
                <a:spcPct val="90000"/>
              </a:lnSpc>
              <a:spcBef>
                <a:spcPts val="3540"/>
              </a:spcBef>
              <a:buFont typeface="Arial" panose="020B0604020202020204" pitchFamily="34" charset="0"/>
              <a:buNone/>
              <a:defRPr sz="6000" b="1" u="sng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427732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84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6220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7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4708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3196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1684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0172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38660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57148" indent="-809244" algn="l" defTabSz="3236976" rtl="0" eaLnBrk="1" latinLnBrk="0" hangingPunct="1">
              <a:lnSpc>
                <a:spcPct val="90000"/>
              </a:lnSpc>
              <a:spcBef>
                <a:spcPts val="1770"/>
              </a:spcBef>
              <a:buFont typeface="Arial" panose="020B0604020202020204" pitchFamily="34" charset="0"/>
              <a:buChar char="•"/>
              <a:defRPr sz="637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4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Tseegii Dodo</dc:creator>
  <cp:lastModifiedBy>Tseegii Dodo</cp:lastModifiedBy>
  <cp:revision>10</cp:revision>
  <dcterms:created xsi:type="dcterms:W3CDTF">2024-08-05T09:08:33Z</dcterms:created>
  <dcterms:modified xsi:type="dcterms:W3CDTF">2024-08-06T09:14:18Z</dcterms:modified>
</cp:coreProperties>
</file>