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mn-M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03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61186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580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77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996033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15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31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7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99567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40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316241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9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09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76242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06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3674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AB2559-8636-4B7B-9136-F389FEBD8107}" type="datetimeFigureOut">
              <a:rPr lang="mn-MN" smtClean="0"/>
              <a:t>2020.01.30</a:t>
            </a:fld>
            <a:endParaRPr lang="mn-M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mn-M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00D9BC-CA33-4D3D-A723-D036DC565DDB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240871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84173"/>
            <a:ext cx="6815669" cy="1441622"/>
          </a:xfrm>
        </p:spPr>
        <p:txBody>
          <a:bodyPr/>
          <a:lstStyle/>
          <a:p>
            <a:r>
              <a:rPr lang="mn-M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ОРОС ХЭЛ-8</a:t>
            </a:r>
            <a:endParaRPr lang="mn-M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01795"/>
            <a:ext cx="6815669" cy="2850292"/>
          </a:xfrm>
        </p:spPr>
        <p:txBody>
          <a:bodyPr/>
          <a:lstStyle/>
          <a:p>
            <a:r>
              <a:rPr lang="mn-M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1-р 7 хоног</a:t>
            </a:r>
            <a:br>
              <a:rPr lang="mn-M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mn-MN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mn-M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8" y="168104"/>
            <a:ext cx="3510682" cy="233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096" y="258720"/>
            <a:ext cx="3374510" cy="224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59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638" y="3699932"/>
            <a:ext cx="7348151" cy="1515533"/>
          </a:xfrm>
        </p:spPr>
        <p:txBody>
          <a:bodyPr/>
          <a:lstStyle/>
          <a:p>
            <a:r>
              <a:rPr lang="mn-M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– 2.</a:t>
            </a:r>
            <a:br>
              <a:rPr lang="mn-M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 73</a:t>
            </a:r>
            <a:br>
              <a:rPr lang="mn-M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уншаад орчуулаарай</a:t>
            </a:r>
            <a:endParaRPr lang="mn-M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162" y="3913201"/>
            <a:ext cx="7331676" cy="1515533"/>
          </a:xfrm>
        </p:spPr>
        <p:txBody>
          <a:bodyPr/>
          <a:lstStyle/>
          <a:p>
            <a:r>
              <a:rPr lang="mn-M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2-р 7 хоног</a:t>
            </a:r>
            <a:br>
              <a:rPr lang="mn-M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 – 5,6,8</a:t>
            </a:r>
            <a:br>
              <a:rPr lang="mn-M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 – 76</a:t>
            </a:r>
            <a:br>
              <a:rPr lang="mn-M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Бичээрэй</a:t>
            </a:r>
            <a:endParaRPr lang="mn-M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1806" y="5601730"/>
            <a:ext cx="11969578" cy="11780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Дээрх 4 зургаар өгүүлбэр зохиорой</a:t>
            </a:r>
            <a:endParaRPr lang="mn-M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" y="652846"/>
            <a:ext cx="3191647" cy="1943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5" y="3138617"/>
            <a:ext cx="3191647" cy="1977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2109" y="766119"/>
            <a:ext cx="3253946" cy="1993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2109" y="3138617"/>
            <a:ext cx="3253946" cy="19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2497" y="3509547"/>
            <a:ext cx="7331676" cy="1515533"/>
          </a:xfrm>
        </p:spPr>
        <p:txBody>
          <a:bodyPr/>
          <a:lstStyle/>
          <a:p>
            <a:r>
              <a:rPr lang="mn-M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 7 хоног</a:t>
            </a:r>
            <a:b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“Масленица” </a:t>
            </a:r>
            <a: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10-12 өгүүлбэртэй зохион бичлэг бичээрэй</a:t>
            </a:r>
            <a:endParaRPr lang="mn-M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048" y="172223"/>
            <a:ext cx="3727706" cy="2480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17" y="172223"/>
            <a:ext cx="4041432" cy="2575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17" y="4473146"/>
            <a:ext cx="3517557" cy="2174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6863" y="4473146"/>
            <a:ext cx="3627742" cy="22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0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7211" y="3641352"/>
            <a:ext cx="7331676" cy="1515533"/>
          </a:xfrm>
        </p:spPr>
        <p:txBody>
          <a:bodyPr/>
          <a:lstStyle/>
          <a:p>
            <a: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4-р 7 хоног</a:t>
            </a:r>
            <a:b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“Моё любимое время года” -</a:t>
            </a:r>
            <a:b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улирлаар зохион </a:t>
            </a:r>
            <a:b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бичлэг бичээрэй</a:t>
            </a:r>
            <a:endParaRPr lang="mn-M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9" y="172350"/>
            <a:ext cx="2895727" cy="1969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8" y="2556257"/>
            <a:ext cx="2895727" cy="1777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44" y="4748072"/>
            <a:ext cx="2830853" cy="1768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152" y="188437"/>
            <a:ext cx="3089189" cy="1937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9124" y="2769908"/>
            <a:ext cx="3012217" cy="204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9124" y="5005611"/>
            <a:ext cx="3012217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23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Times New Roman</vt:lpstr>
      <vt:lpstr>Organic</vt:lpstr>
      <vt:lpstr>ОРОС ХЭЛ-8</vt:lpstr>
      <vt:lpstr>1-р 7 хоног СПОРТ</vt:lpstr>
      <vt:lpstr>Задание – 2. Стр 73 уншаад орчуулаарай</vt:lpstr>
      <vt:lpstr>2-р 7 хоног Упр – 5,6,8 Стр – 76 Бичээрэй</vt:lpstr>
      <vt:lpstr>3-р 7 хоног “Масленица” - 10-12 өгүүлбэртэй зохион бичлэг бичээрэй</vt:lpstr>
      <vt:lpstr>4-р 7 хоног “Моё любимое время года” - 2 улирлаар зохион  бичлэг бичээрэй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ОРОС ХЭЛ</dc:title>
  <dc:creator>Windows User</dc:creator>
  <cp:lastModifiedBy>Windows User</cp:lastModifiedBy>
  <cp:revision>4</cp:revision>
  <dcterms:created xsi:type="dcterms:W3CDTF">2020-01-30T06:11:59Z</dcterms:created>
  <dcterms:modified xsi:type="dcterms:W3CDTF">2020-01-30T06:36:01Z</dcterms:modified>
</cp:coreProperties>
</file>