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80" r:id="rId2"/>
    <p:sldId id="283" r:id="rId3"/>
    <p:sldId id="285" r:id="rId4"/>
    <p:sldId id="286" r:id="rId5"/>
    <p:sldId id="287" r:id="rId6"/>
    <p:sldId id="288" r:id="rId7"/>
    <p:sldId id="289" r:id="rId8"/>
    <p:sldId id="284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9" r:id="rId17"/>
    <p:sldId id="277" r:id="rId18"/>
    <p:sldId id="264" r:id="rId19"/>
    <p:sldId id="267" r:id="rId20"/>
    <p:sldId id="281" r:id="rId21"/>
    <p:sldId id="28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>
      <p:cViewPr varScale="1">
        <p:scale>
          <a:sx n="110" d="100"/>
          <a:sy n="110" d="100"/>
        </p:scale>
        <p:origin x="169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3E8D-9C5D-4A85-96F4-6F3AF3CE1D2C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5208-FC07-4818-B6EF-3B15FD1F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2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3E8D-9C5D-4A85-96F4-6F3AF3CE1D2C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5208-FC07-4818-B6EF-3B15FD1F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63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3E8D-9C5D-4A85-96F4-6F3AF3CE1D2C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5208-FC07-4818-B6EF-3B15FD1F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34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3E8D-9C5D-4A85-96F4-6F3AF3CE1D2C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5208-FC07-4818-B6EF-3B15FD1F910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832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3E8D-9C5D-4A85-96F4-6F3AF3CE1D2C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5208-FC07-4818-B6EF-3B15FD1F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17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3E8D-9C5D-4A85-96F4-6F3AF3CE1D2C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5208-FC07-4818-B6EF-3B15FD1F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79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3E8D-9C5D-4A85-96F4-6F3AF3CE1D2C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5208-FC07-4818-B6EF-3B15FD1F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81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3E8D-9C5D-4A85-96F4-6F3AF3CE1D2C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5208-FC07-4818-B6EF-3B15FD1F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6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3E8D-9C5D-4A85-96F4-6F3AF3CE1D2C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5208-FC07-4818-B6EF-3B15FD1F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0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3E8D-9C5D-4A85-96F4-6F3AF3CE1D2C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5208-FC07-4818-B6EF-3B15FD1F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69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3E8D-9C5D-4A85-96F4-6F3AF3CE1D2C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5208-FC07-4818-B6EF-3B15FD1F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5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3E8D-9C5D-4A85-96F4-6F3AF3CE1D2C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5208-FC07-4818-B6EF-3B15FD1F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8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3E8D-9C5D-4A85-96F4-6F3AF3CE1D2C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5208-FC07-4818-B6EF-3B15FD1F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19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3E8D-9C5D-4A85-96F4-6F3AF3CE1D2C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5208-FC07-4818-B6EF-3B15FD1F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3E8D-9C5D-4A85-96F4-6F3AF3CE1D2C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5208-FC07-4818-B6EF-3B15FD1F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63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3E8D-9C5D-4A85-96F4-6F3AF3CE1D2C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5208-FC07-4818-B6EF-3B15FD1F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957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3E8D-9C5D-4A85-96F4-6F3AF3CE1D2C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15208-FC07-4818-B6EF-3B15FD1F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07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7F83E8D-9C5D-4A85-96F4-6F3AF3CE1D2C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7915208-FC07-4818-B6EF-3B15FD1F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3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mn-MN" sz="8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Орос хэл - 7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75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n-MN" sz="6600" dirty="0" smtClean="0">
                <a:latin typeface="Times New Roman" pitchFamily="18" charset="0"/>
                <a:cs typeface="Times New Roman" pitchFamily="18" charset="0"/>
              </a:rPr>
              <a:t>КОФЕ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75" y="2366963"/>
            <a:ext cx="4565649" cy="3424237"/>
          </a:xfrm>
        </p:spPr>
      </p:pic>
    </p:spTree>
    <p:extLst>
      <p:ext uri="{BB962C8B-B14F-4D97-AF65-F5344CB8AC3E}">
        <p14:creationId xmlns:p14="http://schemas.microsoft.com/office/powerpoint/2010/main" val="171041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n-MN" sz="6600" dirty="0" smtClean="0">
                <a:latin typeface="Times New Roman" pitchFamily="18" charset="0"/>
                <a:cs typeface="Times New Roman" pitchFamily="18" charset="0"/>
              </a:rPr>
              <a:t>МОЛОКО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46" y="2366963"/>
            <a:ext cx="6114708" cy="3424237"/>
          </a:xfrm>
        </p:spPr>
      </p:pic>
    </p:spTree>
    <p:extLst>
      <p:ext uri="{BB962C8B-B14F-4D97-AF65-F5344CB8AC3E}">
        <p14:creationId xmlns:p14="http://schemas.microsoft.com/office/powerpoint/2010/main" val="3552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n-MN" sz="6600" dirty="0" smtClean="0">
                <a:latin typeface="Times New Roman" pitchFamily="18" charset="0"/>
                <a:cs typeface="Times New Roman" pitchFamily="18" charset="0"/>
              </a:rPr>
              <a:t>СОК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62" y="2366963"/>
            <a:ext cx="5480076" cy="3424237"/>
          </a:xfrm>
        </p:spPr>
      </p:pic>
    </p:spTree>
    <p:extLst>
      <p:ext uri="{BB962C8B-B14F-4D97-AF65-F5344CB8AC3E}">
        <p14:creationId xmlns:p14="http://schemas.microsoft.com/office/powerpoint/2010/main" val="240612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mn-MN" sz="6600" dirty="0" smtClean="0">
                <a:latin typeface="Times New Roman" pitchFamily="18" charset="0"/>
                <a:cs typeface="Times New Roman" pitchFamily="18" charset="0"/>
              </a:rPr>
              <a:t>ВОДА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247" y="2366963"/>
            <a:ext cx="4553506" cy="3424237"/>
          </a:xfrm>
        </p:spPr>
      </p:pic>
    </p:spTree>
    <p:extLst>
      <p:ext uri="{BB962C8B-B14F-4D97-AF65-F5344CB8AC3E}">
        <p14:creationId xmlns:p14="http://schemas.microsoft.com/office/powerpoint/2010/main" val="419400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609601"/>
            <a:ext cx="6517482" cy="1981200"/>
          </a:xfrm>
        </p:spPr>
        <p:txBody>
          <a:bodyPr/>
          <a:lstStyle/>
          <a:p>
            <a:pPr algn="l"/>
            <a:r>
              <a:rPr lang="mn-MN" dirty="0" smtClean="0">
                <a:latin typeface="Times New Roman" pitchFamily="18" charset="0"/>
                <a:cs typeface="Times New Roman" pitchFamily="18" charset="0"/>
              </a:rPr>
              <a:t>   ЧТО ТЫ ЛЮБИШЬ     </a:t>
            </a:r>
            <a:br>
              <a:rPr lang="mn-MN" dirty="0" smtClean="0">
                <a:latin typeface="Times New Roman" pitchFamily="18" charset="0"/>
                <a:cs typeface="Times New Roman" pitchFamily="18" charset="0"/>
              </a:rPr>
            </a:br>
            <a:r>
              <a:rPr lang="mn-M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dirty="0" smtClean="0">
                <a:latin typeface="Times New Roman" pitchFamily="18" charset="0"/>
                <a:cs typeface="Times New Roman" pitchFamily="18" charset="0"/>
              </a:rPr>
              <a:t>              ПИТЬ?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438401"/>
            <a:ext cx="6517482" cy="76199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mn-MN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 юу уух дуртай вэ?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59" y="3352800"/>
            <a:ext cx="6517482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609601"/>
            <a:ext cx="7772870" cy="2057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mn-MN" sz="9600" dirty="0" smtClean="0">
                <a:latin typeface="Times New Roman" pitchFamily="18" charset="0"/>
                <a:cs typeface="Times New Roman" pitchFamily="18" charset="0"/>
              </a:rPr>
              <a:t>  Пить-уух</a:t>
            </a:r>
            <a:endParaRPr lang="en-US" sz="9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971800"/>
            <a:ext cx="2038350" cy="224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800350"/>
            <a:ext cx="1762125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78" y="3279301"/>
            <a:ext cx="22479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6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990600"/>
            <a:ext cx="7772870" cy="342410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mn-MN" sz="7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mn-MN" sz="19200" b="1" dirty="0" smtClean="0">
                <a:latin typeface="Times New Roman" pitchFamily="18" charset="0"/>
                <a:cs typeface="Times New Roman" pitchFamily="18" charset="0"/>
              </a:rPr>
              <a:t>Пить – что?</a:t>
            </a:r>
          </a:p>
          <a:p>
            <a:pPr marL="0" indent="0">
              <a:buNone/>
            </a:pPr>
            <a:r>
              <a:rPr lang="mn-MN" sz="19200" dirty="0" smtClean="0">
                <a:latin typeface="Times New Roman" pitchFamily="18" charset="0"/>
                <a:cs typeface="Times New Roman" pitchFamily="18" charset="0"/>
              </a:rPr>
              <a:t>               Чай</a:t>
            </a:r>
          </a:p>
          <a:p>
            <a:pPr marL="0" indent="0">
              <a:buNone/>
            </a:pPr>
            <a:r>
              <a:rPr lang="mn-MN" sz="19200" dirty="0" smtClean="0">
                <a:latin typeface="Times New Roman" pitchFamily="18" charset="0"/>
                <a:cs typeface="Times New Roman" pitchFamily="18" charset="0"/>
              </a:rPr>
              <a:t>                Кофе</a:t>
            </a:r>
          </a:p>
          <a:p>
            <a:pPr marL="0" indent="0">
              <a:buNone/>
            </a:pPr>
            <a:r>
              <a:rPr lang="mn-MN" sz="19200" dirty="0" smtClean="0">
                <a:latin typeface="Times New Roman" pitchFamily="18" charset="0"/>
                <a:cs typeface="Times New Roman" pitchFamily="18" charset="0"/>
              </a:rPr>
              <a:t>                Воду</a:t>
            </a:r>
          </a:p>
          <a:p>
            <a:pPr marL="0" indent="0">
              <a:buNone/>
            </a:pPr>
            <a:r>
              <a:rPr lang="mn-MN" sz="19200" dirty="0" smtClean="0">
                <a:latin typeface="Times New Roman" pitchFamily="18" charset="0"/>
                <a:cs typeface="Times New Roman" pitchFamily="18" charset="0"/>
              </a:rPr>
              <a:t>                Сок</a:t>
            </a:r>
          </a:p>
          <a:p>
            <a:pPr marL="0" indent="0">
              <a:buNone/>
            </a:pPr>
            <a:r>
              <a:rPr lang="mn-MN" sz="19200" dirty="0" smtClean="0">
                <a:latin typeface="Times New Roman" pitchFamily="18" charset="0"/>
                <a:cs typeface="Times New Roman" pitchFamily="18" charset="0"/>
              </a:rPr>
              <a:t>                Молоко</a:t>
            </a:r>
            <a:endParaRPr lang="en-US" sz="19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88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685800"/>
            <a:ext cx="8229600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mn-MN" sz="4000" b="1" dirty="0" smtClean="0"/>
              <a:t>	Я - ПЬЮ</a:t>
            </a:r>
          </a:p>
          <a:p>
            <a:pPr marL="0" indent="0">
              <a:buNone/>
            </a:pPr>
            <a:r>
              <a:rPr lang="mn-MN" sz="4000" b="1" dirty="0" smtClean="0"/>
              <a:t>	ТЫ – ПЬЁШЬ</a:t>
            </a:r>
          </a:p>
          <a:p>
            <a:pPr marL="0" indent="0">
              <a:buNone/>
            </a:pPr>
            <a:r>
              <a:rPr lang="mn-MN" sz="4000" b="1" dirty="0" smtClean="0"/>
              <a:t>	ОН\А\- ПЬЁТ</a:t>
            </a:r>
          </a:p>
          <a:p>
            <a:pPr marL="0" indent="0">
              <a:buNone/>
            </a:pPr>
            <a:r>
              <a:rPr lang="mn-MN" sz="4000" b="1" dirty="0" smtClean="0"/>
              <a:t>	МЫ - ПЬЁМ</a:t>
            </a:r>
          </a:p>
          <a:p>
            <a:pPr marL="0" indent="0">
              <a:buNone/>
            </a:pPr>
            <a:r>
              <a:rPr lang="mn-MN" sz="4000" b="1" dirty="0" smtClean="0"/>
              <a:t>	ВЫ - ПЬЁТЕ</a:t>
            </a:r>
          </a:p>
          <a:p>
            <a:pPr marL="0" indent="0">
              <a:buNone/>
            </a:pPr>
            <a:r>
              <a:rPr lang="mn-MN" sz="4000" b="1" dirty="0" smtClean="0"/>
              <a:t>	ОНИ - ПЬЮТ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2878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143000"/>
            <a:ext cx="8229600" cy="4495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mn-MN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mn-MN" sz="4000" b="1" dirty="0" smtClean="0">
                <a:latin typeface="Times New Roman" pitchFamily="18" charset="0"/>
                <a:cs typeface="Times New Roman" pitchFamily="18" charset="0"/>
              </a:rPr>
              <a:t>Что ты пьёшь?</a:t>
            </a:r>
          </a:p>
          <a:p>
            <a:pPr marL="0" indent="0">
              <a:buNone/>
            </a:pPr>
            <a:r>
              <a:rPr lang="mn-MN" sz="4000" b="1" dirty="0" smtClean="0">
                <a:latin typeface="Times New Roman" pitchFamily="18" charset="0"/>
                <a:cs typeface="Times New Roman" pitchFamily="18" charset="0"/>
              </a:rPr>
              <a:t> 	- </a:t>
            </a:r>
            <a:r>
              <a:rPr lang="mn-MN" sz="4000" b="1" i="1" dirty="0" smtClean="0">
                <a:latin typeface="Times New Roman" pitchFamily="18" charset="0"/>
                <a:cs typeface="Times New Roman" pitchFamily="18" charset="0"/>
              </a:rPr>
              <a:t>Я пью чай</a:t>
            </a:r>
            <a:r>
              <a:rPr lang="mn-MN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mn-MN" sz="4000" b="1" dirty="0" smtClean="0">
                <a:latin typeface="Times New Roman" pitchFamily="18" charset="0"/>
                <a:cs typeface="Times New Roman" pitchFamily="18" charset="0"/>
              </a:rPr>
              <a:t>	- Что вы пьёте?</a:t>
            </a:r>
          </a:p>
          <a:p>
            <a:pPr marL="0" indent="0">
              <a:buNone/>
            </a:pPr>
            <a:r>
              <a:rPr lang="mn-MN" sz="4000" b="1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mn-MN" sz="4000" b="1" i="1" dirty="0" smtClean="0">
                <a:latin typeface="Times New Roman" pitchFamily="18" charset="0"/>
                <a:cs typeface="Times New Roman" pitchFamily="18" charset="0"/>
              </a:rPr>
              <a:t>Мы пьём кофе.</a:t>
            </a:r>
          </a:p>
          <a:p>
            <a:pPr marL="0" indent="0">
              <a:buNone/>
            </a:pPr>
            <a:r>
              <a:rPr lang="mn-M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sz="4000" b="1" dirty="0" smtClean="0">
                <a:latin typeface="Times New Roman" pitchFamily="18" charset="0"/>
                <a:cs typeface="Times New Roman" pitchFamily="18" charset="0"/>
              </a:rPr>
              <a:t>  	- Что пьёт папа?</a:t>
            </a:r>
          </a:p>
          <a:p>
            <a:pPr marL="0" indent="0">
              <a:buNone/>
            </a:pPr>
            <a:r>
              <a:rPr lang="mn-MN" sz="4000" b="1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mn-MN" sz="4000" b="1" i="1" dirty="0" smtClean="0">
                <a:latin typeface="Times New Roman" pitchFamily="18" charset="0"/>
                <a:cs typeface="Times New Roman" pitchFamily="18" charset="0"/>
              </a:rPr>
              <a:t>Папа пьёт молоко.</a:t>
            </a:r>
          </a:p>
        </p:txBody>
      </p:sp>
    </p:spTree>
    <p:extLst>
      <p:ext uri="{BB962C8B-B14F-4D97-AF65-F5344CB8AC3E}">
        <p14:creationId xmlns:p14="http://schemas.microsoft.com/office/powerpoint/2010/main" val="129396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mn-MN" sz="5400" dirty="0">
                <a:solidFill>
                  <a:schemeClr val="tx1"/>
                </a:solidFill>
                <a:latin typeface="Arial Mon" panose="020B0500000000000000" pitchFamily="34" charset="0"/>
              </a:rPr>
              <a:t>Домашнее задание</a:t>
            </a:r>
            <a:r>
              <a:rPr lang="mn-MN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mn-MN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Упр-2,3,4,5,7</a:t>
            </a:r>
          </a:p>
          <a:p>
            <a:pPr marL="0" indent="0">
              <a:buNone/>
            </a:pPr>
            <a:r>
              <a:rPr lang="mn-MN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Стр-76-78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20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066800"/>
            <a:ext cx="8610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mn-MN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mn-MN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1-р 7  хоног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mn-M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mn-M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ЧТО  ты ИГРАЕШЬ?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mn-MN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mn-M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 юуГААР ТОГЛОДОГ вэ?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140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905482"/>
          </a:xfrm>
        </p:spPr>
        <p:txBody>
          <a:bodyPr/>
          <a:lstStyle/>
          <a:p>
            <a:pPr algn="l"/>
            <a:r>
              <a:rPr lang="mn-MN" dirty="0" smtClean="0"/>
              <a:t>тайлбар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524001"/>
            <a:ext cx="7772870" cy="4571999"/>
          </a:xfrm>
        </p:spPr>
        <p:txBody>
          <a:bodyPr/>
          <a:lstStyle/>
          <a:p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Упр 2  стр 77 – үйл үгийг зөв хувиргаад цэгийн оронд </a:t>
            </a:r>
            <a:r>
              <a:rPr lang="mn-MN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пить</a:t>
            </a: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 үгийг нөхөж бичээрэй</a:t>
            </a:r>
          </a:p>
          <a:p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Упр 3  стр 77 – есть, пить хоёр үйл үгийг хувиргаад цэгийн оронд нөхөж бичээрэй</a:t>
            </a:r>
          </a:p>
          <a:p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Упр 4 стр 77 – дараах хүүрнэх өгүүлбэрүүдэд асуулт зохиогоорой</a:t>
            </a:r>
          </a:p>
          <a:p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Упр 5 стр 78 – дараах харилцан яриаг уншаад өөрийн харилцан яриаг зохиогоорой</a:t>
            </a:r>
          </a:p>
          <a:p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Упр 7 стр 78 – үгийн сүлжээг бөглөөрөй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509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1371600"/>
            <a:ext cx="67361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mn-MN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Спасибо за внимание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38400"/>
            <a:ext cx="3657600" cy="327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38400"/>
            <a:ext cx="3514725" cy="327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2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752600"/>
            <a:ext cx="8610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mn-M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Дараах зургаар өгүүлбэр зохиогоорой.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785" r="13580"/>
          <a:stretch/>
        </p:blipFill>
        <p:spPr>
          <a:xfrm>
            <a:off x="152400" y="118654"/>
            <a:ext cx="2895601" cy="18415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350" y="118654"/>
            <a:ext cx="2686050" cy="1841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49" y="131717"/>
            <a:ext cx="2990850" cy="1828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648200"/>
            <a:ext cx="285750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6857" y="4660946"/>
            <a:ext cx="2628900" cy="19684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7400" y="4663122"/>
            <a:ext cx="3048000" cy="196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00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762000"/>
            <a:ext cx="8610600" cy="594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mn-MN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2-р 7 хоног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mn-M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“на чём ты играешь?”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mn-M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 ямар хөгжим тоглодог вэ?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48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752600"/>
            <a:ext cx="8610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mn-M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Дараах зургаар өгүүлбэр зохиогоорой.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2819400" cy="18718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75" y="4495800"/>
            <a:ext cx="3302726" cy="2209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1" y="4529137"/>
            <a:ext cx="2743200" cy="2143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95794"/>
            <a:ext cx="2695575" cy="18523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6970" y="4508863"/>
            <a:ext cx="2258429" cy="21633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4944" t="6044" r="2748" b="10440"/>
          <a:stretch/>
        </p:blipFill>
        <p:spPr>
          <a:xfrm>
            <a:off x="5939518" y="95794"/>
            <a:ext cx="2975881" cy="185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35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762000"/>
            <a:ext cx="8610600" cy="594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mn-MN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mn-MN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 7 хоног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mn-M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“что ты любишь есть?”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mn-M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 юу идэх дуртай вэ?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442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752600"/>
            <a:ext cx="8610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mn-M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Дараах зургаар өгүүлбэр зохиогоорой.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2895600" cy="18701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506029"/>
            <a:ext cx="3837778" cy="2098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495800"/>
            <a:ext cx="3767546" cy="2119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12694"/>
          <a:stretch/>
        </p:blipFill>
        <p:spPr>
          <a:xfrm>
            <a:off x="3124200" y="76200"/>
            <a:ext cx="2743200" cy="18701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84909"/>
            <a:ext cx="2971800" cy="186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06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1143000"/>
            <a:ext cx="82296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mn-MN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mn-MN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4-р 7  хоног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mn-M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mn-MN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ты пьёшь?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mn-MN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mn-M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 юу уудаг вэ?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340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n-MN" sz="6600" dirty="0" smtClean="0">
                <a:latin typeface="Times New Roman" pitchFamily="18" charset="0"/>
                <a:cs typeface="Times New Roman" pitchFamily="18" charset="0"/>
              </a:rPr>
              <a:t>ЧАЙ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209800"/>
            <a:ext cx="7086600" cy="3962400"/>
          </a:xfrm>
        </p:spPr>
      </p:pic>
    </p:spTree>
    <p:extLst>
      <p:ext uri="{BB962C8B-B14F-4D97-AF65-F5344CB8AC3E}">
        <p14:creationId xmlns:p14="http://schemas.microsoft.com/office/powerpoint/2010/main" val="239110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142</TotalTime>
  <Words>191</Words>
  <Application>Microsoft Office PowerPoint</Application>
  <PresentationFormat>On-screen Show (4:3)</PresentationFormat>
  <Paragraphs>53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 Mon</vt:lpstr>
      <vt:lpstr>Times New Roman</vt:lpstr>
      <vt:lpstr>Tw Cen MT</vt:lpstr>
      <vt:lpstr>Droplet</vt:lpstr>
      <vt:lpstr>            Орос хэл - 7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ЧАЙ</vt:lpstr>
      <vt:lpstr>КОФЕ</vt:lpstr>
      <vt:lpstr>МОЛОКО</vt:lpstr>
      <vt:lpstr>СОК</vt:lpstr>
      <vt:lpstr>ВОДА</vt:lpstr>
      <vt:lpstr>   ЧТО ТЫ ЛЮБИШЬ                     ПИТЬ?</vt:lpstr>
      <vt:lpstr>PowerPoint Presentation</vt:lpstr>
      <vt:lpstr>PowerPoint Presentation</vt:lpstr>
      <vt:lpstr> </vt:lpstr>
      <vt:lpstr>PowerPoint Presentation</vt:lpstr>
      <vt:lpstr>Домашнее задание:</vt:lpstr>
      <vt:lpstr>тайлбар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Odnoo</dc:creator>
  <cp:lastModifiedBy>Windows User</cp:lastModifiedBy>
  <cp:revision>27</cp:revision>
  <dcterms:created xsi:type="dcterms:W3CDTF">2016-11-28T14:40:09Z</dcterms:created>
  <dcterms:modified xsi:type="dcterms:W3CDTF">2020-01-30T06:57:03Z</dcterms:modified>
</cp:coreProperties>
</file>