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6" r:id="rId3"/>
    <p:sldId id="262" r:id="rId4"/>
    <p:sldId id="258" r:id="rId5"/>
    <p:sldId id="259" r:id="rId6"/>
    <p:sldId id="260" r:id="rId7"/>
    <p:sldId id="261" r:id="rId8"/>
  </p:sldIdLst>
  <p:sldSz cx="30267275" cy="427942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" d="100"/>
          <a:sy n="10" d="100"/>
        </p:scale>
        <p:origin x="2276" y="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2D9B01D-EA37-7204-4AFB-68DEE27628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267275" cy="4279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84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78B6461-0704-A94A-9749-FCC8BFC8D5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267275" cy="4279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5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A162701-8696-F1F9-5A36-A67D326AF1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267275" cy="4279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04CEF87-DBE0-5955-0078-2EB9E86AFB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267275" cy="4279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43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A17D09A-6356-7330-F92C-56F9D650CF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"/>
            <a:ext cx="30267275" cy="4279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49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963E85-8D8F-5936-1E9E-9DDB2C799E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"/>
            <a:ext cx="30267275" cy="4279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3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17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10668854"/>
            <a:ext cx="26105525" cy="17801211"/>
          </a:xfrm>
        </p:spPr>
        <p:txBody>
          <a:bodyPr anchor="b"/>
          <a:lstStyle>
            <a:lvl1pPr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28638472"/>
            <a:ext cx="26105525" cy="9361236"/>
          </a:xfrm>
        </p:spPr>
        <p:txBody>
          <a:bodyPr/>
          <a:lstStyle>
            <a:lvl1pPr marL="0" indent="0">
              <a:buNone/>
              <a:defRPr sz="7944">
                <a:solidFill>
                  <a:schemeClr val="tx1">
                    <a:tint val="82000"/>
                  </a:schemeClr>
                </a:solidFill>
              </a:defRPr>
            </a:lvl1pPr>
            <a:lvl2pPr marL="1513378" indent="0">
              <a:buNone/>
              <a:defRPr sz="6620">
                <a:solidFill>
                  <a:schemeClr val="tx1">
                    <a:tint val="82000"/>
                  </a:schemeClr>
                </a:solidFill>
              </a:defRPr>
            </a:lvl2pPr>
            <a:lvl3pPr marL="3026755" indent="0">
              <a:buNone/>
              <a:defRPr sz="5958">
                <a:solidFill>
                  <a:schemeClr val="tx1">
                    <a:tint val="82000"/>
                  </a:schemeClr>
                </a:solidFill>
              </a:defRPr>
            </a:lvl3pPr>
            <a:lvl4pPr marL="4540133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4pPr>
            <a:lvl5pPr marL="6053511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5pPr>
            <a:lvl6pPr marL="7566889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6pPr>
            <a:lvl7pPr marL="9080266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7pPr>
            <a:lvl8pPr marL="10593644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8pPr>
            <a:lvl9pPr marL="12107022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64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4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278406"/>
            <a:ext cx="26105525" cy="82715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10490535"/>
            <a:ext cx="1280447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15631784"/>
            <a:ext cx="1280447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10490535"/>
            <a:ext cx="1286753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15631784"/>
            <a:ext cx="1286753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33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80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37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6161587"/>
            <a:ext cx="15322808" cy="30411646"/>
          </a:xfrm>
        </p:spPr>
        <p:txBody>
          <a:bodyPr/>
          <a:lstStyle>
            <a:lvl1pPr>
              <a:defRPr sz="10592"/>
            </a:lvl1pPr>
            <a:lvl2pPr>
              <a:defRPr sz="9268"/>
            </a:lvl2pPr>
            <a:lvl3pPr>
              <a:defRPr sz="7944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700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6161587"/>
            <a:ext cx="15322808" cy="30411646"/>
          </a:xfrm>
        </p:spPr>
        <p:txBody>
          <a:bodyPr anchor="t"/>
          <a:lstStyle>
            <a:lvl1pPr marL="0" indent="0">
              <a:buNone/>
              <a:defRPr sz="10592"/>
            </a:lvl1pPr>
            <a:lvl2pPr marL="1513378" indent="0">
              <a:buNone/>
              <a:defRPr sz="9268"/>
            </a:lvl2pPr>
            <a:lvl3pPr marL="3026755" indent="0">
              <a:buNone/>
              <a:defRPr sz="7944"/>
            </a:lvl3pPr>
            <a:lvl4pPr marL="4540133" indent="0">
              <a:buNone/>
              <a:defRPr sz="6620"/>
            </a:lvl4pPr>
            <a:lvl5pPr marL="6053511" indent="0">
              <a:buNone/>
              <a:defRPr sz="6620"/>
            </a:lvl5pPr>
            <a:lvl6pPr marL="7566889" indent="0">
              <a:buNone/>
              <a:defRPr sz="6620"/>
            </a:lvl6pPr>
            <a:lvl7pPr marL="9080266" indent="0">
              <a:buNone/>
              <a:defRPr sz="6620"/>
            </a:lvl7pPr>
            <a:lvl8pPr marL="10593644" indent="0">
              <a:buNone/>
              <a:defRPr sz="6620"/>
            </a:lvl8pPr>
            <a:lvl9pPr marL="12107022" indent="0">
              <a:buNone/>
              <a:defRPr sz="66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01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84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2278397"/>
            <a:ext cx="6526381" cy="36266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2278397"/>
            <a:ext cx="19200803" cy="362661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744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F1B2C5-6411-4F69-AB2F-BE79A3FB088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C0AC37-2E9B-453A-8DAF-BF22B539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7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B7958-A857-7A89-050C-279E28EA1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874" y="8490857"/>
            <a:ext cx="26105525" cy="8875779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GUIDANCE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5FF43-99AB-74F4-9AB4-6EA548C67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65112" y="18564664"/>
            <a:ext cx="26105525" cy="5664909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Six </a:t>
            </a:r>
            <a:r>
              <a:rPr lang="en-US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poster categories</a:t>
            </a:r>
            <a:r>
              <a:rPr lang="en-US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are available, each featuring a different title style and color scheme. Please select the category that matches the topic and nature of your research and use the corresponding poster template.</a:t>
            </a:r>
          </a:p>
        </p:txBody>
      </p:sp>
    </p:spTree>
    <p:extLst>
      <p:ext uri="{BB962C8B-B14F-4D97-AF65-F5344CB8AC3E}">
        <p14:creationId xmlns:p14="http://schemas.microsoft.com/office/powerpoint/2010/main" val="934604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305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32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329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1577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267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534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37</Words>
  <Application>Microsoft Office PowerPoint</Application>
  <PresentationFormat>Custom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Roboto</vt:lpstr>
      <vt:lpstr>Office Theme</vt:lpstr>
      <vt:lpstr>GUIDANCE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Rio Tinto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Altanzul Baatarjav (OT)</dc:creator>
  <cp:lastModifiedBy>Altanzul Baatarjav (OT)</cp:lastModifiedBy>
  <cp:revision>2</cp:revision>
  <dcterms:created xsi:type="dcterms:W3CDTF">2026-08-16T08:27:38Z</dcterms:created>
  <dcterms:modified xsi:type="dcterms:W3CDTF">2026-08-16T10:20:37Z</dcterms:modified>
</cp:coreProperties>
</file>